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9" r:id="rId1"/>
  </p:sldMasterIdLst>
  <p:notesMasterIdLst>
    <p:notesMasterId r:id="rId71"/>
  </p:notesMasterIdLst>
  <p:sldIdLst>
    <p:sldId id="256" r:id="rId2"/>
    <p:sldId id="257" r:id="rId3"/>
    <p:sldId id="345" r:id="rId4"/>
    <p:sldId id="258" r:id="rId5"/>
    <p:sldId id="343" r:id="rId6"/>
    <p:sldId id="348" r:id="rId7"/>
    <p:sldId id="349" r:id="rId8"/>
    <p:sldId id="350" r:id="rId9"/>
    <p:sldId id="738" r:id="rId10"/>
    <p:sldId id="352" r:id="rId11"/>
    <p:sldId id="344" r:id="rId12"/>
    <p:sldId id="353" r:id="rId13"/>
    <p:sldId id="355" r:id="rId14"/>
    <p:sldId id="357" r:id="rId15"/>
    <p:sldId id="356" r:id="rId16"/>
    <p:sldId id="358" r:id="rId17"/>
    <p:sldId id="360" r:id="rId18"/>
    <p:sldId id="359" r:id="rId19"/>
    <p:sldId id="361" r:id="rId20"/>
    <p:sldId id="362" r:id="rId21"/>
    <p:sldId id="365" r:id="rId22"/>
    <p:sldId id="364" r:id="rId23"/>
    <p:sldId id="363" r:id="rId24"/>
    <p:sldId id="366" r:id="rId25"/>
    <p:sldId id="368" r:id="rId26"/>
    <p:sldId id="369" r:id="rId27"/>
    <p:sldId id="370" r:id="rId28"/>
    <p:sldId id="371" r:id="rId29"/>
    <p:sldId id="373" r:id="rId30"/>
    <p:sldId id="374" r:id="rId31"/>
    <p:sldId id="375" r:id="rId32"/>
    <p:sldId id="377" r:id="rId33"/>
    <p:sldId id="376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  <p:sldId id="386" r:id="rId43"/>
    <p:sldId id="387" r:id="rId44"/>
    <p:sldId id="388" r:id="rId45"/>
    <p:sldId id="367" r:id="rId46"/>
    <p:sldId id="737" r:id="rId47"/>
    <p:sldId id="389" r:id="rId48"/>
    <p:sldId id="390" r:id="rId49"/>
    <p:sldId id="391" r:id="rId50"/>
    <p:sldId id="392" r:id="rId51"/>
    <p:sldId id="393" r:id="rId52"/>
    <p:sldId id="394" r:id="rId53"/>
    <p:sldId id="396" r:id="rId54"/>
    <p:sldId id="397" r:id="rId55"/>
    <p:sldId id="399" r:id="rId56"/>
    <p:sldId id="400" r:id="rId57"/>
    <p:sldId id="401" r:id="rId58"/>
    <p:sldId id="722" r:id="rId59"/>
    <p:sldId id="724" r:id="rId60"/>
    <p:sldId id="725" r:id="rId61"/>
    <p:sldId id="726" r:id="rId62"/>
    <p:sldId id="728" r:id="rId63"/>
    <p:sldId id="727" r:id="rId64"/>
    <p:sldId id="729" r:id="rId65"/>
    <p:sldId id="730" r:id="rId66"/>
    <p:sldId id="732" r:id="rId67"/>
    <p:sldId id="733" r:id="rId68"/>
    <p:sldId id="735" r:id="rId69"/>
    <p:sldId id="739" r:id="rId7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7EAE1E-3F9A-4E40-BEE7-B4476839A229}">
  <a:tblStyle styleId="{687EAE1E-3F9A-4E40-BEE7-B4476839A2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a1f552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a1f552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531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8a1f552b2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8a1f552b24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960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a1f552b24_0_1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a1f552b24_0_1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970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113efd2e847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113efd2e847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13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113efd2e847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113efd2e847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6463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g113efd2e847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4" name="Google Shape;2484;g113efd2e847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550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113efd2e8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113efd2e84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814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8a1f552b2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8a1f552b24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153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g113efd2e847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0" name="Google Shape;3050;g113efd2e847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047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13efd2e847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13efd2e847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3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8a1f552b2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8a1f552b2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478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605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727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106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g113efd2e847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3" name="Google Shape;2853;g113efd2e847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431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8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250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g117166c7da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9" name="Google Shape;3219;g117166c7da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895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310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Google Shape;3123;g113efd2e847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4" name="Google Shape;3124;g113efd2e847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28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113efd2e847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113efd2e847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189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15414e455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15414e455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7398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g113efd2e847_0_1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9" name="Google Shape;2699;g113efd2e847_0_1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035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13efd2e847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113efd2e847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01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a1f552b24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a1f552b24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6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1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15414e45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15414e45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78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10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113efd2e847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113efd2e847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20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HEADER_1_3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16601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16601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 hasCustomPrompt="1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16601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16601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 idx="5" hasCustomPrompt="1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6"/>
          </p:nvPr>
        </p:nvSpPr>
        <p:spPr>
          <a:xfrm>
            <a:off x="5985313" y="20831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 idx="7"/>
          </p:nvPr>
        </p:nvSpPr>
        <p:spPr>
          <a:xfrm>
            <a:off x="5985327" y="1591375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8" hasCustomPrompt="1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9"/>
          </p:nvPr>
        </p:nvSpPr>
        <p:spPr>
          <a:xfrm>
            <a:off x="5985313" y="37859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 idx="13"/>
          </p:nvPr>
        </p:nvSpPr>
        <p:spPr>
          <a:xfrm>
            <a:off x="5985327" y="3290150"/>
            <a:ext cx="21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4" hasCustomPrompt="1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1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SECTION_HEADER_1_3_2">
    <p:bg>
      <p:bgPr>
        <a:solidFill>
          <a:schemeClr val="l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7141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7141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 idx="2" hasCustomPrompt="1"/>
          </p:nvPr>
        </p:nvSpPr>
        <p:spPr>
          <a:xfrm>
            <a:off x="705313" y="124576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3"/>
          </p:nvPr>
        </p:nvSpPr>
        <p:spPr>
          <a:xfrm>
            <a:off x="7141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 idx="4"/>
          </p:nvPr>
        </p:nvSpPr>
        <p:spPr>
          <a:xfrm>
            <a:off x="7141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 idx="5" hasCustomPrompt="1"/>
          </p:nvPr>
        </p:nvSpPr>
        <p:spPr>
          <a:xfrm>
            <a:off x="704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6"/>
          </p:nvPr>
        </p:nvSpPr>
        <p:spPr>
          <a:xfrm>
            <a:off x="6088213" y="223553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 idx="7"/>
          </p:nvPr>
        </p:nvSpPr>
        <p:spPr>
          <a:xfrm>
            <a:off x="6088225" y="1743775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8" hasCustomPrompt="1"/>
          </p:nvPr>
        </p:nvSpPr>
        <p:spPr>
          <a:xfrm>
            <a:off x="7515413" y="124576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6088213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13"/>
          </p:nvPr>
        </p:nvSpPr>
        <p:spPr>
          <a:xfrm>
            <a:off x="6088225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515413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6"/>
          </p:nvPr>
        </p:nvSpPr>
        <p:spPr>
          <a:xfrm>
            <a:off x="3401175" y="3938388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17"/>
          </p:nvPr>
        </p:nvSpPr>
        <p:spPr>
          <a:xfrm>
            <a:off x="3401187" y="3442550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2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113975" y="294453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4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SECTION_HEADER_1_1_1_1_2_1_1">
    <p:bg>
      <p:bgPr>
        <a:solidFill>
          <a:schemeClr val="l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flipH="1">
            <a:off x="2914735" y="693875"/>
            <a:ext cx="3227225" cy="33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ubTitle" idx="1"/>
          </p:nvPr>
        </p:nvSpPr>
        <p:spPr>
          <a:xfrm>
            <a:off x="2273100" y="1297875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2"/>
          </p:nvPr>
        </p:nvSpPr>
        <p:spPr>
          <a:xfrm>
            <a:off x="4572025" y="2542250"/>
            <a:ext cx="2298900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000" b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3"/>
          </p:nvPr>
        </p:nvSpPr>
        <p:spPr>
          <a:xfrm>
            <a:off x="720025" y="2016625"/>
            <a:ext cx="38520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4"/>
          </p:nvPr>
        </p:nvSpPr>
        <p:spPr>
          <a:xfrm>
            <a:off x="4572000" y="3273600"/>
            <a:ext cx="38520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SECTION_HEADER_1_1_1_1">
    <p:bg>
      <p:bgPr>
        <a:solidFill>
          <a:schemeClr val="lt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>
            <a:spLocks noGrp="1"/>
          </p:cNvSpPr>
          <p:nvPr>
            <p:ph type="subTitle" idx="1"/>
          </p:nvPr>
        </p:nvSpPr>
        <p:spPr>
          <a:xfrm>
            <a:off x="624575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2"/>
          </p:nvPr>
        </p:nvSpPr>
        <p:spPr>
          <a:xfrm>
            <a:off x="61419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3"/>
          </p:nvPr>
        </p:nvSpPr>
        <p:spPr>
          <a:xfrm>
            <a:off x="3383250" y="2908099"/>
            <a:ext cx="2377500" cy="7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913325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title" idx="4"/>
          </p:nvPr>
        </p:nvSpPr>
        <p:spPr>
          <a:xfrm>
            <a:off x="64307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5"/>
          </p:nvPr>
        </p:nvSpPr>
        <p:spPr>
          <a:xfrm>
            <a:off x="3672000" y="2472427"/>
            <a:ext cx="180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 idx="6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SECTION_HEADER_1_2_3_1">
    <p:bg>
      <p:bgPr>
        <a:solidFill>
          <a:schemeClr val="l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304205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title" idx="2"/>
          </p:nvPr>
        </p:nvSpPr>
        <p:spPr>
          <a:xfrm>
            <a:off x="1653056" y="175167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1"/>
          </p:nvPr>
        </p:nvSpPr>
        <p:spPr>
          <a:xfrm>
            <a:off x="1999406" y="2247125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title" idx="3"/>
          </p:nvPr>
        </p:nvSpPr>
        <p:spPr>
          <a:xfrm>
            <a:off x="4623837" y="175167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4"/>
          </p:nvPr>
        </p:nvSpPr>
        <p:spPr>
          <a:xfrm>
            <a:off x="4970187" y="2247125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title" idx="5"/>
          </p:nvPr>
        </p:nvSpPr>
        <p:spPr>
          <a:xfrm>
            <a:off x="1653056" y="28425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subTitle" idx="6"/>
          </p:nvPr>
        </p:nvSpPr>
        <p:spPr>
          <a:xfrm>
            <a:off x="1999406" y="3350450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title" idx="7"/>
          </p:nvPr>
        </p:nvSpPr>
        <p:spPr>
          <a:xfrm>
            <a:off x="4623837" y="28425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8"/>
          </p:nvPr>
        </p:nvSpPr>
        <p:spPr>
          <a:xfrm>
            <a:off x="4970187" y="3350450"/>
            <a:ext cx="217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SECTION_HEADER_1_1_1_1_1_1_1">
    <p:bg>
      <p:bgPr>
        <a:solidFill>
          <a:schemeClr val="lt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3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SECTION_HEADER_1_1_1_1_1_1_1_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3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34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SECTION_HEADER_1_1_1_1_1_1_1_1_1">
    <p:bg>
      <p:bgPr>
        <a:solidFill>
          <a:schemeClr val="lt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SECTION_HEADER_1_1_1_1_1_1_1_1_1_1">
    <p:bg>
      <p:bgPr>
        <a:solidFill>
          <a:schemeClr val="lt2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 txBox="1">
            <a:spLocks noGrp="1"/>
          </p:cNvSpPr>
          <p:nvPr>
            <p:ph type="title"/>
          </p:nvPr>
        </p:nvSpPr>
        <p:spPr>
          <a:xfrm>
            <a:off x="714125" y="54407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SECTION_HEADER_1_3_1_2">
    <p:bg>
      <p:bgPr>
        <a:solidFill>
          <a:schemeClr val="lt2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708355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714125" y="546825"/>
            <a:ext cx="766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title" idx="2" hasCustomPrompt="1"/>
          </p:nvPr>
        </p:nvSpPr>
        <p:spPr>
          <a:xfrm>
            <a:off x="4418025" y="1664575"/>
            <a:ext cx="40101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0" name="Google Shape;320;p42"/>
          <p:cNvSpPr txBox="1">
            <a:spLocks noGrp="1"/>
          </p:cNvSpPr>
          <p:nvPr>
            <p:ph type="subTitle" idx="1"/>
          </p:nvPr>
        </p:nvSpPr>
        <p:spPr>
          <a:xfrm>
            <a:off x="4417875" y="2325475"/>
            <a:ext cx="4010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2"/>
          <p:cNvSpPr txBox="1">
            <a:spLocks noGrp="1"/>
          </p:cNvSpPr>
          <p:nvPr>
            <p:ph type="title" idx="3" hasCustomPrompt="1"/>
          </p:nvPr>
        </p:nvSpPr>
        <p:spPr>
          <a:xfrm>
            <a:off x="4418350" y="3273100"/>
            <a:ext cx="40101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2" name="Google Shape;322;p42"/>
          <p:cNvSpPr txBox="1">
            <a:spLocks noGrp="1"/>
          </p:cNvSpPr>
          <p:nvPr>
            <p:ph type="subTitle" idx="4"/>
          </p:nvPr>
        </p:nvSpPr>
        <p:spPr>
          <a:xfrm>
            <a:off x="4417875" y="3934001"/>
            <a:ext cx="4010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">
    <p:bg>
      <p:bgPr>
        <a:solidFill>
          <a:schemeClr val="lt2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3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176338" y="1157288"/>
            <a:ext cx="67913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3"/>
          <p:cNvSpPr txBox="1">
            <a:spLocks noGrp="1"/>
          </p:cNvSpPr>
          <p:nvPr>
            <p:ph type="subTitle" idx="1"/>
          </p:nvPr>
        </p:nvSpPr>
        <p:spPr>
          <a:xfrm>
            <a:off x="2863350" y="3448131"/>
            <a:ext cx="34173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1345800" y="1284969"/>
            <a:ext cx="6452400" cy="206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9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4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5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2D8EDDC-0D23-429D-90E1-CF434006B123}"/>
              </a:ext>
            </a:extLst>
          </p:cNvPr>
          <p:cNvSpPr/>
          <p:nvPr userDrawn="1"/>
        </p:nvSpPr>
        <p:spPr>
          <a:xfrm>
            <a:off x="-22860" y="-11430"/>
            <a:ext cx="9189720" cy="5166360"/>
          </a:xfrm>
          <a:custGeom>
            <a:avLst/>
            <a:gdLst>
              <a:gd name="connsiteX0" fmla="*/ 0 w 2915782"/>
              <a:gd name="connsiteY0" fmla="*/ 0 h 5183612"/>
              <a:gd name="connsiteX1" fmla="*/ 2915783 w 2915782"/>
              <a:gd name="connsiteY1" fmla="*/ 0 h 5183612"/>
              <a:gd name="connsiteX2" fmla="*/ 2915783 w 2915782"/>
              <a:gd name="connsiteY2" fmla="*/ 5183613 h 5183612"/>
              <a:gd name="connsiteX3" fmla="*/ 0 w 2915782"/>
              <a:gd name="connsiteY3" fmla="*/ 5183613 h 518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5782" h="5183612">
                <a:moveTo>
                  <a:pt x="0" y="0"/>
                </a:moveTo>
                <a:lnTo>
                  <a:pt x="2915783" y="0"/>
                </a:lnTo>
                <a:lnTo>
                  <a:pt x="2915783" y="5183613"/>
                </a:lnTo>
                <a:lnTo>
                  <a:pt x="0" y="5183613"/>
                </a:lnTo>
                <a:close/>
              </a:path>
            </a:pathLst>
          </a:custGeom>
          <a:solidFill>
            <a:schemeClr val="accent1"/>
          </a:solidFill>
          <a:ln w="143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ตัวแทนข้อความ 43">
            <a:extLst>
              <a:ext uri="{FF2B5EF4-FFF2-40B4-BE49-F238E27FC236}">
                <a16:creationId xmlns:a16="http://schemas.microsoft.com/office/drawing/2014/main" id="{5BE5EBFB-5D65-496B-8255-10BF28F7A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7019" y="2987230"/>
            <a:ext cx="2852464" cy="781858"/>
          </a:xfrm>
        </p:spPr>
        <p:txBody>
          <a:bodyPr>
            <a:noAutofit/>
          </a:bodyPr>
          <a:lstStyle>
            <a:lvl1pPr marL="0" indent="0" algn="ctr">
              <a:lnSpc>
                <a:spcPct val="105000"/>
              </a:lnSpc>
              <a:buNone/>
              <a:defRPr sz="4000" b="1" baseline="0">
                <a:solidFill>
                  <a:schemeClr val="tx1"/>
                </a:solidFill>
                <a:effectLst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  <a:sym typeface="Wingdings" panose="05000000000000000000" pitchFamily="2" charset="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HIV AIDS</a:t>
            </a:r>
          </a:p>
        </p:txBody>
      </p:sp>
      <p:sp>
        <p:nvSpPr>
          <p:cNvPr id="5" name="ตัวแทนข้อความ 9">
            <a:extLst>
              <a:ext uri="{FF2B5EF4-FFF2-40B4-BE49-F238E27FC236}">
                <a16:creationId xmlns:a16="http://schemas.microsoft.com/office/drawing/2014/main" id="{6C32EE97-929D-4C21-BAC0-8C57BB7D8D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6982" y="1216173"/>
            <a:ext cx="1822126" cy="663292"/>
          </a:xfrm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6" name="ตัวแทนข้อความ 9">
            <a:extLst>
              <a:ext uri="{FF2B5EF4-FFF2-40B4-BE49-F238E27FC236}">
                <a16:creationId xmlns:a16="http://schemas.microsoft.com/office/drawing/2014/main" id="{7ABB3BC5-1036-4939-AFF8-0F88FC9D8E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4881" y="962757"/>
            <a:ext cx="1822126" cy="277950"/>
          </a:xfrm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400" b="1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7" name="ตัวแทนข้อความ 9">
            <a:extLst>
              <a:ext uri="{FF2B5EF4-FFF2-40B4-BE49-F238E27FC236}">
                <a16:creationId xmlns:a16="http://schemas.microsoft.com/office/drawing/2014/main" id="{323A2412-01CE-4A5C-A4FF-FF9FDB68A8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7421" y="2527126"/>
            <a:ext cx="1822126" cy="663292"/>
          </a:xfrm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8" name="ตัวแทนข้อความ 9">
            <a:extLst>
              <a:ext uri="{FF2B5EF4-FFF2-40B4-BE49-F238E27FC236}">
                <a16:creationId xmlns:a16="http://schemas.microsoft.com/office/drawing/2014/main" id="{4CB0290D-857F-4C4A-90BB-A12FFAE425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320" y="2273710"/>
            <a:ext cx="1822126" cy="277950"/>
          </a:xfrm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400" b="1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  <p:sp>
        <p:nvSpPr>
          <p:cNvPr id="9" name="ตัวแทนข้อความ 9">
            <a:extLst>
              <a:ext uri="{FF2B5EF4-FFF2-40B4-BE49-F238E27FC236}">
                <a16:creationId xmlns:a16="http://schemas.microsoft.com/office/drawing/2014/main" id="{DD11EE65-D02F-4396-8E8F-E9929B0F0E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63948" y="3838079"/>
            <a:ext cx="1822126" cy="663292"/>
          </a:xfrm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000" b="0" spc="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</p:txBody>
      </p:sp>
      <p:sp>
        <p:nvSpPr>
          <p:cNvPr id="10" name="ตัวแทนข้อความ 9">
            <a:extLst>
              <a:ext uri="{FF2B5EF4-FFF2-40B4-BE49-F238E27FC236}">
                <a16:creationId xmlns:a16="http://schemas.microsoft.com/office/drawing/2014/main" id="{F3C567BD-6B95-4088-8264-73271D32DD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1847" y="3584663"/>
            <a:ext cx="1822126" cy="277950"/>
          </a:xfrm>
        </p:spPr>
        <p:txBody>
          <a:bodyPr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400" b="1" spc="0" baseline="0">
                <a:solidFill>
                  <a:schemeClr val="accent1"/>
                </a:solidFill>
                <a:latin typeface="+mj-lt"/>
                <a:cs typeface="+mj-cs"/>
              </a:defRPr>
            </a:lvl1pPr>
          </a:lstStyle>
          <a:p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34307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3938EA81-2C9A-4692-B6F5-DE4D11AE53F7}"/>
              </a:ext>
            </a:extLst>
          </p:cNvPr>
          <p:cNvSpPr/>
          <p:nvPr userDrawn="1"/>
        </p:nvSpPr>
        <p:spPr>
          <a:xfrm>
            <a:off x="-22860" y="-11430"/>
            <a:ext cx="9189720" cy="5166360"/>
          </a:xfrm>
          <a:custGeom>
            <a:avLst/>
            <a:gdLst>
              <a:gd name="connsiteX0" fmla="*/ 0 w 2915782"/>
              <a:gd name="connsiteY0" fmla="*/ 0 h 5183612"/>
              <a:gd name="connsiteX1" fmla="*/ 2915783 w 2915782"/>
              <a:gd name="connsiteY1" fmla="*/ 0 h 5183612"/>
              <a:gd name="connsiteX2" fmla="*/ 2915783 w 2915782"/>
              <a:gd name="connsiteY2" fmla="*/ 5183613 h 5183612"/>
              <a:gd name="connsiteX3" fmla="*/ 0 w 2915782"/>
              <a:gd name="connsiteY3" fmla="*/ 5183613 h 518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5782" h="5183612">
                <a:moveTo>
                  <a:pt x="0" y="0"/>
                </a:moveTo>
                <a:lnTo>
                  <a:pt x="2915783" y="0"/>
                </a:lnTo>
                <a:lnTo>
                  <a:pt x="2915783" y="5183613"/>
                </a:lnTo>
                <a:lnTo>
                  <a:pt x="0" y="5183613"/>
                </a:lnTo>
                <a:close/>
              </a:path>
            </a:pathLst>
          </a:custGeom>
          <a:solidFill>
            <a:schemeClr val="accent1"/>
          </a:solidFill>
          <a:ln w="143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3" name="ตัวแทนข้อความ 7">
            <a:extLst>
              <a:ext uri="{FF2B5EF4-FFF2-40B4-BE49-F238E27FC236}">
                <a16:creationId xmlns:a16="http://schemas.microsoft.com/office/drawing/2014/main" id="{9F93BDFE-B9E0-4C13-BC1C-22D7FE0BC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6790" y="2272010"/>
            <a:ext cx="5570420" cy="997961"/>
          </a:xfrm>
        </p:spPr>
        <p:txBody>
          <a:bodyPr>
            <a:noAutofit/>
          </a:bodyPr>
          <a:lstStyle>
            <a:lvl1pPr marL="0" indent="0" algn="ctr">
              <a:buNone/>
              <a:defRPr sz="6600" b="1" baseline="0">
                <a:solidFill>
                  <a:schemeClr val="accent2"/>
                </a:solidFill>
                <a:latin typeface="+mj-lt"/>
                <a:cs typeface="+mj-cs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74" name="ตัวแทนข้อความ 8">
            <a:extLst>
              <a:ext uri="{FF2B5EF4-FFF2-40B4-BE49-F238E27FC236}">
                <a16:creationId xmlns:a16="http://schemas.microsoft.com/office/drawing/2014/main" id="{0CCE6650-70C7-471F-BA40-8452B503DD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01912" y="3512722"/>
            <a:ext cx="3740176" cy="366656"/>
          </a:xfrm>
        </p:spPr>
        <p:txBody>
          <a:bodyPr>
            <a:normAutofit/>
          </a:bodyPr>
          <a:lstStyle>
            <a:lvl1pPr marL="0" indent="0" algn="ctr">
              <a:buNone/>
              <a:defRPr sz="1600" b="1" spc="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POWERPOINTHUB.COM</a:t>
            </a:r>
          </a:p>
        </p:txBody>
      </p:sp>
    </p:spTree>
    <p:extLst>
      <p:ext uri="{BB962C8B-B14F-4D97-AF65-F5344CB8AC3E}">
        <p14:creationId xmlns:p14="http://schemas.microsoft.com/office/powerpoint/2010/main" val="2832277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2"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875850" y="1974075"/>
            <a:ext cx="35526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581792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 hasCustomPrompt="1"/>
          </p:nvPr>
        </p:nvSpPr>
        <p:spPr>
          <a:xfrm>
            <a:off x="1469350" y="132051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_1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 flipH="1">
            <a:off x="715775" y="1974075"/>
            <a:ext cx="3703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 flipH="1">
            <a:off x="1808975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486750" y="1165263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_1_2">
    <p:bg>
      <p:bgPr>
        <a:solidFill>
          <a:schemeClr val="l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 flipH="1">
            <a:off x="715775" y="1974075"/>
            <a:ext cx="3703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 flipH="1">
            <a:off x="715900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43825" y="857238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2_1_1">
    <p:bg>
      <p:bgPr>
        <a:solidFill>
          <a:schemeClr val="lt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46875" y="1066325"/>
            <a:ext cx="4078151" cy="392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5200997" y="992275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 flipH="1">
            <a:off x="715775" y="1974075"/>
            <a:ext cx="3703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 flipH="1">
            <a:off x="715900" y="2844988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505800" y="2044938"/>
            <a:ext cx="1878300" cy="10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">
  <p:cSld name="SECTION_HEADER_1_2"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1"/>
          </p:nvPr>
        </p:nvSpPr>
        <p:spPr>
          <a:xfrm>
            <a:off x="3685926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 idx="2"/>
          </p:nvPr>
        </p:nvSpPr>
        <p:spPr>
          <a:xfrm>
            <a:off x="3739626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3"/>
          </p:nvPr>
        </p:nvSpPr>
        <p:spPr>
          <a:xfrm>
            <a:off x="3685926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 idx="4"/>
          </p:nvPr>
        </p:nvSpPr>
        <p:spPr>
          <a:xfrm>
            <a:off x="3739626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5"/>
          </p:nvPr>
        </p:nvSpPr>
        <p:spPr>
          <a:xfrm>
            <a:off x="6132949" y="2202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title" idx="6"/>
          </p:nvPr>
        </p:nvSpPr>
        <p:spPr>
          <a:xfrm>
            <a:off x="6186649" y="1710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7"/>
          </p:nvPr>
        </p:nvSpPr>
        <p:spPr>
          <a:xfrm>
            <a:off x="6132949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 idx="8"/>
          </p:nvPr>
        </p:nvSpPr>
        <p:spPr>
          <a:xfrm>
            <a:off x="6186649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1" r:id="rId12"/>
    <p:sldLayoutId id="2147483672" r:id="rId13"/>
    <p:sldLayoutId id="2147483675" r:id="rId14"/>
    <p:sldLayoutId id="2147483679" r:id="rId15"/>
    <p:sldLayoutId id="2147483680" r:id="rId16"/>
    <p:sldLayoutId id="2147483681" r:id="rId17"/>
    <p:sldLayoutId id="2147483683" r:id="rId18"/>
    <p:sldLayoutId id="2147483688" r:id="rId19"/>
    <p:sldLayoutId id="2147483689" r:id="rId20"/>
    <p:sldLayoutId id="2147483690" r:id="rId21"/>
    <p:sldLayoutId id="2147483691" r:id="rId22"/>
    <p:sldLayoutId id="2147483713" r:id="rId23"/>
    <p:sldLayoutId id="2147483714" r:id="rId24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51">
          <p15:clr>
            <a:srgbClr val="EA4335"/>
          </p15:clr>
        </p15:guide>
        <p15:guide id="4" pos="530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e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eg"/><Relationship Id="rId4" Type="http://schemas.openxmlformats.org/officeDocument/2006/relationships/image" Target="../media/image12.sv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 txBox="1">
            <a:spLocks noGrp="1"/>
          </p:cNvSpPr>
          <p:nvPr>
            <p:ph type="ctrTitle"/>
          </p:nvPr>
        </p:nvSpPr>
        <p:spPr>
          <a:xfrm>
            <a:off x="3279238" y="426473"/>
            <a:ext cx="5612752" cy="8514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th-TH" sz="60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วินัยข้าราชการพลเรือน</a:t>
            </a:r>
          </a:p>
        </p:txBody>
      </p:sp>
      <p:sp>
        <p:nvSpPr>
          <p:cNvPr id="613" name="Google Shape;613;p66"/>
          <p:cNvSpPr txBox="1">
            <a:spLocks noGrp="1"/>
          </p:cNvSpPr>
          <p:nvPr>
            <p:ph type="subTitle" idx="1"/>
          </p:nvPr>
        </p:nvSpPr>
        <p:spPr>
          <a:xfrm>
            <a:off x="4951466" y="3040781"/>
            <a:ext cx="350448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สำนักมาตรฐานวินัย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22 เมษายน 2569</a:t>
            </a:r>
            <a:endParaRPr sz="3600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grpSp>
        <p:nvGrpSpPr>
          <p:cNvPr id="614" name="Google Shape;614;p66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615" name="Google Shape;615;p66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6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6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6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6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6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6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6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6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6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6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6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6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6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6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6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6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6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6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6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6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6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6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6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6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6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6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6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6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6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6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6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6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6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6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6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6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6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6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6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6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66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6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6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รูปภาพ 5" descr="logo.jpg">
            <a:extLst>
              <a:ext uri="{FF2B5EF4-FFF2-40B4-BE49-F238E27FC236}">
                <a16:creationId xmlns:a16="http://schemas.microsoft.com/office/drawing/2014/main" id="{27D7F229-BEB9-3481-9292-E8C86EED4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5" y="4605433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9"/>
          <p:cNvSpPr txBox="1">
            <a:spLocks noGrp="1"/>
          </p:cNvSpPr>
          <p:nvPr>
            <p:ph type="title" idx="15"/>
          </p:nvPr>
        </p:nvSpPr>
        <p:spPr>
          <a:xfrm>
            <a:off x="3165721" y="320765"/>
            <a:ext cx="3021957" cy="6400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วินัยตามหมวด</a:t>
            </a:r>
            <a:endParaRPr sz="4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708" name="Google Shape;708;p69"/>
          <p:cNvGrpSpPr/>
          <p:nvPr/>
        </p:nvGrpSpPr>
        <p:grpSpPr>
          <a:xfrm>
            <a:off x="3793815" y="1820252"/>
            <a:ext cx="1840631" cy="1263290"/>
            <a:chOff x="2566874" y="1450963"/>
            <a:chExt cx="4010343" cy="2752442"/>
          </a:xfrm>
        </p:grpSpPr>
        <p:sp>
          <p:nvSpPr>
            <p:cNvPr id="709" name="Google Shape;709;p69"/>
            <p:cNvSpPr/>
            <p:nvPr/>
          </p:nvSpPr>
          <p:spPr>
            <a:xfrm>
              <a:off x="2566874" y="2805134"/>
              <a:ext cx="4010343" cy="1100328"/>
            </a:xfrm>
            <a:custGeom>
              <a:avLst/>
              <a:gdLst/>
              <a:ahLst/>
              <a:cxnLst/>
              <a:rect l="l" t="t" r="r" b="b"/>
              <a:pathLst>
                <a:path w="172007" h="47194" extrusionOk="0">
                  <a:moveTo>
                    <a:pt x="155741" y="1"/>
                  </a:moveTo>
                  <a:lnTo>
                    <a:pt x="143260" y="226"/>
                  </a:lnTo>
                  <a:lnTo>
                    <a:pt x="126468" y="6868"/>
                  </a:lnTo>
                  <a:lnTo>
                    <a:pt x="138849" y="15389"/>
                  </a:lnTo>
                  <a:lnTo>
                    <a:pt x="41906" y="17093"/>
                  </a:lnTo>
                  <a:lnTo>
                    <a:pt x="40527" y="17895"/>
                  </a:lnTo>
                  <a:lnTo>
                    <a:pt x="47244" y="11429"/>
                  </a:lnTo>
                  <a:lnTo>
                    <a:pt x="41580" y="6918"/>
                  </a:lnTo>
                  <a:cubicBezTo>
                    <a:pt x="41580" y="6918"/>
                    <a:pt x="24613" y="12883"/>
                    <a:pt x="12307" y="16442"/>
                  </a:cubicBezTo>
                  <a:cubicBezTo>
                    <a:pt x="1" y="20026"/>
                    <a:pt x="3134" y="26266"/>
                    <a:pt x="12808" y="29349"/>
                  </a:cubicBezTo>
                  <a:cubicBezTo>
                    <a:pt x="15189" y="30101"/>
                    <a:pt x="17169" y="30427"/>
                    <a:pt x="18948" y="30427"/>
                  </a:cubicBezTo>
                  <a:cubicBezTo>
                    <a:pt x="19926" y="30427"/>
                    <a:pt x="20853" y="30327"/>
                    <a:pt x="21705" y="30151"/>
                  </a:cubicBezTo>
                  <a:lnTo>
                    <a:pt x="21705" y="30151"/>
                  </a:lnTo>
                  <a:cubicBezTo>
                    <a:pt x="18121" y="33911"/>
                    <a:pt x="12833" y="39926"/>
                    <a:pt x="12808" y="42958"/>
                  </a:cubicBezTo>
                  <a:cubicBezTo>
                    <a:pt x="12783" y="45565"/>
                    <a:pt x="16643" y="47194"/>
                    <a:pt x="25314" y="47194"/>
                  </a:cubicBezTo>
                  <a:lnTo>
                    <a:pt x="158097" y="47194"/>
                  </a:lnTo>
                  <a:cubicBezTo>
                    <a:pt x="165064" y="47194"/>
                    <a:pt x="164789" y="41630"/>
                    <a:pt x="161831" y="38522"/>
                  </a:cubicBezTo>
                  <a:cubicBezTo>
                    <a:pt x="159325" y="35916"/>
                    <a:pt x="145265" y="21329"/>
                    <a:pt x="140829" y="16743"/>
                  </a:cubicBezTo>
                  <a:lnTo>
                    <a:pt x="140829" y="16743"/>
                  </a:lnTo>
                  <a:lnTo>
                    <a:pt x="142082" y="17595"/>
                  </a:lnTo>
                  <a:cubicBezTo>
                    <a:pt x="151054" y="13484"/>
                    <a:pt x="165666" y="8422"/>
                    <a:pt x="168824" y="5189"/>
                  </a:cubicBezTo>
                  <a:cubicBezTo>
                    <a:pt x="172007" y="1956"/>
                    <a:pt x="155741" y="1"/>
                    <a:pt x="155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9"/>
            <p:cNvSpPr/>
            <p:nvPr/>
          </p:nvSpPr>
          <p:spPr>
            <a:xfrm>
              <a:off x="3643799" y="1777892"/>
              <a:ext cx="95848" cy="102283"/>
            </a:xfrm>
            <a:custGeom>
              <a:avLst/>
              <a:gdLst/>
              <a:ahLst/>
              <a:cxnLst/>
              <a:rect l="l" t="t" r="r" b="b"/>
              <a:pathLst>
                <a:path w="4111" h="4387" extrusionOk="0">
                  <a:moveTo>
                    <a:pt x="2657" y="0"/>
                  </a:moveTo>
                  <a:cubicBezTo>
                    <a:pt x="2532" y="25"/>
                    <a:pt x="2407" y="50"/>
                    <a:pt x="2281" y="50"/>
                  </a:cubicBezTo>
                  <a:cubicBezTo>
                    <a:pt x="2031" y="126"/>
                    <a:pt x="1830" y="251"/>
                    <a:pt x="1655" y="426"/>
                  </a:cubicBezTo>
                  <a:cubicBezTo>
                    <a:pt x="1254" y="928"/>
                    <a:pt x="853" y="1429"/>
                    <a:pt x="427" y="1955"/>
                  </a:cubicBezTo>
                  <a:cubicBezTo>
                    <a:pt x="301" y="2080"/>
                    <a:pt x="201" y="2231"/>
                    <a:pt x="151" y="2406"/>
                  </a:cubicBezTo>
                  <a:cubicBezTo>
                    <a:pt x="51" y="2582"/>
                    <a:pt x="1" y="2757"/>
                    <a:pt x="26" y="2958"/>
                  </a:cubicBezTo>
                  <a:cubicBezTo>
                    <a:pt x="1" y="3158"/>
                    <a:pt x="51" y="3334"/>
                    <a:pt x="151" y="3509"/>
                  </a:cubicBezTo>
                  <a:cubicBezTo>
                    <a:pt x="201" y="3685"/>
                    <a:pt x="301" y="3835"/>
                    <a:pt x="427" y="3985"/>
                  </a:cubicBezTo>
                  <a:cubicBezTo>
                    <a:pt x="702" y="4211"/>
                    <a:pt x="1028" y="4386"/>
                    <a:pt x="1404" y="4386"/>
                  </a:cubicBezTo>
                  <a:lnTo>
                    <a:pt x="1454" y="4386"/>
                  </a:lnTo>
                  <a:cubicBezTo>
                    <a:pt x="1580" y="4386"/>
                    <a:pt x="1705" y="4361"/>
                    <a:pt x="1830" y="4336"/>
                  </a:cubicBezTo>
                  <a:cubicBezTo>
                    <a:pt x="2081" y="4286"/>
                    <a:pt x="2281" y="4161"/>
                    <a:pt x="2457" y="3985"/>
                  </a:cubicBezTo>
                  <a:lnTo>
                    <a:pt x="3685" y="2456"/>
                  </a:lnTo>
                  <a:cubicBezTo>
                    <a:pt x="3810" y="2331"/>
                    <a:pt x="3910" y="2181"/>
                    <a:pt x="3961" y="2005"/>
                  </a:cubicBezTo>
                  <a:cubicBezTo>
                    <a:pt x="4061" y="1830"/>
                    <a:pt x="4111" y="1629"/>
                    <a:pt x="4086" y="1454"/>
                  </a:cubicBezTo>
                  <a:cubicBezTo>
                    <a:pt x="4111" y="1253"/>
                    <a:pt x="4061" y="1053"/>
                    <a:pt x="3961" y="877"/>
                  </a:cubicBezTo>
                  <a:cubicBezTo>
                    <a:pt x="3910" y="702"/>
                    <a:pt x="3810" y="552"/>
                    <a:pt x="3685" y="426"/>
                  </a:cubicBezTo>
                  <a:cubicBezTo>
                    <a:pt x="3409" y="176"/>
                    <a:pt x="3083" y="0"/>
                    <a:pt x="2707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9"/>
            <p:cNvSpPr/>
            <p:nvPr/>
          </p:nvSpPr>
          <p:spPr>
            <a:xfrm>
              <a:off x="3560822" y="1864366"/>
              <a:ext cx="73652" cy="74818"/>
            </a:xfrm>
            <a:custGeom>
              <a:avLst/>
              <a:gdLst/>
              <a:ahLst/>
              <a:cxnLst/>
              <a:rect l="l" t="t" r="r" b="b"/>
              <a:pathLst>
                <a:path w="3159" h="3209" extrusionOk="0">
                  <a:moveTo>
                    <a:pt x="1705" y="1"/>
                  </a:moveTo>
                  <a:cubicBezTo>
                    <a:pt x="1580" y="1"/>
                    <a:pt x="1454" y="1"/>
                    <a:pt x="1329" y="51"/>
                  </a:cubicBezTo>
                  <a:cubicBezTo>
                    <a:pt x="1204" y="101"/>
                    <a:pt x="1103" y="151"/>
                    <a:pt x="978" y="176"/>
                  </a:cubicBezTo>
                  <a:cubicBezTo>
                    <a:pt x="753" y="326"/>
                    <a:pt x="602" y="477"/>
                    <a:pt x="452" y="702"/>
                  </a:cubicBezTo>
                  <a:cubicBezTo>
                    <a:pt x="377" y="828"/>
                    <a:pt x="301" y="953"/>
                    <a:pt x="201" y="1053"/>
                  </a:cubicBezTo>
                  <a:cubicBezTo>
                    <a:pt x="101" y="1229"/>
                    <a:pt x="51" y="1404"/>
                    <a:pt x="26" y="1605"/>
                  </a:cubicBezTo>
                  <a:cubicBezTo>
                    <a:pt x="1" y="1780"/>
                    <a:pt x="1" y="1981"/>
                    <a:pt x="51" y="2156"/>
                  </a:cubicBezTo>
                  <a:cubicBezTo>
                    <a:pt x="101" y="2356"/>
                    <a:pt x="201" y="2507"/>
                    <a:pt x="327" y="2657"/>
                  </a:cubicBezTo>
                  <a:cubicBezTo>
                    <a:pt x="427" y="2808"/>
                    <a:pt x="552" y="2933"/>
                    <a:pt x="728" y="3033"/>
                  </a:cubicBezTo>
                  <a:cubicBezTo>
                    <a:pt x="828" y="3083"/>
                    <a:pt x="953" y="3108"/>
                    <a:pt x="1053" y="3158"/>
                  </a:cubicBezTo>
                  <a:cubicBezTo>
                    <a:pt x="1179" y="3209"/>
                    <a:pt x="1329" y="3209"/>
                    <a:pt x="1454" y="3209"/>
                  </a:cubicBezTo>
                  <a:cubicBezTo>
                    <a:pt x="1580" y="3209"/>
                    <a:pt x="1705" y="3209"/>
                    <a:pt x="1830" y="3158"/>
                  </a:cubicBezTo>
                  <a:cubicBezTo>
                    <a:pt x="1931" y="3108"/>
                    <a:pt x="2056" y="3083"/>
                    <a:pt x="2181" y="3033"/>
                  </a:cubicBezTo>
                  <a:cubicBezTo>
                    <a:pt x="2382" y="2908"/>
                    <a:pt x="2557" y="2732"/>
                    <a:pt x="2682" y="2507"/>
                  </a:cubicBezTo>
                  <a:cubicBezTo>
                    <a:pt x="2758" y="2382"/>
                    <a:pt x="2858" y="2281"/>
                    <a:pt x="2933" y="2156"/>
                  </a:cubicBezTo>
                  <a:cubicBezTo>
                    <a:pt x="3058" y="1981"/>
                    <a:pt x="3109" y="1805"/>
                    <a:pt x="3109" y="1630"/>
                  </a:cubicBezTo>
                  <a:cubicBezTo>
                    <a:pt x="3159" y="1429"/>
                    <a:pt x="3159" y="1229"/>
                    <a:pt x="3083" y="1053"/>
                  </a:cubicBezTo>
                  <a:cubicBezTo>
                    <a:pt x="3033" y="853"/>
                    <a:pt x="2958" y="702"/>
                    <a:pt x="2833" y="552"/>
                  </a:cubicBezTo>
                  <a:cubicBezTo>
                    <a:pt x="2733" y="402"/>
                    <a:pt x="2582" y="276"/>
                    <a:pt x="2432" y="176"/>
                  </a:cubicBezTo>
                  <a:cubicBezTo>
                    <a:pt x="2306" y="151"/>
                    <a:pt x="2206" y="101"/>
                    <a:pt x="2081" y="51"/>
                  </a:cubicBezTo>
                  <a:cubicBezTo>
                    <a:pt x="1956" y="1"/>
                    <a:pt x="1830" y="1"/>
                    <a:pt x="1705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9"/>
            <p:cNvSpPr/>
            <p:nvPr/>
          </p:nvSpPr>
          <p:spPr>
            <a:xfrm>
              <a:off x="3479011" y="1985322"/>
              <a:ext cx="97037" cy="95265"/>
            </a:xfrm>
            <a:custGeom>
              <a:avLst/>
              <a:gdLst/>
              <a:ahLst/>
              <a:cxnLst/>
              <a:rect l="l" t="t" r="r" b="b"/>
              <a:pathLst>
                <a:path w="4162" h="4086" extrusionOk="0">
                  <a:moveTo>
                    <a:pt x="2708" y="1"/>
                  </a:moveTo>
                  <a:cubicBezTo>
                    <a:pt x="2582" y="26"/>
                    <a:pt x="2457" y="51"/>
                    <a:pt x="2332" y="51"/>
                  </a:cubicBezTo>
                  <a:cubicBezTo>
                    <a:pt x="2081" y="126"/>
                    <a:pt x="1881" y="251"/>
                    <a:pt x="1705" y="427"/>
                  </a:cubicBezTo>
                  <a:cubicBezTo>
                    <a:pt x="1279" y="828"/>
                    <a:pt x="853" y="1229"/>
                    <a:pt x="427" y="1655"/>
                  </a:cubicBezTo>
                  <a:cubicBezTo>
                    <a:pt x="302" y="1780"/>
                    <a:pt x="201" y="1930"/>
                    <a:pt x="151" y="2106"/>
                  </a:cubicBezTo>
                  <a:cubicBezTo>
                    <a:pt x="51" y="2281"/>
                    <a:pt x="1" y="2457"/>
                    <a:pt x="26" y="2657"/>
                  </a:cubicBezTo>
                  <a:cubicBezTo>
                    <a:pt x="1" y="2858"/>
                    <a:pt x="51" y="3033"/>
                    <a:pt x="151" y="3209"/>
                  </a:cubicBezTo>
                  <a:cubicBezTo>
                    <a:pt x="201" y="3384"/>
                    <a:pt x="302" y="3534"/>
                    <a:pt x="427" y="3660"/>
                  </a:cubicBezTo>
                  <a:cubicBezTo>
                    <a:pt x="527" y="3735"/>
                    <a:pt x="627" y="3810"/>
                    <a:pt x="728" y="3885"/>
                  </a:cubicBezTo>
                  <a:cubicBezTo>
                    <a:pt x="953" y="4036"/>
                    <a:pt x="1204" y="4086"/>
                    <a:pt x="1455" y="4086"/>
                  </a:cubicBezTo>
                  <a:cubicBezTo>
                    <a:pt x="1580" y="4086"/>
                    <a:pt x="1705" y="4061"/>
                    <a:pt x="1831" y="4036"/>
                  </a:cubicBezTo>
                  <a:cubicBezTo>
                    <a:pt x="2081" y="3986"/>
                    <a:pt x="2282" y="3860"/>
                    <a:pt x="2457" y="3660"/>
                  </a:cubicBezTo>
                  <a:cubicBezTo>
                    <a:pt x="2883" y="3259"/>
                    <a:pt x="3309" y="2858"/>
                    <a:pt x="3735" y="2457"/>
                  </a:cubicBezTo>
                  <a:cubicBezTo>
                    <a:pt x="3861" y="2331"/>
                    <a:pt x="3961" y="2181"/>
                    <a:pt x="4011" y="2006"/>
                  </a:cubicBezTo>
                  <a:cubicBezTo>
                    <a:pt x="4111" y="1830"/>
                    <a:pt x="4161" y="1630"/>
                    <a:pt x="4136" y="1454"/>
                  </a:cubicBezTo>
                  <a:cubicBezTo>
                    <a:pt x="4161" y="1254"/>
                    <a:pt x="4111" y="1053"/>
                    <a:pt x="4011" y="903"/>
                  </a:cubicBezTo>
                  <a:cubicBezTo>
                    <a:pt x="3961" y="702"/>
                    <a:pt x="3861" y="552"/>
                    <a:pt x="3735" y="427"/>
                  </a:cubicBezTo>
                  <a:cubicBezTo>
                    <a:pt x="3635" y="351"/>
                    <a:pt x="3535" y="276"/>
                    <a:pt x="3435" y="201"/>
                  </a:cubicBezTo>
                  <a:cubicBezTo>
                    <a:pt x="3209" y="76"/>
                    <a:pt x="2958" y="1"/>
                    <a:pt x="2708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9"/>
            <p:cNvSpPr/>
            <p:nvPr/>
          </p:nvSpPr>
          <p:spPr>
            <a:xfrm>
              <a:off x="3650234" y="1947343"/>
              <a:ext cx="74818" cy="76566"/>
            </a:xfrm>
            <a:custGeom>
              <a:avLst/>
              <a:gdLst/>
              <a:ahLst/>
              <a:cxnLst/>
              <a:rect l="l" t="t" r="r" b="b"/>
              <a:pathLst>
                <a:path w="3209" h="3284" extrusionOk="0">
                  <a:moveTo>
                    <a:pt x="1755" y="0"/>
                  </a:moveTo>
                  <a:cubicBezTo>
                    <a:pt x="1629" y="26"/>
                    <a:pt x="1504" y="51"/>
                    <a:pt x="1379" y="51"/>
                  </a:cubicBezTo>
                  <a:cubicBezTo>
                    <a:pt x="1153" y="126"/>
                    <a:pt x="928" y="251"/>
                    <a:pt x="752" y="427"/>
                  </a:cubicBezTo>
                  <a:cubicBezTo>
                    <a:pt x="652" y="552"/>
                    <a:pt x="527" y="702"/>
                    <a:pt x="426" y="828"/>
                  </a:cubicBezTo>
                  <a:cubicBezTo>
                    <a:pt x="276" y="953"/>
                    <a:pt x="176" y="1103"/>
                    <a:pt x="126" y="1279"/>
                  </a:cubicBezTo>
                  <a:cubicBezTo>
                    <a:pt x="50" y="1454"/>
                    <a:pt x="0" y="1655"/>
                    <a:pt x="0" y="1855"/>
                  </a:cubicBezTo>
                  <a:cubicBezTo>
                    <a:pt x="0" y="2031"/>
                    <a:pt x="50" y="2231"/>
                    <a:pt x="126" y="2407"/>
                  </a:cubicBezTo>
                  <a:cubicBezTo>
                    <a:pt x="176" y="2582"/>
                    <a:pt x="276" y="2732"/>
                    <a:pt x="426" y="2858"/>
                  </a:cubicBezTo>
                  <a:cubicBezTo>
                    <a:pt x="527" y="2933"/>
                    <a:pt x="627" y="3008"/>
                    <a:pt x="727" y="3083"/>
                  </a:cubicBezTo>
                  <a:cubicBezTo>
                    <a:pt x="953" y="3209"/>
                    <a:pt x="1178" y="3284"/>
                    <a:pt x="1429" y="3284"/>
                  </a:cubicBezTo>
                  <a:cubicBezTo>
                    <a:pt x="1579" y="3259"/>
                    <a:pt x="1705" y="3234"/>
                    <a:pt x="1830" y="3234"/>
                  </a:cubicBezTo>
                  <a:cubicBezTo>
                    <a:pt x="2055" y="3158"/>
                    <a:pt x="2281" y="3033"/>
                    <a:pt x="2456" y="2858"/>
                  </a:cubicBezTo>
                  <a:cubicBezTo>
                    <a:pt x="2557" y="2732"/>
                    <a:pt x="2682" y="2582"/>
                    <a:pt x="2782" y="2457"/>
                  </a:cubicBezTo>
                  <a:cubicBezTo>
                    <a:pt x="2933" y="2331"/>
                    <a:pt x="3033" y="2181"/>
                    <a:pt x="3083" y="2006"/>
                  </a:cubicBezTo>
                  <a:cubicBezTo>
                    <a:pt x="3158" y="1830"/>
                    <a:pt x="3208" y="1630"/>
                    <a:pt x="3208" y="1454"/>
                  </a:cubicBezTo>
                  <a:cubicBezTo>
                    <a:pt x="3208" y="1254"/>
                    <a:pt x="3158" y="1053"/>
                    <a:pt x="3083" y="903"/>
                  </a:cubicBezTo>
                  <a:cubicBezTo>
                    <a:pt x="3033" y="702"/>
                    <a:pt x="2933" y="552"/>
                    <a:pt x="2782" y="427"/>
                  </a:cubicBezTo>
                  <a:cubicBezTo>
                    <a:pt x="2682" y="351"/>
                    <a:pt x="2582" y="276"/>
                    <a:pt x="2482" y="201"/>
                  </a:cubicBezTo>
                  <a:cubicBezTo>
                    <a:pt x="2256" y="76"/>
                    <a:pt x="2030" y="0"/>
                    <a:pt x="1755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9"/>
            <p:cNvSpPr/>
            <p:nvPr/>
          </p:nvSpPr>
          <p:spPr>
            <a:xfrm>
              <a:off x="5628175" y="2524846"/>
              <a:ext cx="91651" cy="355111"/>
            </a:xfrm>
            <a:custGeom>
              <a:avLst/>
              <a:gdLst/>
              <a:ahLst/>
              <a:cxnLst/>
              <a:rect l="l" t="t" r="r" b="b"/>
              <a:pathLst>
                <a:path w="3931" h="15231" extrusionOk="0">
                  <a:moveTo>
                    <a:pt x="2532" y="1"/>
                  </a:moveTo>
                  <a:cubicBezTo>
                    <a:pt x="2500" y="1"/>
                    <a:pt x="2467" y="6"/>
                    <a:pt x="2432" y="18"/>
                  </a:cubicBezTo>
                  <a:cubicBezTo>
                    <a:pt x="903" y="544"/>
                    <a:pt x="1" y="15231"/>
                    <a:pt x="1" y="15231"/>
                  </a:cubicBezTo>
                  <a:cubicBezTo>
                    <a:pt x="2696" y="10575"/>
                    <a:pt x="3930" y="1"/>
                    <a:pt x="253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9"/>
            <p:cNvSpPr/>
            <p:nvPr/>
          </p:nvSpPr>
          <p:spPr>
            <a:xfrm>
              <a:off x="5628175" y="2751557"/>
              <a:ext cx="300810" cy="128792"/>
            </a:xfrm>
            <a:custGeom>
              <a:avLst/>
              <a:gdLst/>
              <a:ahLst/>
              <a:cxnLst/>
              <a:rect l="l" t="t" r="r" b="b"/>
              <a:pathLst>
                <a:path w="12902" h="5524" extrusionOk="0">
                  <a:moveTo>
                    <a:pt x="12534" y="1"/>
                  </a:moveTo>
                  <a:cubicBezTo>
                    <a:pt x="10470" y="1"/>
                    <a:pt x="1" y="5507"/>
                    <a:pt x="1" y="5507"/>
                  </a:cubicBezTo>
                  <a:cubicBezTo>
                    <a:pt x="230" y="5518"/>
                    <a:pt x="459" y="5523"/>
                    <a:pt x="688" y="5523"/>
                  </a:cubicBezTo>
                  <a:cubicBezTo>
                    <a:pt x="6729" y="5523"/>
                    <a:pt x="12714" y="1813"/>
                    <a:pt x="12883" y="244"/>
                  </a:cubicBezTo>
                  <a:cubicBezTo>
                    <a:pt x="12901" y="76"/>
                    <a:pt x="12775" y="1"/>
                    <a:pt x="12534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9"/>
            <p:cNvSpPr/>
            <p:nvPr/>
          </p:nvSpPr>
          <p:spPr>
            <a:xfrm>
              <a:off x="5513653" y="2661026"/>
              <a:ext cx="113474" cy="336972"/>
            </a:xfrm>
            <a:custGeom>
              <a:avLst/>
              <a:gdLst/>
              <a:ahLst/>
              <a:cxnLst/>
              <a:rect l="l" t="t" r="r" b="b"/>
              <a:pathLst>
                <a:path w="4867" h="14453" extrusionOk="0">
                  <a:moveTo>
                    <a:pt x="3442" y="0"/>
                  </a:moveTo>
                  <a:cubicBezTo>
                    <a:pt x="3358" y="0"/>
                    <a:pt x="3263" y="30"/>
                    <a:pt x="3158" y="91"/>
                  </a:cubicBezTo>
                  <a:cubicBezTo>
                    <a:pt x="1254" y="1194"/>
                    <a:pt x="1" y="14452"/>
                    <a:pt x="1" y="14452"/>
                  </a:cubicBezTo>
                  <a:cubicBezTo>
                    <a:pt x="3361" y="8489"/>
                    <a:pt x="4867" y="0"/>
                    <a:pt x="3442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9"/>
            <p:cNvSpPr/>
            <p:nvPr/>
          </p:nvSpPr>
          <p:spPr>
            <a:xfrm>
              <a:off x="5370502" y="2315853"/>
              <a:ext cx="153110" cy="405168"/>
            </a:xfrm>
            <a:custGeom>
              <a:avLst/>
              <a:gdLst/>
              <a:ahLst/>
              <a:cxnLst/>
              <a:rect l="l" t="t" r="r" b="b"/>
              <a:pathLst>
                <a:path w="6567" h="17378" extrusionOk="0">
                  <a:moveTo>
                    <a:pt x="2101" y="0"/>
                  </a:moveTo>
                  <a:cubicBezTo>
                    <a:pt x="2052" y="0"/>
                    <a:pt x="2003" y="11"/>
                    <a:pt x="1955" y="34"/>
                  </a:cubicBezTo>
                  <a:cubicBezTo>
                    <a:pt x="0" y="936"/>
                    <a:pt x="2582" y="14119"/>
                    <a:pt x="6567" y="17378"/>
                  </a:cubicBezTo>
                  <a:cubicBezTo>
                    <a:pt x="6567" y="17378"/>
                    <a:pt x="4040" y="0"/>
                    <a:pt x="2101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9"/>
            <p:cNvSpPr/>
            <p:nvPr/>
          </p:nvSpPr>
          <p:spPr>
            <a:xfrm>
              <a:off x="2843688" y="2305758"/>
              <a:ext cx="120562" cy="442729"/>
            </a:xfrm>
            <a:custGeom>
              <a:avLst/>
              <a:gdLst/>
              <a:ahLst/>
              <a:cxnLst/>
              <a:rect l="l" t="t" r="r" b="b"/>
              <a:pathLst>
                <a:path w="5171" h="18989" extrusionOk="0">
                  <a:moveTo>
                    <a:pt x="1723" y="0"/>
                  </a:moveTo>
                  <a:cubicBezTo>
                    <a:pt x="0" y="0"/>
                    <a:pt x="460" y="11211"/>
                    <a:pt x="5171" y="18989"/>
                  </a:cubicBezTo>
                  <a:cubicBezTo>
                    <a:pt x="5171" y="18989"/>
                    <a:pt x="3692" y="492"/>
                    <a:pt x="1837" y="16"/>
                  </a:cubicBezTo>
                  <a:cubicBezTo>
                    <a:pt x="1798" y="5"/>
                    <a:pt x="1760" y="0"/>
                    <a:pt x="1723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9"/>
            <p:cNvSpPr/>
            <p:nvPr/>
          </p:nvSpPr>
          <p:spPr>
            <a:xfrm>
              <a:off x="3032047" y="2551564"/>
              <a:ext cx="93470" cy="381573"/>
            </a:xfrm>
            <a:custGeom>
              <a:avLst/>
              <a:gdLst/>
              <a:ahLst/>
              <a:cxnLst/>
              <a:rect l="l" t="t" r="r" b="b"/>
              <a:pathLst>
                <a:path w="4009" h="16366" extrusionOk="0">
                  <a:moveTo>
                    <a:pt x="1152" y="1"/>
                  </a:moveTo>
                  <a:cubicBezTo>
                    <a:pt x="1" y="1"/>
                    <a:pt x="84" y="9784"/>
                    <a:pt x="4009" y="16365"/>
                  </a:cubicBezTo>
                  <a:cubicBezTo>
                    <a:pt x="4009" y="16365"/>
                    <a:pt x="3708" y="12781"/>
                    <a:pt x="3257" y="8120"/>
                  </a:cubicBezTo>
                  <a:cubicBezTo>
                    <a:pt x="2781" y="3433"/>
                    <a:pt x="2505" y="576"/>
                    <a:pt x="1252" y="24"/>
                  </a:cubicBezTo>
                  <a:cubicBezTo>
                    <a:pt x="1218" y="9"/>
                    <a:pt x="1184" y="1"/>
                    <a:pt x="115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9"/>
            <p:cNvSpPr/>
            <p:nvPr/>
          </p:nvSpPr>
          <p:spPr>
            <a:xfrm>
              <a:off x="3136007" y="2720199"/>
              <a:ext cx="123919" cy="347906"/>
            </a:xfrm>
            <a:custGeom>
              <a:avLst/>
              <a:gdLst/>
              <a:ahLst/>
              <a:cxnLst/>
              <a:rect l="l" t="t" r="r" b="b"/>
              <a:pathLst>
                <a:path w="5315" h="14922" extrusionOk="0">
                  <a:moveTo>
                    <a:pt x="1428" y="0"/>
                  </a:moveTo>
                  <a:cubicBezTo>
                    <a:pt x="0" y="0"/>
                    <a:pt x="2161" y="10537"/>
                    <a:pt x="5314" y="14922"/>
                  </a:cubicBezTo>
                  <a:cubicBezTo>
                    <a:pt x="5314" y="14922"/>
                    <a:pt x="3084" y="386"/>
                    <a:pt x="1505" y="10"/>
                  </a:cubicBezTo>
                  <a:cubicBezTo>
                    <a:pt x="1478" y="3"/>
                    <a:pt x="1452" y="0"/>
                    <a:pt x="1428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9"/>
            <p:cNvSpPr/>
            <p:nvPr/>
          </p:nvSpPr>
          <p:spPr>
            <a:xfrm>
              <a:off x="2948674" y="2966751"/>
              <a:ext cx="311255" cy="104731"/>
            </a:xfrm>
            <a:custGeom>
              <a:avLst/>
              <a:gdLst/>
              <a:ahLst/>
              <a:cxnLst/>
              <a:rect l="l" t="t" r="r" b="b"/>
              <a:pathLst>
                <a:path w="13350" h="4492" extrusionOk="0">
                  <a:moveTo>
                    <a:pt x="511" y="1"/>
                  </a:moveTo>
                  <a:cubicBezTo>
                    <a:pt x="175" y="1"/>
                    <a:pt x="1" y="88"/>
                    <a:pt x="41" y="287"/>
                  </a:cubicBezTo>
                  <a:cubicBezTo>
                    <a:pt x="330" y="1709"/>
                    <a:pt x="5665" y="4492"/>
                    <a:pt x="11221" y="4492"/>
                  </a:cubicBezTo>
                  <a:cubicBezTo>
                    <a:pt x="11930" y="4492"/>
                    <a:pt x="12643" y="4446"/>
                    <a:pt x="13349" y="4347"/>
                  </a:cubicBezTo>
                  <a:cubicBezTo>
                    <a:pt x="13349" y="4347"/>
                    <a:pt x="2888" y="1"/>
                    <a:pt x="511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9"/>
            <p:cNvSpPr/>
            <p:nvPr/>
          </p:nvSpPr>
          <p:spPr>
            <a:xfrm>
              <a:off x="3240200" y="2847333"/>
              <a:ext cx="143597" cy="328299"/>
            </a:xfrm>
            <a:custGeom>
              <a:avLst/>
              <a:gdLst/>
              <a:ahLst/>
              <a:cxnLst/>
              <a:rect l="l" t="t" r="r" b="b"/>
              <a:pathLst>
                <a:path w="6159" h="14081" extrusionOk="0">
                  <a:moveTo>
                    <a:pt x="1485" y="1"/>
                  </a:moveTo>
                  <a:cubicBezTo>
                    <a:pt x="0" y="1"/>
                    <a:pt x="2275" y="8411"/>
                    <a:pt x="6159" y="14080"/>
                  </a:cubicBezTo>
                  <a:cubicBezTo>
                    <a:pt x="6159" y="14080"/>
                    <a:pt x="3728" y="998"/>
                    <a:pt x="1748" y="70"/>
                  </a:cubicBezTo>
                  <a:cubicBezTo>
                    <a:pt x="1650" y="23"/>
                    <a:pt x="1562" y="1"/>
                    <a:pt x="1485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9"/>
            <p:cNvSpPr/>
            <p:nvPr/>
          </p:nvSpPr>
          <p:spPr>
            <a:xfrm>
              <a:off x="2930932" y="1604385"/>
              <a:ext cx="222635" cy="358771"/>
            </a:xfrm>
            <a:custGeom>
              <a:avLst/>
              <a:gdLst/>
              <a:ahLst/>
              <a:cxnLst/>
              <a:rect l="l" t="t" r="r" b="b"/>
              <a:pathLst>
                <a:path w="9549" h="15388" extrusionOk="0">
                  <a:moveTo>
                    <a:pt x="7295" y="0"/>
                  </a:moveTo>
                  <a:cubicBezTo>
                    <a:pt x="5129" y="0"/>
                    <a:pt x="0" y="15387"/>
                    <a:pt x="0" y="15387"/>
                  </a:cubicBezTo>
                  <a:cubicBezTo>
                    <a:pt x="4135" y="13207"/>
                    <a:pt x="9549" y="1126"/>
                    <a:pt x="7494" y="49"/>
                  </a:cubicBezTo>
                  <a:cubicBezTo>
                    <a:pt x="7431" y="16"/>
                    <a:pt x="7364" y="0"/>
                    <a:pt x="7295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9"/>
            <p:cNvSpPr/>
            <p:nvPr/>
          </p:nvSpPr>
          <p:spPr>
            <a:xfrm>
              <a:off x="3005725" y="1824801"/>
              <a:ext cx="168894" cy="411230"/>
            </a:xfrm>
            <a:custGeom>
              <a:avLst/>
              <a:gdLst/>
              <a:ahLst/>
              <a:cxnLst/>
              <a:rect l="l" t="t" r="r" b="b"/>
              <a:pathLst>
                <a:path w="7244" h="17638" extrusionOk="0">
                  <a:moveTo>
                    <a:pt x="5176" y="0"/>
                  </a:moveTo>
                  <a:cubicBezTo>
                    <a:pt x="3224" y="0"/>
                    <a:pt x="0" y="17638"/>
                    <a:pt x="0" y="17638"/>
                  </a:cubicBezTo>
                  <a:cubicBezTo>
                    <a:pt x="4236" y="13778"/>
                    <a:pt x="7243" y="1121"/>
                    <a:pt x="5338" y="43"/>
                  </a:cubicBezTo>
                  <a:cubicBezTo>
                    <a:pt x="5285" y="15"/>
                    <a:pt x="5231" y="0"/>
                    <a:pt x="5176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9"/>
            <p:cNvSpPr/>
            <p:nvPr/>
          </p:nvSpPr>
          <p:spPr>
            <a:xfrm>
              <a:off x="3072335" y="2101569"/>
              <a:ext cx="143177" cy="353595"/>
            </a:xfrm>
            <a:custGeom>
              <a:avLst/>
              <a:gdLst/>
              <a:ahLst/>
              <a:cxnLst/>
              <a:rect l="l" t="t" r="r" b="b"/>
              <a:pathLst>
                <a:path w="6141" h="15166" extrusionOk="0">
                  <a:moveTo>
                    <a:pt x="4901" y="1"/>
                  </a:moveTo>
                  <a:cubicBezTo>
                    <a:pt x="3573" y="1"/>
                    <a:pt x="0" y="15165"/>
                    <a:pt x="0" y="15165"/>
                  </a:cubicBezTo>
                  <a:cubicBezTo>
                    <a:pt x="2983" y="10228"/>
                    <a:pt x="6141" y="3436"/>
                    <a:pt x="5188" y="353"/>
                  </a:cubicBezTo>
                  <a:cubicBezTo>
                    <a:pt x="5111" y="112"/>
                    <a:pt x="5014" y="1"/>
                    <a:pt x="4901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9"/>
            <p:cNvSpPr/>
            <p:nvPr/>
          </p:nvSpPr>
          <p:spPr>
            <a:xfrm>
              <a:off x="3157060" y="2303030"/>
              <a:ext cx="153692" cy="405145"/>
            </a:xfrm>
            <a:custGeom>
              <a:avLst/>
              <a:gdLst/>
              <a:ahLst/>
              <a:cxnLst/>
              <a:rect l="l" t="t" r="r" b="b"/>
              <a:pathLst>
                <a:path w="6592" h="17377" extrusionOk="0">
                  <a:moveTo>
                    <a:pt x="4494" y="0"/>
                  </a:moveTo>
                  <a:cubicBezTo>
                    <a:pt x="2554" y="0"/>
                    <a:pt x="0" y="17376"/>
                    <a:pt x="0" y="17376"/>
                  </a:cubicBezTo>
                  <a:cubicBezTo>
                    <a:pt x="3985" y="14143"/>
                    <a:pt x="6592" y="960"/>
                    <a:pt x="4637" y="33"/>
                  </a:cubicBezTo>
                  <a:cubicBezTo>
                    <a:pt x="4590" y="11"/>
                    <a:pt x="4542" y="0"/>
                    <a:pt x="4494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9"/>
            <p:cNvSpPr/>
            <p:nvPr/>
          </p:nvSpPr>
          <p:spPr>
            <a:xfrm>
              <a:off x="2761458" y="2161697"/>
              <a:ext cx="310906" cy="293466"/>
            </a:xfrm>
            <a:custGeom>
              <a:avLst/>
              <a:gdLst/>
              <a:ahLst/>
              <a:cxnLst/>
              <a:rect l="l" t="t" r="r" b="b"/>
              <a:pathLst>
                <a:path w="13335" h="12587" extrusionOk="0">
                  <a:moveTo>
                    <a:pt x="1705" y="1"/>
                  </a:moveTo>
                  <a:cubicBezTo>
                    <a:pt x="1688" y="1"/>
                    <a:pt x="1671" y="2"/>
                    <a:pt x="1655" y="5"/>
                  </a:cubicBezTo>
                  <a:cubicBezTo>
                    <a:pt x="1" y="255"/>
                    <a:pt x="7495" y="10556"/>
                    <a:pt x="13334" y="12586"/>
                  </a:cubicBezTo>
                  <a:cubicBezTo>
                    <a:pt x="13334" y="12586"/>
                    <a:pt x="3502" y="1"/>
                    <a:pt x="1705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9"/>
            <p:cNvSpPr/>
            <p:nvPr/>
          </p:nvSpPr>
          <p:spPr>
            <a:xfrm>
              <a:off x="2856838" y="2422378"/>
              <a:ext cx="300251" cy="285795"/>
            </a:xfrm>
            <a:custGeom>
              <a:avLst/>
              <a:gdLst/>
              <a:ahLst/>
              <a:cxnLst/>
              <a:rect l="l" t="t" r="r" b="b"/>
              <a:pathLst>
                <a:path w="12878" h="12258" extrusionOk="0">
                  <a:moveTo>
                    <a:pt x="1690" y="0"/>
                  </a:moveTo>
                  <a:cubicBezTo>
                    <a:pt x="0" y="0"/>
                    <a:pt x="6154" y="11386"/>
                    <a:pt x="12877" y="12257"/>
                  </a:cubicBezTo>
                  <a:cubicBezTo>
                    <a:pt x="12877" y="12257"/>
                    <a:pt x="3529" y="177"/>
                    <a:pt x="1724" y="2"/>
                  </a:cubicBezTo>
                  <a:cubicBezTo>
                    <a:pt x="1713" y="1"/>
                    <a:pt x="1701" y="0"/>
                    <a:pt x="1690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9"/>
            <p:cNvSpPr/>
            <p:nvPr/>
          </p:nvSpPr>
          <p:spPr>
            <a:xfrm>
              <a:off x="3702225" y="2680097"/>
              <a:ext cx="2633056" cy="513070"/>
            </a:xfrm>
            <a:custGeom>
              <a:avLst/>
              <a:gdLst/>
              <a:ahLst/>
              <a:cxnLst/>
              <a:rect l="l" t="t" r="r" b="b"/>
              <a:pathLst>
                <a:path w="112934" h="22006" extrusionOk="0">
                  <a:moveTo>
                    <a:pt x="44337" y="0"/>
                  </a:moveTo>
                  <a:lnTo>
                    <a:pt x="1" y="7669"/>
                  </a:lnTo>
                  <a:lnTo>
                    <a:pt x="81380" y="22005"/>
                  </a:lnTo>
                  <a:lnTo>
                    <a:pt x="112934" y="10827"/>
                  </a:lnTo>
                  <a:lnTo>
                    <a:pt x="44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9"/>
            <p:cNvSpPr/>
            <p:nvPr/>
          </p:nvSpPr>
          <p:spPr>
            <a:xfrm>
              <a:off x="6162849" y="2882865"/>
              <a:ext cx="176495" cy="49684"/>
            </a:xfrm>
            <a:custGeom>
              <a:avLst/>
              <a:gdLst/>
              <a:ahLst/>
              <a:cxnLst/>
              <a:rect l="l" t="t" r="r" b="b"/>
              <a:pathLst>
                <a:path w="7570" h="2131" extrusionOk="0">
                  <a:moveTo>
                    <a:pt x="201" y="0"/>
                  </a:moveTo>
                  <a:lnTo>
                    <a:pt x="0" y="952"/>
                  </a:lnTo>
                  <a:lnTo>
                    <a:pt x="7394" y="2130"/>
                  </a:lnTo>
                  <a:lnTo>
                    <a:pt x="7569" y="1078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9"/>
            <p:cNvSpPr/>
            <p:nvPr/>
          </p:nvSpPr>
          <p:spPr>
            <a:xfrm>
              <a:off x="5517151" y="2540443"/>
              <a:ext cx="769022" cy="611226"/>
            </a:xfrm>
            <a:custGeom>
              <a:avLst/>
              <a:gdLst/>
              <a:ahLst/>
              <a:cxnLst/>
              <a:rect l="l" t="t" r="r" b="b"/>
              <a:pathLst>
                <a:path w="32984" h="26216" extrusionOk="0">
                  <a:moveTo>
                    <a:pt x="32984" y="0"/>
                  </a:moveTo>
                  <a:lnTo>
                    <a:pt x="1580" y="9725"/>
                  </a:lnTo>
                  <a:cubicBezTo>
                    <a:pt x="1" y="14361"/>
                    <a:pt x="2708" y="26216"/>
                    <a:pt x="2708" y="26216"/>
                  </a:cubicBezTo>
                  <a:lnTo>
                    <a:pt x="30277" y="17218"/>
                  </a:lnTo>
                  <a:cubicBezTo>
                    <a:pt x="30277" y="17218"/>
                    <a:pt x="29500" y="6216"/>
                    <a:pt x="32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9"/>
            <p:cNvSpPr/>
            <p:nvPr/>
          </p:nvSpPr>
          <p:spPr>
            <a:xfrm>
              <a:off x="3661914" y="2457466"/>
              <a:ext cx="1976249" cy="735705"/>
            </a:xfrm>
            <a:custGeom>
              <a:avLst/>
              <a:gdLst/>
              <a:ahLst/>
              <a:cxnLst/>
              <a:rect l="l" t="t" r="r" b="b"/>
              <a:pathLst>
                <a:path w="84763" h="31555" extrusionOk="0">
                  <a:moveTo>
                    <a:pt x="3384" y="0"/>
                  </a:moveTo>
                  <a:cubicBezTo>
                    <a:pt x="1" y="8096"/>
                    <a:pt x="1730" y="17218"/>
                    <a:pt x="1730" y="17218"/>
                  </a:cubicBezTo>
                  <a:lnTo>
                    <a:pt x="83109" y="31554"/>
                  </a:lnTo>
                  <a:cubicBezTo>
                    <a:pt x="83109" y="31554"/>
                    <a:pt x="81329" y="23183"/>
                    <a:pt x="84763" y="14336"/>
                  </a:cubicBezTo>
                  <a:lnTo>
                    <a:pt x="3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9"/>
            <p:cNvSpPr/>
            <p:nvPr/>
          </p:nvSpPr>
          <p:spPr>
            <a:xfrm>
              <a:off x="5610059" y="2531094"/>
              <a:ext cx="763753" cy="294515"/>
            </a:xfrm>
            <a:custGeom>
              <a:avLst/>
              <a:gdLst/>
              <a:ahLst/>
              <a:cxnLst/>
              <a:rect l="l" t="t" r="r" b="b"/>
              <a:pathLst>
                <a:path w="32758" h="12632" extrusionOk="0">
                  <a:moveTo>
                    <a:pt x="32758" y="0"/>
                  </a:moveTo>
                  <a:lnTo>
                    <a:pt x="277" y="10426"/>
                  </a:lnTo>
                  <a:lnTo>
                    <a:pt x="1" y="12632"/>
                  </a:lnTo>
                  <a:lnTo>
                    <a:pt x="32482" y="1153"/>
                  </a:lnTo>
                  <a:lnTo>
                    <a:pt x="327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9"/>
            <p:cNvSpPr/>
            <p:nvPr/>
          </p:nvSpPr>
          <p:spPr>
            <a:xfrm>
              <a:off x="3757178" y="2281593"/>
              <a:ext cx="2633033" cy="512487"/>
            </a:xfrm>
            <a:custGeom>
              <a:avLst/>
              <a:gdLst/>
              <a:ahLst/>
              <a:cxnLst/>
              <a:rect l="l" t="t" r="r" b="b"/>
              <a:pathLst>
                <a:path w="112933" h="21981" extrusionOk="0">
                  <a:moveTo>
                    <a:pt x="44336" y="0"/>
                  </a:moveTo>
                  <a:lnTo>
                    <a:pt x="0" y="7644"/>
                  </a:lnTo>
                  <a:lnTo>
                    <a:pt x="81379" y="21980"/>
                  </a:lnTo>
                  <a:lnTo>
                    <a:pt x="112933" y="10802"/>
                  </a:lnTo>
                  <a:lnTo>
                    <a:pt x="44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9"/>
            <p:cNvSpPr/>
            <p:nvPr/>
          </p:nvSpPr>
          <p:spPr>
            <a:xfrm>
              <a:off x="4150425" y="2337676"/>
              <a:ext cx="1885088" cy="342451"/>
            </a:xfrm>
            <a:custGeom>
              <a:avLst/>
              <a:gdLst/>
              <a:ahLst/>
              <a:cxnLst/>
              <a:rect l="l" t="t" r="r" b="b"/>
              <a:pathLst>
                <a:path w="80853" h="14688" extrusionOk="0">
                  <a:moveTo>
                    <a:pt x="27820" y="0"/>
                  </a:moveTo>
                  <a:lnTo>
                    <a:pt x="0" y="4963"/>
                  </a:lnTo>
                  <a:lnTo>
                    <a:pt x="60527" y="14687"/>
                  </a:lnTo>
                  <a:lnTo>
                    <a:pt x="80853" y="8697"/>
                  </a:lnTo>
                  <a:lnTo>
                    <a:pt x="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9"/>
            <p:cNvSpPr/>
            <p:nvPr/>
          </p:nvSpPr>
          <p:spPr>
            <a:xfrm>
              <a:off x="5791797" y="2089329"/>
              <a:ext cx="152527" cy="274091"/>
            </a:xfrm>
            <a:custGeom>
              <a:avLst/>
              <a:gdLst/>
              <a:ahLst/>
              <a:cxnLst/>
              <a:rect l="l" t="t" r="r" b="b"/>
              <a:pathLst>
                <a:path w="6542" h="11756" extrusionOk="0">
                  <a:moveTo>
                    <a:pt x="602" y="1"/>
                  </a:moveTo>
                  <a:lnTo>
                    <a:pt x="0" y="11154"/>
                  </a:lnTo>
                  <a:lnTo>
                    <a:pt x="4888" y="11755"/>
                  </a:lnTo>
                  <a:cubicBezTo>
                    <a:pt x="4888" y="11755"/>
                    <a:pt x="6542" y="5590"/>
                    <a:pt x="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9"/>
            <p:cNvSpPr/>
            <p:nvPr/>
          </p:nvSpPr>
          <p:spPr>
            <a:xfrm>
              <a:off x="3648485" y="2329492"/>
              <a:ext cx="122147" cy="57285"/>
            </a:xfrm>
            <a:custGeom>
              <a:avLst/>
              <a:gdLst/>
              <a:ahLst/>
              <a:cxnLst/>
              <a:rect l="l" t="t" r="r" b="b"/>
              <a:pathLst>
                <a:path w="5239" h="2457" extrusionOk="0">
                  <a:moveTo>
                    <a:pt x="5238" y="1"/>
                  </a:moveTo>
                  <a:lnTo>
                    <a:pt x="0" y="1254"/>
                  </a:lnTo>
                  <a:lnTo>
                    <a:pt x="226" y="2457"/>
                  </a:lnTo>
                  <a:lnTo>
                    <a:pt x="5238" y="1855"/>
                  </a:lnTo>
                  <a:lnTo>
                    <a:pt x="5238" y="1"/>
                  </a:ln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9"/>
            <p:cNvSpPr/>
            <p:nvPr/>
          </p:nvSpPr>
          <p:spPr>
            <a:xfrm>
              <a:off x="3653731" y="2176992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0"/>
                  </a:moveTo>
                  <a:lnTo>
                    <a:pt x="1" y="8998"/>
                  </a:lnTo>
                  <a:lnTo>
                    <a:pt x="58547" y="17519"/>
                  </a:lnTo>
                  <a:lnTo>
                    <a:pt x="96593" y="7995"/>
                  </a:lnTo>
                  <a:lnTo>
                    <a:pt x="34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9"/>
            <p:cNvSpPr/>
            <p:nvPr/>
          </p:nvSpPr>
          <p:spPr>
            <a:xfrm>
              <a:off x="3704580" y="2092849"/>
              <a:ext cx="2188369" cy="458723"/>
            </a:xfrm>
            <a:custGeom>
              <a:avLst/>
              <a:gdLst/>
              <a:ahLst/>
              <a:cxnLst/>
              <a:rect l="l" t="t" r="r" b="b"/>
              <a:pathLst>
                <a:path w="93861" h="19675" extrusionOk="0">
                  <a:moveTo>
                    <a:pt x="91605" y="0"/>
                  </a:moveTo>
                  <a:lnTo>
                    <a:pt x="0" y="602"/>
                  </a:lnTo>
                  <a:cubicBezTo>
                    <a:pt x="2431" y="3709"/>
                    <a:pt x="852" y="12356"/>
                    <a:pt x="852" y="12356"/>
                  </a:cubicBezTo>
                  <a:lnTo>
                    <a:pt x="55765" y="19674"/>
                  </a:lnTo>
                  <a:lnTo>
                    <a:pt x="92031" y="11028"/>
                  </a:lnTo>
                  <a:cubicBezTo>
                    <a:pt x="93860" y="7118"/>
                    <a:pt x="91605" y="0"/>
                    <a:pt x="916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9"/>
            <p:cNvSpPr/>
            <p:nvPr/>
          </p:nvSpPr>
          <p:spPr>
            <a:xfrm>
              <a:off x="5004696" y="2106861"/>
              <a:ext cx="878882" cy="444710"/>
            </a:xfrm>
            <a:custGeom>
              <a:avLst/>
              <a:gdLst/>
              <a:ahLst/>
              <a:cxnLst/>
              <a:rect l="l" t="t" r="r" b="b"/>
              <a:pathLst>
                <a:path w="37696" h="19074" extrusionOk="0">
                  <a:moveTo>
                    <a:pt x="36292" y="1"/>
                  </a:moveTo>
                  <a:lnTo>
                    <a:pt x="602" y="8773"/>
                  </a:lnTo>
                  <a:cubicBezTo>
                    <a:pt x="602" y="8773"/>
                    <a:pt x="928" y="14011"/>
                    <a:pt x="1" y="19073"/>
                  </a:cubicBezTo>
                  <a:lnTo>
                    <a:pt x="36267" y="10427"/>
                  </a:lnTo>
                  <a:cubicBezTo>
                    <a:pt x="37695" y="6467"/>
                    <a:pt x="36292" y="1"/>
                    <a:pt x="36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9"/>
            <p:cNvSpPr/>
            <p:nvPr/>
          </p:nvSpPr>
          <p:spPr>
            <a:xfrm>
              <a:off x="3791637" y="2330565"/>
              <a:ext cx="1636177" cy="174839"/>
            </a:xfrm>
            <a:custGeom>
              <a:avLst/>
              <a:gdLst/>
              <a:ahLst/>
              <a:cxnLst/>
              <a:rect l="l" t="t" r="r" b="b"/>
              <a:pathLst>
                <a:path w="70177" h="7499" extrusionOk="0">
                  <a:moveTo>
                    <a:pt x="212" y="1"/>
                  </a:moveTo>
                  <a:cubicBezTo>
                    <a:pt x="106" y="1"/>
                    <a:pt x="23" y="90"/>
                    <a:pt x="1" y="180"/>
                  </a:cubicBezTo>
                  <a:cubicBezTo>
                    <a:pt x="1" y="305"/>
                    <a:pt x="76" y="406"/>
                    <a:pt x="176" y="431"/>
                  </a:cubicBezTo>
                  <a:lnTo>
                    <a:pt x="52332" y="7473"/>
                  </a:lnTo>
                  <a:lnTo>
                    <a:pt x="52357" y="7498"/>
                  </a:lnTo>
                  <a:lnTo>
                    <a:pt x="52407" y="7473"/>
                  </a:lnTo>
                  <a:lnTo>
                    <a:pt x="70001" y="3438"/>
                  </a:lnTo>
                  <a:cubicBezTo>
                    <a:pt x="70126" y="3413"/>
                    <a:pt x="70176" y="3313"/>
                    <a:pt x="70151" y="3188"/>
                  </a:cubicBezTo>
                  <a:cubicBezTo>
                    <a:pt x="70130" y="3101"/>
                    <a:pt x="70051" y="3032"/>
                    <a:pt x="69949" y="3032"/>
                  </a:cubicBezTo>
                  <a:cubicBezTo>
                    <a:pt x="69933" y="3032"/>
                    <a:pt x="69917" y="3034"/>
                    <a:pt x="69901" y="3037"/>
                  </a:cubicBezTo>
                  <a:lnTo>
                    <a:pt x="52357" y="7072"/>
                  </a:lnTo>
                  <a:lnTo>
                    <a:pt x="251" y="5"/>
                  </a:lnTo>
                  <a:cubicBezTo>
                    <a:pt x="238" y="2"/>
                    <a:pt x="225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9"/>
            <p:cNvSpPr/>
            <p:nvPr/>
          </p:nvSpPr>
          <p:spPr>
            <a:xfrm>
              <a:off x="3916673" y="2284495"/>
              <a:ext cx="1726756" cy="156047"/>
            </a:xfrm>
            <a:custGeom>
              <a:avLst/>
              <a:gdLst/>
              <a:ahLst/>
              <a:cxnLst/>
              <a:rect l="l" t="t" r="r" b="b"/>
              <a:pathLst>
                <a:path w="74062" h="6693" extrusionOk="0">
                  <a:moveTo>
                    <a:pt x="252" y="1"/>
                  </a:moveTo>
                  <a:cubicBezTo>
                    <a:pt x="126" y="1"/>
                    <a:pt x="26" y="76"/>
                    <a:pt x="26" y="201"/>
                  </a:cubicBezTo>
                  <a:cubicBezTo>
                    <a:pt x="1" y="301"/>
                    <a:pt x="76" y="402"/>
                    <a:pt x="201" y="427"/>
                  </a:cubicBezTo>
                  <a:lnTo>
                    <a:pt x="47219" y="6692"/>
                  </a:lnTo>
                  <a:lnTo>
                    <a:pt x="47269" y="6692"/>
                  </a:lnTo>
                  <a:lnTo>
                    <a:pt x="73886" y="1354"/>
                  </a:lnTo>
                  <a:cubicBezTo>
                    <a:pt x="73986" y="1329"/>
                    <a:pt x="74062" y="1229"/>
                    <a:pt x="74036" y="1103"/>
                  </a:cubicBezTo>
                  <a:cubicBezTo>
                    <a:pt x="74036" y="1016"/>
                    <a:pt x="73942" y="948"/>
                    <a:pt x="73851" y="948"/>
                  </a:cubicBezTo>
                  <a:cubicBezTo>
                    <a:pt x="73838" y="948"/>
                    <a:pt x="73824" y="950"/>
                    <a:pt x="73811" y="953"/>
                  </a:cubicBezTo>
                  <a:lnTo>
                    <a:pt x="47219" y="6291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9"/>
            <p:cNvSpPr/>
            <p:nvPr/>
          </p:nvSpPr>
          <p:spPr>
            <a:xfrm>
              <a:off x="3813250" y="2180372"/>
              <a:ext cx="1992034" cy="195893"/>
            </a:xfrm>
            <a:custGeom>
              <a:avLst/>
              <a:gdLst/>
              <a:ahLst/>
              <a:cxnLst/>
              <a:rect l="l" t="t" r="r" b="b"/>
              <a:pathLst>
                <a:path w="85440" h="8402" extrusionOk="0">
                  <a:moveTo>
                    <a:pt x="85212" y="1"/>
                  </a:moveTo>
                  <a:cubicBezTo>
                    <a:pt x="85197" y="1"/>
                    <a:pt x="85181" y="2"/>
                    <a:pt x="85164" y="6"/>
                  </a:cubicBezTo>
                  <a:lnTo>
                    <a:pt x="51756" y="7976"/>
                  </a:lnTo>
                  <a:lnTo>
                    <a:pt x="251" y="1183"/>
                  </a:lnTo>
                  <a:cubicBezTo>
                    <a:pt x="126" y="1183"/>
                    <a:pt x="26" y="1259"/>
                    <a:pt x="26" y="1359"/>
                  </a:cubicBezTo>
                  <a:cubicBezTo>
                    <a:pt x="1" y="1484"/>
                    <a:pt x="76" y="1584"/>
                    <a:pt x="201" y="1610"/>
                  </a:cubicBezTo>
                  <a:lnTo>
                    <a:pt x="51730" y="8402"/>
                  </a:lnTo>
                  <a:lnTo>
                    <a:pt x="51806" y="8402"/>
                  </a:lnTo>
                  <a:lnTo>
                    <a:pt x="85264" y="407"/>
                  </a:lnTo>
                  <a:cubicBezTo>
                    <a:pt x="85365" y="381"/>
                    <a:pt x="85440" y="281"/>
                    <a:pt x="85415" y="156"/>
                  </a:cubicBezTo>
                  <a:cubicBezTo>
                    <a:pt x="85393" y="69"/>
                    <a:pt x="85315" y="1"/>
                    <a:pt x="85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9"/>
            <p:cNvSpPr/>
            <p:nvPr/>
          </p:nvSpPr>
          <p:spPr>
            <a:xfrm>
              <a:off x="3653731" y="2090494"/>
              <a:ext cx="2238053" cy="244877"/>
            </a:xfrm>
            <a:custGeom>
              <a:avLst/>
              <a:gdLst/>
              <a:ahLst/>
              <a:cxnLst/>
              <a:rect l="l" t="t" r="r" b="b"/>
              <a:pathLst>
                <a:path w="95992" h="10503" extrusionOk="0">
                  <a:moveTo>
                    <a:pt x="95365" y="1"/>
                  </a:moveTo>
                  <a:lnTo>
                    <a:pt x="1" y="978"/>
                  </a:lnTo>
                  <a:lnTo>
                    <a:pt x="251" y="2031"/>
                  </a:lnTo>
                  <a:lnTo>
                    <a:pt x="58572" y="10502"/>
                  </a:lnTo>
                  <a:lnTo>
                    <a:pt x="95991" y="1379"/>
                  </a:lnTo>
                  <a:lnTo>
                    <a:pt x="95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9"/>
            <p:cNvSpPr/>
            <p:nvPr/>
          </p:nvSpPr>
          <p:spPr>
            <a:xfrm>
              <a:off x="3653731" y="1902928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1"/>
                  </a:moveTo>
                  <a:lnTo>
                    <a:pt x="1" y="9023"/>
                  </a:lnTo>
                  <a:lnTo>
                    <a:pt x="58547" y="17520"/>
                  </a:lnTo>
                  <a:lnTo>
                    <a:pt x="96593" y="7996"/>
                  </a:lnTo>
                  <a:lnTo>
                    <a:pt x="34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9"/>
            <p:cNvSpPr/>
            <p:nvPr/>
          </p:nvSpPr>
          <p:spPr>
            <a:xfrm>
              <a:off x="4000839" y="1950840"/>
              <a:ext cx="837358" cy="209812"/>
            </a:xfrm>
            <a:custGeom>
              <a:avLst/>
              <a:gdLst/>
              <a:ahLst/>
              <a:cxnLst/>
              <a:rect l="l" t="t" r="r" b="b"/>
              <a:pathLst>
                <a:path w="35915" h="8999" extrusionOk="0">
                  <a:moveTo>
                    <a:pt x="19875" y="1"/>
                  </a:moveTo>
                  <a:lnTo>
                    <a:pt x="0" y="6392"/>
                  </a:lnTo>
                  <a:lnTo>
                    <a:pt x="17694" y="8998"/>
                  </a:lnTo>
                  <a:lnTo>
                    <a:pt x="35915" y="2006"/>
                  </a:lnTo>
                  <a:lnTo>
                    <a:pt x="198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9"/>
            <p:cNvSpPr/>
            <p:nvPr/>
          </p:nvSpPr>
          <p:spPr>
            <a:xfrm>
              <a:off x="3834885" y="1916381"/>
              <a:ext cx="619992" cy="188199"/>
            </a:xfrm>
            <a:custGeom>
              <a:avLst/>
              <a:gdLst/>
              <a:ahLst/>
              <a:cxnLst/>
              <a:rect l="l" t="t" r="r" b="b"/>
              <a:pathLst>
                <a:path w="26592" h="8072" extrusionOk="0">
                  <a:moveTo>
                    <a:pt x="26393" y="0"/>
                  </a:moveTo>
                  <a:cubicBezTo>
                    <a:pt x="26330" y="0"/>
                    <a:pt x="26274" y="34"/>
                    <a:pt x="26241" y="100"/>
                  </a:cubicBezTo>
                  <a:lnTo>
                    <a:pt x="25" y="7795"/>
                  </a:lnTo>
                  <a:cubicBezTo>
                    <a:pt x="0" y="7895"/>
                    <a:pt x="25" y="7995"/>
                    <a:pt x="100" y="8045"/>
                  </a:cubicBezTo>
                  <a:cubicBezTo>
                    <a:pt x="136" y="8063"/>
                    <a:pt x="171" y="8071"/>
                    <a:pt x="205" y="8071"/>
                  </a:cubicBezTo>
                  <a:cubicBezTo>
                    <a:pt x="265" y="8071"/>
                    <a:pt x="319" y="8044"/>
                    <a:pt x="351" y="7995"/>
                  </a:cubicBezTo>
                  <a:lnTo>
                    <a:pt x="26542" y="276"/>
                  </a:lnTo>
                  <a:lnTo>
                    <a:pt x="26567" y="226"/>
                  </a:lnTo>
                  <a:cubicBezTo>
                    <a:pt x="26592" y="151"/>
                    <a:pt x="26542" y="75"/>
                    <a:pt x="26492" y="25"/>
                  </a:cubicBezTo>
                  <a:cubicBezTo>
                    <a:pt x="26458" y="9"/>
                    <a:pt x="26425" y="0"/>
                    <a:pt x="2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9"/>
            <p:cNvSpPr/>
            <p:nvPr/>
          </p:nvSpPr>
          <p:spPr>
            <a:xfrm>
              <a:off x="3834885" y="1916381"/>
              <a:ext cx="1925423" cy="366978"/>
            </a:xfrm>
            <a:custGeom>
              <a:avLst/>
              <a:gdLst/>
              <a:ahLst/>
              <a:cxnLst/>
              <a:rect l="l" t="t" r="r" b="b"/>
              <a:pathLst>
                <a:path w="82583" h="15740" extrusionOk="0">
                  <a:moveTo>
                    <a:pt x="26416" y="0"/>
                  </a:moveTo>
                  <a:cubicBezTo>
                    <a:pt x="26316" y="0"/>
                    <a:pt x="26216" y="50"/>
                    <a:pt x="26216" y="151"/>
                  </a:cubicBezTo>
                  <a:cubicBezTo>
                    <a:pt x="26191" y="251"/>
                    <a:pt x="26266" y="351"/>
                    <a:pt x="26366" y="376"/>
                  </a:cubicBezTo>
                  <a:lnTo>
                    <a:pt x="80903" y="7669"/>
                  </a:lnTo>
                  <a:lnTo>
                    <a:pt x="49349" y="15339"/>
                  </a:lnTo>
                  <a:lnTo>
                    <a:pt x="226" y="7719"/>
                  </a:lnTo>
                  <a:cubicBezTo>
                    <a:pt x="213" y="7716"/>
                    <a:pt x="199" y="7715"/>
                    <a:pt x="186" y="7715"/>
                  </a:cubicBezTo>
                  <a:cubicBezTo>
                    <a:pt x="101" y="7715"/>
                    <a:pt x="25" y="7783"/>
                    <a:pt x="25" y="7870"/>
                  </a:cubicBezTo>
                  <a:cubicBezTo>
                    <a:pt x="0" y="7970"/>
                    <a:pt x="75" y="8070"/>
                    <a:pt x="176" y="8070"/>
                  </a:cubicBezTo>
                  <a:lnTo>
                    <a:pt x="49449" y="15740"/>
                  </a:lnTo>
                  <a:cubicBezTo>
                    <a:pt x="49449" y="15740"/>
                    <a:pt x="49449" y="15740"/>
                    <a:pt x="49450" y="15740"/>
                  </a:cubicBezTo>
                  <a:cubicBezTo>
                    <a:pt x="49628" y="15740"/>
                    <a:pt x="82557" y="7770"/>
                    <a:pt x="82557" y="7770"/>
                  </a:cubicBezTo>
                  <a:lnTo>
                    <a:pt x="82582" y="7719"/>
                  </a:lnTo>
                  <a:lnTo>
                    <a:pt x="82557" y="7594"/>
                  </a:lnTo>
                  <a:cubicBezTo>
                    <a:pt x="82532" y="7544"/>
                    <a:pt x="82482" y="7519"/>
                    <a:pt x="82432" y="7494"/>
                  </a:cubicBezTo>
                  <a:lnTo>
                    <a:pt x="26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9"/>
            <p:cNvSpPr/>
            <p:nvPr/>
          </p:nvSpPr>
          <p:spPr>
            <a:xfrm>
              <a:off x="3016240" y="1753925"/>
              <a:ext cx="885877" cy="428926"/>
            </a:xfrm>
            <a:custGeom>
              <a:avLst/>
              <a:gdLst/>
              <a:ahLst/>
              <a:cxnLst/>
              <a:rect l="l" t="t" r="r" b="b"/>
              <a:pathLst>
                <a:path w="37996" h="18397" extrusionOk="0">
                  <a:moveTo>
                    <a:pt x="29123" y="1"/>
                  </a:moveTo>
                  <a:lnTo>
                    <a:pt x="0" y="18397"/>
                  </a:lnTo>
                  <a:cubicBezTo>
                    <a:pt x="4511" y="18397"/>
                    <a:pt x="8923" y="17169"/>
                    <a:pt x="13158" y="15590"/>
                  </a:cubicBezTo>
                  <a:cubicBezTo>
                    <a:pt x="14862" y="14938"/>
                    <a:pt x="16517" y="14161"/>
                    <a:pt x="18221" y="13484"/>
                  </a:cubicBezTo>
                  <a:cubicBezTo>
                    <a:pt x="20101" y="12733"/>
                    <a:pt x="22005" y="12106"/>
                    <a:pt x="23910" y="11454"/>
                  </a:cubicBezTo>
                  <a:cubicBezTo>
                    <a:pt x="28472" y="9901"/>
                    <a:pt x="33434" y="8196"/>
                    <a:pt x="37995" y="6642"/>
                  </a:cubicBezTo>
                  <a:lnTo>
                    <a:pt x="29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9"/>
            <p:cNvSpPr/>
            <p:nvPr/>
          </p:nvSpPr>
          <p:spPr>
            <a:xfrm>
              <a:off x="2790671" y="1627723"/>
              <a:ext cx="381014" cy="993965"/>
            </a:xfrm>
            <a:custGeom>
              <a:avLst/>
              <a:gdLst/>
              <a:ahLst/>
              <a:cxnLst/>
              <a:rect l="l" t="t" r="r" b="b"/>
              <a:pathLst>
                <a:path w="16342" h="42632" extrusionOk="0">
                  <a:moveTo>
                    <a:pt x="16166" y="0"/>
                  </a:moveTo>
                  <a:cubicBezTo>
                    <a:pt x="7921" y="14486"/>
                    <a:pt x="9775" y="9950"/>
                    <a:pt x="3084" y="25213"/>
                  </a:cubicBezTo>
                  <a:lnTo>
                    <a:pt x="1" y="42632"/>
                  </a:lnTo>
                  <a:cubicBezTo>
                    <a:pt x="5239" y="34963"/>
                    <a:pt x="10678" y="27444"/>
                    <a:pt x="16342" y="20075"/>
                  </a:cubicBezTo>
                  <a:lnTo>
                    <a:pt x="16342" y="176"/>
                  </a:lnTo>
                  <a:lnTo>
                    <a:pt x="16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9"/>
            <p:cNvSpPr/>
            <p:nvPr/>
          </p:nvSpPr>
          <p:spPr>
            <a:xfrm>
              <a:off x="2815804" y="1591492"/>
              <a:ext cx="351217" cy="563897"/>
            </a:xfrm>
            <a:custGeom>
              <a:avLst/>
              <a:gdLst/>
              <a:ahLst/>
              <a:cxnLst/>
              <a:rect l="l" t="t" r="r" b="b"/>
              <a:pathLst>
                <a:path w="15064" h="24186" extrusionOk="0">
                  <a:moveTo>
                    <a:pt x="10402" y="0"/>
                  </a:moveTo>
                  <a:cubicBezTo>
                    <a:pt x="6818" y="7494"/>
                    <a:pt x="3334" y="15263"/>
                    <a:pt x="1" y="22883"/>
                  </a:cubicBezTo>
                  <a:cubicBezTo>
                    <a:pt x="652" y="23108"/>
                    <a:pt x="2908" y="24086"/>
                    <a:pt x="3434" y="24186"/>
                  </a:cubicBezTo>
                  <a:cubicBezTo>
                    <a:pt x="3585" y="23985"/>
                    <a:pt x="11329" y="8923"/>
                    <a:pt x="15063" y="1529"/>
                  </a:cubicBezTo>
                  <a:cubicBezTo>
                    <a:pt x="13710" y="777"/>
                    <a:pt x="10402" y="0"/>
                    <a:pt x="10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9"/>
            <p:cNvSpPr/>
            <p:nvPr/>
          </p:nvSpPr>
          <p:spPr>
            <a:xfrm>
              <a:off x="2953710" y="1614270"/>
              <a:ext cx="437110" cy="561588"/>
            </a:xfrm>
            <a:custGeom>
              <a:avLst/>
              <a:gdLst/>
              <a:ahLst/>
              <a:cxnLst/>
              <a:rect l="l" t="t" r="r" b="b"/>
              <a:pathLst>
                <a:path w="18748" h="24087" extrusionOk="0">
                  <a:moveTo>
                    <a:pt x="18697" y="1"/>
                  </a:moveTo>
                  <a:cubicBezTo>
                    <a:pt x="12582" y="7620"/>
                    <a:pt x="5815" y="15740"/>
                    <a:pt x="0" y="23610"/>
                  </a:cubicBezTo>
                  <a:lnTo>
                    <a:pt x="3334" y="24086"/>
                  </a:lnTo>
                  <a:cubicBezTo>
                    <a:pt x="3334" y="24086"/>
                    <a:pt x="13434" y="17495"/>
                    <a:pt x="18722" y="14261"/>
                  </a:cubicBezTo>
                  <a:cubicBezTo>
                    <a:pt x="18747" y="9976"/>
                    <a:pt x="18697" y="4286"/>
                    <a:pt x="18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9"/>
            <p:cNvSpPr/>
            <p:nvPr/>
          </p:nvSpPr>
          <p:spPr>
            <a:xfrm>
              <a:off x="2921583" y="1608442"/>
              <a:ext cx="468072" cy="564479"/>
            </a:xfrm>
            <a:custGeom>
              <a:avLst/>
              <a:gdLst/>
              <a:ahLst/>
              <a:cxnLst/>
              <a:rect l="l" t="t" r="r" b="b"/>
              <a:pathLst>
                <a:path w="20076" h="24211" extrusionOk="0">
                  <a:moveTo>
                    <a:pt x="18998" y="0"/>
                  </a:moveTo>
                  <a:lnTo>
                    <a:pt x="0" y="23659"/>
                  </a:lnTo>
                  <a:lnTo>
                    <a:pt x="1128" y="24211"/>
                  </a:lnTo>
                  <a:lnTo>
                    <a:pt x="20075" y="251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9"/>
            <p:cNvSpPr/>
            <p:nvPr/>
          </p:nvSpPr>
          <p:spPr>
            <a:xfrm>
              <a:off x="3117332" y="1881922"/>
              <a:ext cx="808727" cy="1511092"/>
            </a:xfrm>
            <a:custGeom>
              <a:avLst/>
              <a:gdLst/>
              <a:ahLst/>
              <a:cxnLst/>
              <a:rect l="l" t="t" r="r" b="b"/>
              <a:pathLst>
                <a:path w="34687" h="64812" extrusionOk="0">
                  <a:moveTo>
                    <a:pt x="34208" y="0"/>
                  </a:moveTo>
                  <a:cubicBezTo>
                    <a:pt x="34159" y="0"/>
                    <a:pt x="34109" y="8"/>
                    <a:pt x="34060" y="25"/>
                  </a:cubicBezTo>
                  <a:lnTo>
                    <a:pt x="1028" y="11804"/>
                  </a:lnTo>
                  <a:lnTo>
                    <a:pt x="0" y="64060"/>
                  </a:lnTo>
                  <a:lnTo>
                    <a:pt x="1178" y="64812"/>
                  </a:lnTo>
                  <a:lnTo>
                    <a:pt x="34060" y="52506"/>
                  </a:lnTo>
                  <a:cubicBezTo>
                    <a:pt x="34436" y="52356"/>
                    <a:pt x="34687" y="52005"/>
                    <a:pt x="34687" y="51604"/>
                  </a:cubicBezTo>
                  <a:lnTo>
                    <a:pt x="34687" y="476"/>
                  </a:lnTo>
                  <a:cubicBezTo>
                    <a:pt x="34687" y="203"/>
                    <a:pt x="34459" y="0"/>
                    <a:pt x="34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9"/>
            <p:cNvSpPr/>
            <p:nvPr/>
          </p:nvSpPr>
          <p:spPr>
            <a:xfrm>
              <a:off x="3244117" y="2073568"/>
              <a:ext cx="596048" cy="388591"/>
            </a:xfrm>
            <a:custGeom>
              <a:avLst/>
              <a:gdLst/>
              <a:ahLst/>
              <a:cxnLst/>
              <a:rect l="l" t="t" r="r" b="b"/>
              <a:pathLst>
                <a:path w="25565" h="16667" extrusionOk="0">
                  <a:moveTo>
                    <a:pt x="25565" y="0"/>
                  </a:moveTo>
                  <a:lnTo>
                    <a:pt x="1" y="8697"/>
                  </a:lnTo>
                  <a:lnTo>
                    <a:pt x="1" y="16667"/>
                  </a:lnTo>
                  <a:lnTo>
                    <a:pt x="25565" y="7744"/>
                  </a:lnTo>
                  <a:lnTo>
                    <a:pt x="255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9"/>
            <p:cNvSpPr/>
            <p:nvPr/>
          </p:nvSpPr>
          <p:spPr>
            <a:xfrm>
              <a:off x="3244117" y="2303194"/>
              <a:ext cx="596048" cy="244877"/>
            </a:xfrm>
            <a:custGeom>
              <a:avLst/>
              <a:gdLst/>
              <a:ahLst/>
              <a:cxnLst/>
              <a:rect l="l" t="t" r="r" b="b"/>
              <a:pathLst>
                <a:path w="25565" h="10503" extrusionOk="0">
                  <a:moveTo>
                    <a:pt x="25565" y="1"/>
                  </a:moveTo>
                  <a:lnTo>
                    <a:pt x="1" y="8698"/>
                  </a:lnTo>
                  <a:lnTo>
                    <a:pt x="1" y="10502"/>
                  </a:lnTo>
                  <a:lnTo>
                    <a:pt x="25565" y="1605"/>
                  </a:lnTo>
                  <a:lnTo>
                    <a:pt x="25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9"/>
            <p:cNvSpPr/>
            <p:nvPr/>
          </p:nvSpPr>
          <p:spPr>
            <a:xfrm>
              <a:off x="3829616" y="2993422"/>
              <a:ext cx="74235" cy="113847"/>
            </a:xfrm>
            <a:custGeom>
              <a:avLst/>
              <a:gdLst/>
              <a:ahLst/>
              <a:cxnLst/>
              <a:rect l="l" t="t" r="r" b="b"/>
              <a:pathLst>
                <a:path w="3184" h="4883" extrusionOk="0">
                  <a:moveTo>
                    <a:pt x="2987" y="0"/>
                  </a:moveTo>
                  <a:cubicBezTo>
                    <a:pt x="2962" y="0"/>
                    <a:pt x="2935" y="7"/>
                    <a:pt x="2908" y="20"/>
                  </a:cubicBezTo>
                  <a:cubicBezTo>
                    <a:pt x="577" y="872"/>
                    <a:pt x="1" y="3078"/>
                    <a:pt x="201" y="4732"/>
                  </a:cubicBezTo>
                  <a:cubicBezTo>
                    <a:pt x="226" y="4807"/>
                    <a:pt x="301" y="4882"/>
                    <a:pt x="402" y="4882"/>
                  </a:cubicBezTo>
                  <a:lnTo>
                    <a:pt x="427" y="4882"/>
                  </a:lnTo>
                  <a:cubicBezTo>
                    <a:pt x="527" y="4857"/>
                    <a:pt x="577" y="4782"/>
                    <a:pt x="577" y="4682"/>
                  </a:cubicBezTo>
                  <a:cubicBezTo>
                    <a:pt x="377" y="3103"/>
                    <a:pt x="928" y="1123"/>
                    <a:pt x="3033" y="346"/>
                  </a:cubicBezTo>
                  <a:cubicBezTo>
                    <a:pt x="3133" y="321"/>
                    <a:pt x="3184" y="220"/>
                    <a:pt x="3133" y="120"/>
                  </a:cubicBezTo>
                  <a:cubicBezTo>
                    <a:pt x="3115" y="47"/>
                    <a:pt x="3056" y="0"/>
                    <a:pt x="2987" y="0"/>
                  </a:cubicBezTo>
                  <a:close/>
                </a:path>
              </a:pathLst>
            </a:custGeom>
            <a:solidFill>
              <a:srgbClr val="CE2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9"/>
            <p:cNvSpPr/>
            <p:nvPr/>
          </p:nvSpPr>
          <p:spPr>
            <a:xfrm>
              <a:off x="3214904" y="2024234"/>
              <a:ext cx="119233" cy="1012337"/>
            </a:xfrm>
            <a:custGeom>
              <a:avLst/>
              <a:gdLst/>
              <a:ahLst/>
              <a:cxnLst/>
              <a:rect l="l" t="t" r="r" b="b"/>
              <a:pathLst>
                <a:path w="5114" h="43420" extrusionOk="0">
                  <a:moveTo>
                    <a:pt x="1911" y="0"/>
                  </a:moveTo>
                  <a:cubicBezTo>
                    <a:pt x="1876" y="0"/>
                    <a:pt x="1841" y="18"/>
                    <a:pt x="1805" y="36"/>
                  </a:cubicBezTo>
                  <a:lnTo>
                    <a:pt x="101" y="1063"/>
                  </a:lnTo>
                  <a:cubicBezTo>
                    <a:pt x="1" y="1139"/>
                    <a:pt x="1" y="1314"/>
                    <a:pt x="126" y="1364"/>
                  </a:cubicBezTo>
                  <a:cubicBezTo>
                    <a:pt x="1103" y="1690"/>
                    <a:pt x="2306" y="2843"/>
                    <a:pt x="2557" y="4497"/>
                  </a:cubicBezTo>
                  <a:cubicBezTo>
                    <a:pt x="2958" y="7229"/>
                    <a:pt x="2808" y="43420"/>
                    <a:pt x="2808" y="43420"/>
                  </a:cubicBezTo>
                  <a:lnTo>
                    <a:pt x="3685" y="41740"/>
                  </a:lnTo>
                  <a:lnTo>
                    <a:pt x="4712" y="42743"/>
                  </a:lnTo>
                  <a:lnTo>
                    <a:pt x="4788" y="5875"/>
                  </a:lnTo>
                  <a:cubicBezTo>
                    <a:pt x="4788" y="5875"/>
                    <a:pt x="5113" y="1339"/>
                    <a:pt x="1955" y="11"/>
                  </a:cubicBezTo>
                  <a:cubicBezTo>
                    <a:pt x="1941" y="3"/>
                    <a:pt x="1926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9"/>
            <p:cNvSpPr/>
            <p:nvPr/>
          </p:nvSpPr>
          <p:spPr>
            <a:xfrm>
              <a:off x="2792443" y="1577107"/>
              <a:ext cx="268822" cy="547903"/>
            </a:xfrm>
            <a:custGeom>
              <a:avLst/>
              <a:gdLst/>
              <a:ahLst/>
              <a:cxnLst/>
              <a:rect l="l" t="t" r="r" b="b"/>
              <a:pathLst>
                <a:path w="11530" h="23500" extrusionOk="0">
                  <a:moveTo>
                    <a:pt x="10681" y="0"/>
                  </a:moveTo>
                  <a:cubicBezTo>
                    <a:pt x="10558" y="0"/>
                    <a:pt x="10436" y="72"/>
                    <a:pt x="10376" y="191"/>
                  </a:cubicBezTo>
                  <a:lnTo>
                    <a:pt x="0" y="22547"/>
                  </a:lnTo>
                  <a:lnTo>
                    <a:pt x="1003" y="23500"/>
                  </a:lnTo>
                  <a:lnTo>
                    <a:pt x="11454" y="617"/>
                  </a:lnTo>
                  <a:cubicBezTo>
                    <a:pt x="11529" y="417"/>
                    <a:pt x="11429" y="216"/>
                    <a:pt x="11228" y="141"/>
                  </a:cubicBezTo>
                  <a:cubicBezTo>
                    <a:pt x="11103" y="91"/>
                    <a:pt x="10928" y="41"/>
                    <a:pt x="10777" y="16"/>
                  </a:cubicBezTo>
                  <a:cubicBezTo>
                    <a:pt x="10746" y="5"/>
                    <a:pt x="10713" y="0"/>
                    <a:pt x="10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9"/>
            <p:cNvSpPr/>
            <p:nvPr/>
          </p:nvSpPr>
          <p:spPr>
            <a:xfrm>
              <a:off x="2792443" y="2102781"/>
              <a:ext cx="352383" cy="1296314"/>
            </a:xfrm>
            <a:custGeom>
              <a:avLst/>
              <a:gdLst/>
              <a:ahLst/>
              <a:cxnLst/>
              <a:rect l="l" t="t" r="r" b="b"/>
              <a:pathLst>
                <a:path w="15114" h="55600" extrusionOk="0">
                  <a:moveTo>
                    <a:pt x="0" y="0"/>
                  </a:moveTo>
                  <a:lnTo>
                    <a:pt x="0" y="50427"/>
                  </a:lnTo>
                  <a:cubicBezTo>
                    <a:pt x="0" y="53810"/>
                    <a:pt x="4261" y="55113"/>
                    <a:pt x="6567" y="55314"/>
                  </a:cubicBezTo>
                  <a:cubicBezTo>
                    <a:pt x="8206" y="55473"/>
                    <a:pt x="9947" y="55599"/>
                    <a:pt x="11623" y="55599"/>
                  </a:cubicBezTo>
                  <a:cubicBezTo>
                    <a:pt x="12841" y="55599"/>
                    <a:pt x="14026" y="55533"/>
                    <a:pt x="15113" y="55364"/>
                  </a:cubicBezTo>
                  <a:lnTo>
                    <a:pt x="15113" y="2281"/>
                  </a:lnTo>
                  <a:cubicBezTo>
                    <a:pt x="13550" y="2660"/>
                    <a:pt x="11819" y="2840"/>
                    <a:pt x="10131" y="2840"/>
                  </a:cubicBezTo>
                  <a:cubicBezTo>
                    <a:pt x="9139" y="2840"/>
                    <a:pt x="8162" y="2777"/>
                    <a:pt x="7243" y="2657"/>
                  </a:cubicBezTo>
                  <a:cubicBezTo>
                    <a:pt x="4537" y="2306"/>
                    <a:pt x="1855" y="14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9"/>
            <p:cNvSpPr/>
            <p:nvPr/>
          </p:nvSpPr>
          <p:spPr>
            <a:xfrm>
              <a:off x="3152374" y="3107827"/>
              <a:ext cx="2942166" cy="556296"/>
            </a:xfrm>
            <a:custGeom>
              <a:avLst/>
              <a:gdLst/>
              <a:ahLst/>
              <a:cxnLst/>
              <a:rect l="l" t="t" r="r" b="b"/>
              <a:pathLst>
                <a:path w="126192" h="23860" extrusionOk="0">
                  <a:moveTo>
                    <a:pt x="19926" y="0"/>
                  </a:moveTo>
                  <a:lnTo>
                    <a:pt x="1" y="23860"/>
                  </a:lnTo>
                  <a:lnTo>
                    <a:pt x="1" y="23860"/>
                  </a:lnTo>
                  <a:lnTo>
                    <a:pt x="59124" y="17770"/>
                  </a:lnTo>
                  <a:lnTo>
                    <a:pt x="59124" y="17770"/>
                  </a:lnTo>
                  <a:cubicBezTo>
                    <a:pt x="59124" y="17770"/>
                    <a:pt x="59057" y="21542"/>
                    <a:pt x="62471" y="21542"/>
                  </a:cubicBezTo>
                  <a:cubicBezTo>
                    <a:pt x="62664" y="21542"/>
                    <a:pt x="62868" y="21530"/>
                    <a:pt x="63084" y="21504"/>
                  </a:cubicBezTo>
                  <a:cubicBezTo>
                    <a:pt x="67119" y="21053"/>
                    <a:pt x="67044" y="17770"/>
                    <a:pt x="67044" y="17770"/>
                  </a:cubicBezTo>
                  <a:lnTo>
                    <a:pt x="67044" y="17770"/>
                  </a:lnTo>
                  <a:lnTo>
                    <a:pt x="126192" y="23860"/>
                  </a:lnTo>
                  <a:lnTo>
                    <a:pt x="1144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9"/>
            <p:cNvSpPr/>
            <p:nvPr/>
          </p:nvSpPr>
          <p:spPr>
            <a:xfrm>
              <a:off x="3227167" y="3179217"/>
              <a:ext cx="1396009" cy="234246"/>
            </a:xfrm>
            <a:custGeom>
              <a:avLst/>
              <a:gdLst/>
              <a:ahLst/>
              <a:cxnLst/>
              <a:rect l="l" t="t" r="r" b="b"/>
              <a:pathLst>
                <a:path w="59876" h="10047" extrusionOk="0">
                  <a:moveTo>
                    <a:pt x="30427" y="1"/>
                  </a:moveTo>
                  <a:cubicBezTo>
                    <a:pt x="16518" y="1"/>
                    <a:pt x="4136" y="3906"/>
                    <a:pt x="4136" y="3906"/>
                  </a:cubicBezTo>
                  <a:lnTo>
                    <a:pt x="1" y="8868"/>
                  </a:lnTo>
                  <a:cubicBezTo>
                    <a:pt x="11249" y="5952"/>
                    <a:pt x="21246" y="4943"/>
                    <a:pt x="29695" y="4943"/>
                  </a:cubicBezTo>
                  <a:cubicBezTo>
                    <a:pt x="48696" y="4943"/>
                    <a:pt x="59876" y="10046"/>
                    <a:pt x="59876" y="10046"/>
                  </a:cubicBezTo>
                  <a:cubicBezTo>
                    <a:pt x="52306" y="2228"/>
                    <a:pt x="40931" y="1"/>
                    <a:pt x="30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9"/>
            <p:cNvSpPr/>
            <p:nvPr/>
          </p:nvSpPr>
          <p:spPr>
            <a:xfrm>
              <a:off x="3157060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5201" y="1"/>
                  </a:moveTo>
                  <a:cubicBezTo>
                    <a:pt x="19306" y="1"/>
                    <a:pt x="3008" y="3779"/>
                    <a:pt x="3008" y="3779"/>
                  </a:cubicBezTo>
                  <a:lnTo>
                    <a:pt x="0" y="7739"/>
                  </a:lnTo>
                  <a:lnTo>
                    <a:pt x="3835" y="8265"/>
                  </a:lnTo>
                  <a:cubicBezTo>
                    <a:pt x="3835" y="8265"/>
                    <a:pt x="69575" y="6736"/>
                    <a:pt x="51254" y="1774"/>
                  </a:cubicBezTo>
                  <a:cubicBezTo>
                    <a:pt x="46454" y="478"/>
                    <a:pt x="40853" y="1"/>
                    <a:pt x="35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9"/>
            <p:cNvSpPr/>
            <p:nvPr/>
          </p:nvSpPr>
          <p:spPr>
            <a:xfrm>
              <a:off x="4623129" y="3179217"/>
              <a:ext cx="1396592" cy="234246"/>
            </a:xfrm>
            <a:custGeom>
              <a:avLst/>
              <a:gdLst/>
              <a:ahLst/>
              <a:cxnLst/>
              <a:rect l="l" t="t" r="r" b="b"/>
              <a:pathLst>
                <a:path w="59901" h="10047" extrusionOk="0">
                  <a:moveTo>
                    <a:pt x="29460" y="1"/>
                  </a:moveTo>
                  <a:cubicBezTo>
                    <a:pt x="18958" y="1"/>
                    <a:pt x="7582" y="2228"/>
                    <a:pt x="1" y="10046"/>
                  </a:cubicBezTo>
                  <a:cubicBezTo>
                    <a:pt x="1" y="10046"/>
                    <a:pt x="11192" y="4943"/>
                    <a:pt x="30201" y="4943"/>
                  </a:cubicBezTo>
                  <a:cubicBezTo>
                    <a:pt x="38654" y="4943"/>
                    <a:pt x="48653" y="5952"/>
                    <a:pt x="59901" y="8868"/>
                  </a:cubicBezTo>
                  <a:lnTo>
                    <a:pt x="55741" y="3906"/>
                  </a:lnTo>
                  <a:cubicBezTo>
                    <a:pt x="55741" y="3906"/>
                    <a:pt x="43367" y="1"/>
                    <a:pt x="29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9"/>
            <p:cNvSpPr/>
            <p:nvPr/>
          </p:nvSpPr>
          <p:spPr>
            <a:xfrm>
              <a:off x="4467714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4353" y="1"/>
                  </a:moveTo>
                  <a:cubicBezTo>
                    <a:pt x="28698" y="1"/>
                    <a:pt x="23095" y="478"/>
                    <a:pt x="18296" y="1774"/>
                  </a:cubicBezTo>
                  <a:cubicBezTo>
                    <a:pt x="0" y="6736"/>
                    <a:pt x="65715" y="8265"/>
                    <a:pt x="65715" y="8265"/>
                  </a:cubicBezTo>
                  <a:lnTo>
                    <a:pt x="69574" y="7739"/>
                  </a:lnTo>
                  <a:lnTo>
                    <a:pt x="66567" y="3779"/>
                  </a:lnTo>
                  <a:cubicBezTo>
                    <a:pt x="66567" y="3779"/>
                    <a:pt x="50255" y="1"/>
                    <a:pt x="34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9"/>
            <p:cNvSpPr/>
            <p:nvPr/>
          </p:nvSpPr>
          <p:spPr>
            <a:xfrm>
              <a:off x="4623129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26082" y="0"/>
                  </a:moveTo>
                  <a:cubicBezTo>
                    <a:pt x="16651" y="0"/>
                    <a:pt x="7066" y="1500"/>
                    <a:pt x="1" y="6148"/>
                  </a:cubicBezTo>
                  <a:lnTo>
                    <a:pt x="3760" y="9732"/>
                  </a:lnTo>
                  <a:lnTo>
                    <a:pt x="63510" y="15171"/>
                  </a:lnTo>
                  <a:cubicBezTo>
                    <a:pt x="63510" y="15171"/>
                    <a:pt x="63485" y="13642"/>
                    <a:pt x="62908" y="11537"/>
                  </a:cubicBezTo>
                  <a:cubicBezTo>
                    <a:pt x="49099" y="7602"/>
                    <a:pt x="21981" y="4970"/>
                    <a:pt x="21981" y="4970"/>
                  </a:cubicBezTo>
                  <a:cubicBezTo>
                    <a:pt x="23079" y="4933"/>
                    <a:pt x="24179" y="4916"/>
                    <a:pt x="25279" y="4916"/>
                  </a:cubicBezTo>
                  <a:cubicBezTo>
                    <a:pt x="40634" y="4916"/>
                    <a:pt x="55927" y="8320"/>
                    <a:pt x="62382" y="9958"/>
                  </a:cubicBezTo>
                  <a:cubicBezTo>
                    <a:pt x="61931" y="8729"/>
                    <a:pt x="60803" y="6248"/>
                    <a:pt x="59901" y="4970"/>
                  </a:cubicBezTo>
                  <a:cubicBezTo>
                    <a:pt x="59901" y="4970"/>
                    <a:pt x="43248" y="0"/>
                    <a:pt x="26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9"/>
            <p:cNvSpPr/>
            <p:nvPr/>
          </p:nvSpPr>
          <p:spPr>
            <a:xfrm>
              <a:off x="4623129" y="3163456"/>
              <a:ext cx="1356863" cy="250007"/>
            </a:xfrm>
            <a:custGeom>
              <a:avLst/>
              <a:gdLst/>
              <a:ahLst/>
              <a:cxnLst/>
              <a:rect l="l" t="t" r="r" b="b"/>
              <a:pathLst>
                <a:path w="58197" h="10723" extrusionOk="0">
                  <a:moveTo>
                    <a:pt x="29555" y="0"/>
                  </a:moveTo>
                  <a:cubicBezTo>
                    <a:pt x="6488" y="0"/>
                    <a:pt x="1" y="10722"/>
                    <a:pt x="1" y="10722"/>
                  </a:cubicBezTo>
                  <a:cubicBezTo>
                    <a:pt x="7578" y="3774"/>
                    <a:pt x="18161" y="1662"/>
                    <a:pt x="28228" y="1662"/>
                  </a:cubicBezTo>
                  <a:cubicBezTo>
                    <a:pt x="43833" y="1662"/>
                    <a:pt x="58197" y="6737"/>
                    <a:pt x="58197" y="6737"/>
                  </a:cubicBezTo>
                  <a:lnTo>
                    <a:pt x="58197" y="4281"/>
                  </a:lnTo>
                  <a:cubicBezTo>
                    <a:pt x="46599" y="1170"/>
                    <a:pt x="37172" y="0"/>
                    <a:pt x="29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9"/>
            <p:cNvSpPr/>
            <p:nvPr/>
          </p:nvSpPr>
          <p:spPr>
            <a:xfrm>
              <a:off x="3142442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37436" y="0"/>
                  </a:moveTo>
                  <a:cubicBezTo>
                    <a:pt x="20277" y="0"/>
                    <a:pt x="3635" y="4970"/>
                    <a:pt x="3635" y="4970"/>
                  </a:cubicBezTo>
                  <a:cubicBezTo>
                    <a:pt x="2708" y="6248"/>
                    <a:pt x="1605" y="8729"/>
                    <a:pt x="1129" y="9958"/>
                  </a:cubicBezTo>
                  <a:cubicBezTo>
                    <a:pt x="7583" y="8320"/>
                    <a:pt x="22877" y="4916"/>
                    <a:pt x="38231" y="4916"/>
                  </a:cubicBezTo>
                  <a:cubicBezTo>
                    <a:pt x="39332" y="4916"/>
                    <a:pt x="40432" y="4933"/>
                    <a:pt x="41530" y="4970"/>
                  </a:cubicBezTo>
                  <a:cubicBezTo>
                    <a:pt x="41530" y="4970"/>
                    <a:pt x="14412" y="7602"/>
                    <a:pt x="627" y="11537"/>
                  </a:cubicBezTo>
                  <a:cubicBezTo>
                    <a:pt x="51" y="13642"/>
                    <a:pt x="1" y="15171"/>
                    <a:pt x="1" y="15171"/>
                  </a:cubicBezTo>
                  <a:lnTo>
                    <a:pt x="59776" y="9732"/>
                  </a:lnTo>
                  <a:lnTo>
                    <a:pt x="63510" y="6148"/>
                  </a:lnTo>
                  <a:cubicBezTo>
                    <a:pt x="56445" y="1500"/>
                    <a:pt x="46862" y="0"/>
                    <a:pt x="37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9"/>
            <p:cNvSpPr/>
            <p:nvPr/>
          </p:nvSpPr>
          <p:spPr>
            <a:xfrm>
              <a:off x="3266336" y="3163456"/>
              <a:ext cx="1356840" cy="250007"/>
            </a:xfrm>
            <a:custGeom>
              <a:avLst/>
              <a:gdLst/>
              <a:ahLst/>
              <a:cxnLst/>
              <a:rect l="l" t="t" r="r" b="b"/>
              <a:pathLst>
                <a:path w="58196" h="10723" extrusionOk="0">
                  <a:moveTo>
                    <a:pt x="28642" y="0"/>
                  </a:moveTo>
                  <a:cubicBezTo>
                    <a:pt x="21024" y="0"/>
                    <a:pt x="11598" y="1170"/>
                    <a:pt x="0" y="4281"/>
                  </a:cubicBezTo>
                  <a:lnTo>
                    <a:pt x="0" y="6737"/>
                  </a:lnTo>
                  <a:cubicBezTo>
                    <a:pt x="0" y="6737"/>
                    <a:pt x="14364" y="1662"/>
                    <a:pt x="29969" y="1662"/>
                  </a:cubicBezTo>
                  <a:cubicBezTo>
                    <a:pt x="40036" y="1662"/>
                    <a:pt x="50619" y="3774"/>
                    <a:pt x="58196" y="10722"/>
                  </a:cubicBezTo>
                  <a:cubicBezTo>
                    <a:pt x="58196" y="10722"/>
                    <a:pt x="51709" y="0"/>
                    <a:pt x="28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9"/>
            <p:cNvSpPr/>
            <p:nvPr/>
          </p:nvSpPr>
          <p:spPr>
            <a:xfrm>
              <a:off x="3266336" y="2663521"/>
              <a:ext cx="2713679" cy="749950"/>
            </a:xfrm>
            <a:custGeom>
              <a:avLst/>
              <a:gdLst/>
              <a:ahLst/>
              <a:cxnLst/>
              <a:rect l="l" t="t" r="r" b="b"/>
              <a:pathLst>
                <a:path w="116392" h="32166" extrusionOk="0">
                  <a:moveTo>
                    <a:pt x="38985" y="0"/>
                  </a:moveTo>
                  <a:cubicBezTo>
                    <a:pt x="26331" y="0"/>
                    <a:pt x="15564" y="5473"/>
                    <a:pt x="15564" y="5473"/>
                  </a:cubicBezTo>
                  <a:lnTo>
                    <a:pt x="0" y="25724"/>
                  </a:lnTo>
                  <a:lnTo>
                    <a:pt x="0" y="25724"/>
                  </a:lnTo>
                  <a:cubicBezTo>
                    <a:pt x="11598" y="22613"/>
                    <a:pt x="21024" y="21443"/>
                    <a:pt x="28642" y="21443"/>
                  </a:cubicBezTo>
                  <a:cubicBezTo>
                    <a:pt x="51709" y="21443"/>
                    <a:pt x="58196" y="32165"/>
                    <a:pt x="58196" y="32165"/>
                  </a:cubicBezTo>
                  <a:cubicBezTo>
                    <a:pt x="58196" y="32165"/>
                    <a:pt x="64683" y="21443"/>
                    <a:pt x="87750" y="21443"/>
                  </a:cubicBezTo>
                  <a:cubicBezTo>
                    <a:pt x="95367" y="21443"/>
                    <a:pt x="104794" y="22613"/>
                    <a:pt x="116392" y="25724"/>
                  </a:cubicBezTo>
                  <a:lnTo>
                    <a:pt x="116392" y="25724"/>
                  </a:lnTo>
                  <a:lnTo>
                    <a:pt x="100828" y="5473"/>
                  </a:lnTo>
                  <a:cubicBezTo>
                    <a:pt x="100828" y="5473"/>
                    <a:pt x="90060" y="0"/>
                    <a:pt x="77406" y="0"/>
                  </a:cubicBezTo>
                  <a:cubicBezTo>
                    <a:pt x="71105" y="0"/>
                    <a:pt x="64336" y="1357"/>
                    <a:pt x="58196" y="5423"/>
                  </a:cubicBezTo>
                  <a:cubicBezTo>
                    <a:pt x="52056" y="1357"/>
                    <a:pt x="45287" y="0"/>
                    <a:pt x="38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9"/>
            <p:cNvSpPr/>
            <p:nvPr/>
          </p:nvSpPr>
          <p:spPr>
            <a:xfrm>
              <a:off x="4490492" y="3413435"/>
              <a:ext cx="260056" cy="172974"/>
            </a:xfrm>
            <a:custGeom>
              <a:avLst/>
              <a:gdLst/>
              <a:ahLst/>
              <a:cxnLst/>
              <a:rect l="l" t="t" r="r" b="b"/>
              <a:pathLst>
                <a:path w="11154" h="7419" extrusionOk="0">
                  <a:moveTo>
                    <a:pt x="5690" y="0"/>
                  </a:moveTo>
                  <a:lnTo>
                    <a:pt x="1" y="5464"/>
                  </a:lnTo>
                  <a:lnTo>
                    <a:pt x="1605" y="7419"/>
                  </a:lnTo>
                  <a:lnTo>
                    <a:pt x="5690" y="3133"/>
                  </a:lnTo>
                  <a:lnTo>
                    <a:pt x="9449" y="6792"/>
                  </a:lnTo>
                  <a:lnTo>
                    <a:pt x="11154" y="5188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9"/>
            <p:cNvSpPr/>
            <p:nvPr/>
          </p:nvSpPr>
          <p:spPr>
            <a:xfrm>
              <a:off x="3266336" y="3309335"/>
              <a:ext cx="1269782" cy="104125"/>
            </a:xfrm>
            <a:custGeom>
              <a:avLst/>
              <a:gdLst/>
              <a:ahLst/>
              <a:cxnLst/>
              <a:rect l="l" t="t" r="r" b="b"/>
              <a:pathLst>
                <a:path w="54462" h="4466" extrusionOk="0">
                  <a:moveTo>
                    <a:pt x="32373" y="1"/>
                  </a:moveTo>
                  <a:cubicBezTo>
                    <a:pt x="30718" y="1"/>
                    <a:pt x="29040" y="44"/>
                    <a:pt x="27369" y="129"/>
                  </a:cubicBezTo>
                  <a:cubicBezTo>
                    <a:pt x="23885" y="330"/>
                    <a:pt x="20451" y="681"/>
                    <a:pt x="17218" y="1132"/>
                  </a:cubicBezTo>
                  <a:cubicBezTo>
                    <a:pt x="13985" y="1558"/>
                    <a:pt x="11003" y="2109"/>
                    <a:pt x="8446" y="2585"/>
                  </a:cubicBezTo>
                  <a:cubicBezTo>
                    <a:pt x="5915" y="3087"/>
                    <a:pt x="3785" y="3563"/>
                    <a:pt x="2306" y="3914"/>
                  </a:cubicBezTo>
                  <a:cubicBezTo>
                    <a:pt x="827" y="4265"/>
                    <a:pt x="0" y="4465"/>
                    <a:pt x="0" y="4465"/>
                  </a:cubicBezTo>
                  <a:cubicBezTo>
                    <a:pt x="0" y="4465"/>
                    <a:pt x="852" y="4290"/>
                    <a:pt x="2331" y="3989"/>
                  </a:cubicBezTo>
                  <a:cubicBezTo>
                    <a:pt x="3083" y="3864"/>
                    <a:pt x="3985" y="3688"/>
                    <a:pt x="5013" y="3488"/>
                  </a:cubicBezTo>
                  <a:cubicBezTo>
                    <a:pt x="6065" y="3287"/>
                    <a:pt x="7218" y="3062"/>
                    <a:pt x="8496" y="2836"/>
                  </a:cubicBezTo>
                  <a:cubicBezTo>
                    <a:pt x="9775" y="2610"/>
                    <a:pt x="11178" y="2385"/>
                    <a:pt x="12632" y="2159"/>
                  </a:cubicBezTo>
                  <a:cubicBezTo>
                    <a:pt x="14110" y="1934"/>
                    <a:pt x="15664" y="1733"/>
                    <a:pt x="17268" y="1508"/>
                  </a:cubicBezTo>
                  <a:cubicBezTo>
                    <a:pt x="20501" y="1107"/>
                    <a:pt x="23935" y="756"/>
                    <a:pt x="27394" y="605"/>
                  </a:cubicBezTo>
                  <a:cubicBezTo>
                    <a:pt x="29282" y="495"/>
                    <a:pt x="31185" y="438"/>
                    <a:pt x="33053" y="438"/>
                  </a:cubicBezTo>
                  <a:cubicBezTo>
                    <a:pt x="34582" y="438"/>
                    <a:pt x="36089" y="476"/>
                    <a:pt x="37544" y="555"/>
                  </a:cubicBezTo>
                  <a:cubicBezTo>
                    <a:pt x="39148" y="655"/>
                    <a:pt x="40702" y="781"/>
                    <a:pt x="42181" y="956"/>
                  </a:cubicBezTo>
                  <a:cubicBezTo>
                    <a:pt x="43659" y="1157"/>
                    <a:pt x="45038" y="1382"/>
                    <a:pt x="46316" y="1658"/>
                  </a:cubicBezTo>
                  <a:cubicBezTo>
                    <a:pt x="46943" y="1783"/>
                    <a:pt x="47544" y="1959"/>
                    <a:pt x="48121" y="2084"/>
                  </a:cubicBezTo>
                  <a:cubicBezTo>
                    <a:pt x="48672" y="2260"/>
                    <a:pt x="49223" y="2385"/>
                    <a:pt x="49725" y="2560"/>
                  </a:cubicBezTo>
                  <a:cubicBezTo>
                    <a:pt x="50727" y="2861"/>
                    <a:pt x="51604" y="3187"/>
                    <a:pt x="52306" y="3488"/>
                  </a:cubicBezTo>
                  <a:cubicBezTo>
                    <a:pt x="52632" y="3638"/>
                    <a:pt x="52958" y="3763"/>
                    <a:pt x="53233" y="3864"/>
                  </a:cubicBezTo>
                  <a:cubicBezTo>
                    <a:pt x="53484" y="3989"/>
                    <a:pt x="53710" y="4114"/>
                    <a:pt x="53885" y="4189"/>
                  </a:cubicBezTo>
                  <a:cubicBezTo>
                    <a:pt x="54261" y="4365"/>
                    <a:pt x="54462" y="4465"/>
                    <a:pt x="54462" y="4465"/>
                  </a:cubicBezTo>
                  <a:cubicBezTo>
                    <a:pt x="54462" y="4465"/>
                    <a:pt x="54261" y="4365"/>
                    <a:pt x="53910" y="4164"/>
                  </a:cubicBezTo>
                  <a:cubicBezTo>
                    <a:pt x="53735" y="4089"/>
                    <a:pt x="53509" y="3964"/>
                    <a:pt x="53259" y="3813"/>
                  </a:cubicBezTo>
                  <a:cubicBezTo>
                    <a:pt x="52983" y="3688"/>
                    <a:pt x="52682" y="3563"/>
                    <a:pt x="52331" y="3387"/>
                  </a:cubicBezTo>
                  <a:cubicBezTo>
                    <a:pt x="51629" y="3087"/>
                    <a:pt x="50777" y="2736"/>
                    <a:pt x="49775" y="2385"/>
                  </a:cubicBezTo>
                  <a:cubicBezTo>
                    <a:pt x="49274" y="2209"/>
                    <a:pt x="48747" y="2059"/>
                    <a:pt x="48171" y="1884"/>
                  </a:cubicBezTo>
                  <a:cubicBezTo>
                    <a:pt x="47594" y="1733"/>
                    <a:pt x="46993" y="1558"/>
                    <a:pt x="46366" y="1407"/>
                  </a:cubicBezTo>
                  <a:cubicBezTo>
                    <a:pt x="45088" y="1107"/>
                    <a:pt x="43710" y="856"/>
                    <a:pt x="42231" y="630"/>
                  </a:cubicBezTo>
                  <a:cubicBezTo>
                    <a:pt x="40752" y="430"/>
                    <a:pt x="39173" y="254"/>
                    <a:pt x="37569" y="154"/>
                  </a:cubicBezTo>
                  <a:cubicBezTo>
                    <a:pt x="35886" y="51"/>
                    <a:pt x="34142" y="1"/>
                    <a:pt x="3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9"/>
            <p:cNvSpPr/>
            <p:nvPr/>
          </p:nvSpPr>
          <p:spPr>
            <a:xfrm>
              <a:off x="3468496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24840" y="0"/>
                  </a:moveTo>
                  <a:cubicBezTo>
                    <a:pt x="24283" y="0"/>
                    <a:pt x="23713" y="15"/>
                    <a:pt x="23134" y="29"/>
                  </a:cubicBezTo>
                  <a:cubicBezTo>
                    <a:pt x="22156" y="54"/>
                    <a:pt x="21104" y="54"/>
                    <a:pt x="20051" y="129"/>
                  </a:cubicBezTo>
                  <a:cubicBezTo>
                    <a:pt x="18998" y="179"/>
                    <a:pt x="17946" y="255"/>
                    <a:pt x="16868" y="305"/>
                  </a:cubicBezTo>
                  <a:cubicBezTo>
                    <a:pt x="15815" y="355"/>
                    <a:pt x="14738" y="480"/>
                    <a:pt x="13710" y="605"/>
                  </a:cubicBezTo>
                  <a:cubicBezTo>
                    <a:pt x="12658" y="706"/>
                    <a:pt x="11630" y="806"/>
                    <a:pt x="10627" y="931"/>
                  </a:cubicBezTo>
                  <a:cubicBezTo>
                    <a:pt x="9650" y="1082"/>
                    <a:pt x="8698" y="1207"/>
                    <a:pt x="7770" y="1357"/>
                  </a:cubicBezTo>
                  <a:cubicBezTo>
                    <a:pt x="6868" y="1483"/>
                    <a:pt x="6016" y="1608"/>
                    <a:pt x="5239" y="1758"/>
                  </a:cubicBezTo>
                  <a:cubicBezTo>
                    <a:pt x="3660" y="2059"/>
                    <a:pt x="2357" y="2335"/>
                    <a:pt x="1429" y="2535"/>
                  </a:cubicBezTo>
                  <a:cubicBezTo>
                    <a:pt x="527" y="2736"/>
                    <a:pt x="1" y="2836"/>
                    <a:pt x="1" y="2836"/>
                  </a:cubicBezTo>
                  <a:cubicBezTo>
                    <a:pt x="1" y="2836"/>
                    <a:pt x="527" y="2761"/>
                    <a:pt x="1454" y="2610"/>
                  </a:cubicBezTo>
                  <a:cubicBezTo>
                    <a:pt x="2382" y="2460"/>
                    <a:pt x="3685" y="2285"/>
                    <a:pt x="5264" y="2009"/>
                  </a:cubicBezTo>
                  <a:cubicBezTo>
                    <a:pt x="6843" y="1808"/>
                    <a:pt x="8698" y="1558"/>
                    <a:pt x="10678" y="1307"/>
                  </a:cubicBezTo>
                  <a:cubicBezTo>
                    <a:pt x="11680" y="1232"/>
                    <a:pt x="12708" y="1132"/>
                    <a:pt x="13735" y="1032"/>
                  </a:cubicBezTo>
                  <a:cubicBezTo>
                    <a:pt x="14788" y="931"/>
                    <a:pt x="15840" y="806"/>
                    <a:pt x="16918" y="756"/>
                  </a:cubicBezTo>
                  <a:cubicBezTo>
                    <a:pt x="17971" y="681"/>
                    <a:pt x="19023" y="631"/>
                    <a:pt x="20076" y="555"/>
                  </a:cubicBezTo>
                  <a:cubicBezTo>
                    <a:pt x="21129" y="480"/>
                    <a:pt x="22156" y="480"/>
                    <a:pt x="23159" y="430"/>
                  </a:cubicBezTo>
                  <a:cubicBezTo>
                    <a:pt x="24161" y="405"/>
                    <a:pt x="25114" y="355"/>
                    <a:pt x="26041" y="355"/>
                  </a:cubicBezTo>
                  <a:lnTo>
                    <a:pt x="28597" y="355"/>
                  </a:lnTo>
                  <a:cubicBezTo>
                    <a:pt x="29399" y="380"/>
                    <a:pt x="30126" y="405"/>
                    <a:pt x="30778" y="430"/>
                  </a:cubicBezTo>
                  <a:cubicBezTo>
                    <a:pt x="31104" y="455"/>
                    <a:pt x="31404" y="455"/>
                    <a:pt x="31680" y="480"/>
                  </a:cubicBezTo>
                  <a:cubicBezTo>
                    <a:pt x="31981" y="505"/>
                    <a:pt x="32232" y="530"/>
                    <a:pt x="32457" y="555"/>
                  </a:cubicBezTo>
                  <a:cubicBezTo>
                    <a:pt x="33384" y="656"/>
                    <a:pt x="33911" y="706"/>
                    <a:pt x="33911" y="706"/>
                  </a:cubicBezTo>
                  <a:cubicBezTo>
                    <a:pt x="33911" y="706"/>
                    <a:pt x="33384" y="631"/>
                    <a:pt x="32482" y="480"/>
                  </a:cubicBezTo>
                  <a:cubicBezTo>
                    <a:pt x="32232" y="430"/>
                    <a:pt x="31981" y="380"/>
                    <a:pt x="31705" y="355"/>
                  </a:cubicBezTo>
                  <a:cubicBezTo>
                    <a:pt x="31430" y="330"/>
                    <a:pt x="31129" y="305"/>
                    <a:pt x="30803" y="280"/>
                  </a:cubicBezTo>
                  <a:cubicBezTo>
                    <a:pt x="30151" y="230"/>
                    <a:pt x="29425" y="154"/>
                    <a:pt x="28623" y="104"/>
                  </a:cubicBezTo>
                  <a:cubicBezTo>
                    <a:pt x="27820" y="79"/>
                    <a:pt x="26943" y="54"/>
                    <a:pt x="26041" y="29"/>
                  </a:cubicBezTo>
                  <a:cubicBezTo>
                    <a:pt x="25649" y="8"/>
                    <a:pt x="25248" y="0"/>
                    <a:pt x="24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9"/>
            <p:cNvSpPr/>
            <p:nvPr/>
          </p:nvSpPr>
          <p:spPr>
            <a:xfrm>
              <a:off x="3277433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37115" y="0"/>
                  </a:moveTo>
                  <a:cubicBezTo>
                    <a:pt x="36736" y="0"/>
                    <a:pt x="36354" y="6"/>
                    <a:pt x="35965" y="19"/>
                  </a:cubicBezTo>
                  <a:cubicBezTo>
                    <a:pt x="35188" y="44"/>
                    <a:pt x="34386" y="44"/>
                    <a:pt x="33584" y="69"/>
                  </a:cubicBezTo>
                  <a:cubicBezTo>
                    <a:pt x="33183" y="94"/>
                    <a:pt x="32782" y="94"/>
                    <a:pt x="32381" y="119"/>
                  </a:cubicBezTo>
                  <a:cubicBezTo>
                    <a:pt x="31955" y="144"/>
                    <a:pt x="31554" y="169"/>
                    <a:pt x="31153" y="194"/>
                  </a:cubicBezTo>
                  <a:cubicBezTo>
                    <a:pt x="29524" y="295"/>
                    <a:pt x="27845" y="370"/>
                    <a:pt x="26191" y="545"/>
                  </a:cubicBezTo>
                  <a:cubicBezTo>
                    <a:pt x="25364" y="620"/>
                    <a:pt x="24537" y="696"/>
                    <a:pt x="23710" y="771"/>
                  </a:cubicBezTo>
                  <a:cubicBezTo>
                    <a:pt x="22883" y="846"/>
                    <a:pt x="22081" y="971"/>
                    <a:pt x="21254" y="1072"/>
                  </a:cubicBezTo>
                  <a:cubicBezTo>
                    <a:pt x="19624" y="1272"/>
                    <a:pt x="18045" y="1473"/>
                    <a:pt x="16492" y="1723"/>
                  </a:cubicBezTo>
                  <a:cubicBezTo>
                    <a:pt x="14963" y="1974"/>
                    <a:pt x="13459" y="2199"/>
                    <a:pt x="12055" y="2450"/>
                  </a:cubicBezTo>
                  <a:cubicBezTo>
                    <a:pt x="10652" y="2701"/>
                    <a:pt x="9324" y="2976"/>
                    <a:pt x="8096" y="3202"/>
                  </a:cubicBezTo>
                  <a:cubicBezTo>
                    <a:pt x="7494" y="3327"/>
                    <a:pt x="6893" y="3428"/>
                    <a:pt x="6341" y="3553"/>
                  </a:cubicBezTo>
                  <a:cubicBezTo>
                    <a:pt x="5790" y="3678"/>
                    <a:pt x="5263" y="3778"/>
                    <a:pt x="4762" y="3904"/>
                  </a:cubicBezTo>
                  <a:cubicBezTo>
                    <a:pt x="3785" y="4129"/>
                    <a:pt x="2933" y="4330"/>
                    <a:pt x="2206" y="4480"/>
                  </a:cubicBezTo>
                  <a:cubicBezTo>
                    <a:pt x="802" y="4806"/>
                    <a:pt x="0" y="5006"/>
                    <a:pt x="0" y="5006"/>
                  </a:cubicBezTo>
                  <a:cubicBezTo>
                    <a:pt x="0" y="5006"/>
                    <a:pt x="802" y="4856"/>
                    <a:pt x="2231" y="4580"/>
                  </a:cubicBezTo>
                  <a:cubicBezTo>
                    <a:pt x="2958" y="4430"/>
                    <a:pt x="3810" y="4255"/>
                    <a:pt x="4812" y="4079"/>
                  </a:cubicBezTo>
                  <a:cubicBezTo>
                    <a:pt x="5314" y="3979"/>
                    <a:pt x="5840" y="3879"/>
                    <a:pt x="6391" y="3753"/>
                  </a:cubicBezTo>
                  <a:cubicBezTo>
                    <a:pt x="6943" y="3653"/>
                    <a:pt x="7544" y="3553"/>
                    <a:pt x="8146" y="3453"/>
                  </a:cubicBezTo>
                  <a:cubicBezTo>
                    <a:pt x="9374" y="3252"/>
                    <a:pt x="10702" y="3027"/>
                    <a:pt x="12106" y="2776"/>
                  </a:cubicBezTo>
                  <a:cubicBezTo>
                    <a:pt x="13534" y="2550"/>
                    <a:pt x="15013" y="2350"/>
                    <a:pt x="16567" y="2124"/>
                  </a:cubicBezTo>
                  <a:cubicBezTo>
                    <a:pt x="18096" y="1874"/>
                    <a:pt x="19700" y="1698"/>
                    <a:pt x="21304" y="1498"/>
                  </a:cubicBezTo>
                  <a:cubicBezTo>
                    <a:pt x="22131" y="1397"/>
                    <a:pt x="22933" y="1297"/>
                    <a:pt x="23760" y="1222"/>
                  </a:cubicBezTo>
                  <a:cubicBezTo>
                    <a:pt x="24587" y="1147"/>
                    <a:pt x="25414" y="1072"/>
                    <a:pt x="26241" y="996"/>
                  </a:cubicBezTo>
                  <a:cubicBezTo>
                    <a:pt x="27895" y="821"/>
                    <a:pt x="29549" y="721"/>
                    <a:pt x="31178" y="620"/>
                  </a:cubicBezTo>
                  <a:cubicBezTo>
                    <a:pt x="31579" y="595"/>
                    <a:pt x="31980" y="570"/>
                    <a:pt x="32381" y="545"/>
                  </a:cubicBezTo>
                  <a:cubicBezTo>
                    <a:pt x="32807" y="520"/>
                    <a:pt x="33208" y="495"/>
                    <a:pt x="33609" y="495"/>
                  </a:cubicBezTo>
                  <a:cubicBezTo>
                    <a:pt x="34386" y="470"/>
                    <a:pt x="35188" y="445"/>
                    <a:pt x="35965" y="420"/>
                  </a:cubicBezTo>
                  <a:cubicBezTo>
                    <a:pt x="36742" y="395"/>
                    <a:pt x="37494" y="395"/>
                    <a:pt x="38246" y="395"/>
                  </a:cubicBezTo>
                  <a:cubicBezTo>
                    <a:pt x="38747" y="395"/>
                    <a:pt x="39237" y="373"/>
                    <a:pt x="39724" y="373"/>
                  </a:cubicBezTo>
                  <a:cubicBezTo>
                    <a:pt x="39967" y="373"/>
                    <a:pt x="40209" y="378"/>
                    <a:pt x="40452" y="395"/>
                  </a:cubicBezTo>
                  <a:cubicBezTo>
                    <a:pt x="41153" y="395"/>
                    <a:pt x="41855" y="420"/>
                    <a:pt x="42532" y="420"/>
                  </a:cubicBezTo>
                  <a:cubicBezTo>
                    <a:pt x="43183" y="445"/>
                    <a:pt x="43835" y="495"/>
                    <a:pt x="44462" y="520"/>
                  </a:cubicBezTo>
                  <a:cubicBezTo>
                    <a:pt x="45088" y="545"/>
                    <a:pt x="45690" y="570"/>
                    <a:pt x="46241" y="620"/>
                  </a:cubicBezTo>
                  <a:cubicBezTo>
                    <a:pt x="46818" y="671"/>
                    <a:pt x="47344" y="721"/>
                    <a:pt x="47845" y="771"/>
                  </a:cubicBezTo>
                  <a:cubicBezTo>
                    <a:pt x="48848" y="871"/>
                    <a:pt x="49725" y="971"/>
                    <a:pt x="50452" y="1072"/>
                  </a:cubicBezTo>
                  <a:cubicBezTo>
                    <a:pt x="51178" y="1172"/>
                    <a:pt x="51730" y="1272"/>
                    <a:pt x="52106" y="1347"/>
                  </a:cubicBezTo>
                  <a:cubicBezTo>
                    <a:pt x="52507" y="1422"/>
                    <a:pt x="52707" y="1473"/>
                    <a:pt x="52707" y="1473"/>
                  </a:cubicBezTo>
                  <a:cubicBezTo>
                    <a:pt x="52707" y="1473"/>
                    <a:pt x="52507" y="1422"/>
                    <a:pt x="52131" y="1322"/>
                  </a:cubicBezTo>
                  <a:cubicBezTo>
                    <a:pt x="51730" y="1247"/>
                    <a:pt x="51178" y="1097"/>
                    <a:pt x="50477" y="996"/>
                  </a:cubicBezTo>
                  <a:cubicBezTo>
                    <a:pt x="49750" y="846"/>
                    <a:pt x="48873" y="721"/>
                    <a:pt x="47870" y="595"/>
                  </a:cubicBezTo>
                  <a:cubicBezTo>
                    <a:pt x="46868" y="470"/>
                    <a:pt x="45715" y="320"/>
                    <a:pt x="44487" y="270"/>
                  </a:cubicBezTo>
                  <a:cubicBezTo>
                    <a:pt x="43860" y="219"/>
                    <a:pt x="43209" y="169"/>
                    <a:pt x="42532" y="119"/>
                  </a:cubicBezTo>
                  <a:cubicBezTo>
                    <a:pt x="41855" y="94"/>
                    <a:pt x="41178" y="69"/>
                    <a:pt x="40452" y="44"/>
                  </a:cubicBezTo>
                  <a:cubicBezTo>
                    <a:pt x="39750" y="19"/>
                    <a:pt x="38998" y="19"/>
                    <a:pt x="38246" y="19"/>
                  </a:cubicBezTo>
                  <a:cubicBezTo>
                    <a:pt x="37870" y="6"/>
                    <a:pt x="37494" y="0"/>
                    <a:pt x="37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9"/>
            <p:cNvSpPr/>
            <p:nvPr/>
          </p:nvSpPr>
          <p:spPr>
            <a:xfrm>
              <a:off x="3412984" y="3478343"/>
              <a:ext cx="894643" cy="87035"/>
            </a:xfrm>
            <a:custGeom>
              <a:avLst/>
              <a:gdLst/>
              <a:ahLst/>
              <a:cxnLst/>
              <a:rect l="l" t="t" r="r" b="b"/>
              <a:pathLst>
                <a:path w="38372" h="3733" extrusionOk="0">
                  <a:moveTo>
                    <a:pt x="38237" y="134"/>
                  </a:moveTo>
                  <a:cubicBezTo>
                    <a:pt x="38326" y="143"/>
                    <a:pt x="38372" y="148"/>
                    <a:pt x="38372" y="148"/>
                  </a:cubicBezTo>
                  <a:cubicBezTo>
                    <a:pt x="38372" y="148"/>
                    <a:pt x="38326" y="141"/>
                    <a:pt x="38237" y="134"/>
                  </a:cubicBezTo>
                  <a:close/>
                  <a:moveTo>
                    <a:pt x="33209" y="1"/>
                  </a:moveTo>
                  <a:cubicBezTo>
                    <a:pt x="32925" y="1"/>
                    <a:pt x="32633" y="6"/>
                    <a:pt x="32332" y="23"/>
                  </a:cubicBezTo>
                  <a:cubicBezTo>
                    <a:pt x="31430" y="48"/>
                    <a:pt x="30452" y="73"/>
                    <a:pt x="29425" y="98"/>
                  </a:cubicBezTo>
                  <a:cubicBezTo>
                    <a:pt x="28372" y="148"/>
                    <a:pt x="27294" y="224"/>
                    <a:pt x="26166" y="299"/>
                  </a:cubicBezTo>
                  <a:cubicBezTo>
                    <a:pt x="25039" y="374"/>
                    <a:pt x="23861" y="424"/>
                    <a:pt x="22683" y="549"/>
                  </a:cubicBezTo>
                  <a:cubicBezTo>
                    <a:pt x="21505" y="650"/>
                    <a:pt x="20302" y="775"/>
                    <a:pt x="19099" y="875"/>
                  </a:cubicBezTo>
                  <a:cubicBezTo>
                    <a:pt x="17896" y="1001"/>
                    <a:pt x="16693" y="1126"/>
                    <a:pt x="15515" y="1301"/>
                  </a:cubicBezTo>
                  <a:cubicBezTo>
                    <a:pt x="14337" y="1452"/>
                    <a:pt x="13184" y="1602"/>
                    <a:pt x="12056" y="1752"/>
                  </a:cubicBezTo>
                  <a:cubicBezTo>
                    <a:pt x="10928" y="1903"/>
                    <a:pt x="9851" y="2053"/>
                    <a:pt x="8823" y="2204"/>
                  </a:cubicBezTo>
                  <a:cubicBezTo>
                    <a:pt x="7795" y="2379"/>
                    <a:pt x="6843" y="2529"/>
                    <a:pt x="5941" y="2680"/>
                  </a:cubicBezTo>
                  <a:cubicBezTo>
                    <a:pt x="4161" y="3006"/>
                    <a:pt x="2683" y="3256"/>
                    <a:pt x="1630" y="3432"/>
                  </a:cubicBezTo>
                  <a:cubicBezTo>
                    <a:pt x="602" y="3632"/>
                    <a:pt x="1" y="3732"/>
                    <a:pt x="1" y="3732"/>
                  </a:cubicBezTo>
                  <a:cubicBezTo>
                    <a:pt x="1" y="3732"/>
                    <a:pt x="602" y="3657"/>
                    <a:pt x="1655" y="3532"/>
                  </a:cubicBezTo>
                  <a:cubicBezTo>
                    <a:pt x="2708" y="3381"/>
                    <a:pt x="4186" y="3181"/>
                    <a:pt x="5991" y="2955"/>
                  </a:cubicBezTo>
                  <a:cubicBezTo>
                    <a:pt x="6868" y="2805"/>
                    <a:pt x="7845" y="2680"/>
                    <a:pt x="8873" y="2529"/>
                  </a:cubicBezTo>
                  <a:cubicBezTo>
                    <a:pt x="9901" y="2404"/>
                    <a:pt x="10978" y="2279"/>
                    <a:pt x="12106" y="2153"/>
                  </a:cubicBezTo>
                  <a:cubicBezTo>
                    <a:pt x="13234" y="2003"/>
                    <a:pt x="14387" y="1878"/>
                    <a:pt x="15565" y="1727"/>
                  </a:cubicBezTo>
                  <a:cubicBezTo>
                    <a:pt x="16743" y="1552"/>
                    <a:pt x="17946" y="1452"/>
                    <a:pt x="19149" y="1351"/>
                  </a:cubicBezTo>
                  <a:cubicBezTo>
                    <a:pt x="20327" y="1226"/>
                    <a:pt x="21530" y="1101"/>
                    <a:pt x="22708" y="975"/>
                  </a:cubicBezTo>
                  <a:cubicBezTo>
                    <a:pt x="23886" y="850"/>
                    <a:pt x="25064" y="775"/>
                    <a:pt x="26191" y="700"/>
                  </a:cubicBezTo>
                  <a:cubicBezTo>
                    <a:pt x="27319" y="625"/>
                    <a:pt x="28397" y="499"/>
                    <a:pt x="29425" y="449"/>
                  </a:cubicBezTo>
                  <a:cubicBezTo>
                    <a:pt x="30477" y="374"/>
                    <a:pt x="31455" y="324"/>
                    <a:pt x="32357" y="274"/>
                  </a:cubicBezTo>
                  <a:cubicBezTo>
                    <a:pt x="33259" y="224"/>
                    <a:pt x="34086" y="224"/>
                    <a:pt x="34813" y="173"/>
                  </a:cubicBezTo>
                  <a:cubicBezTo>
                    <a:pt x="35540" y="148"/>
                    <a:pt x="36192" y="148"/>
                    <a:pt x="36718" y="148"/>
                  </a:cubicBezTo>
                  <a:cubicBezTo>
                    <a:pt x="37244" y="123"/>
                    <a:pt x="37645" y="123"/>
                    <a:pt x="37946" y="123"/>
                  </a:cubicBezTo>
                  <a:cubicBezTo>
                    <a:pt x="38068" y="123"/>
                    <a:pt x="38166" y="128"/>
                    <a:pt x="38237" y="134"/>
                  </a:cubicBezTo>
                  <a:lnTo>
                    <a:pt x="38237" y="134"/>
                  </a:lnTo>
                  <a:cubicBezTo>
                    <a:pt x="38005" y="111"/>
                    <a:pt x="37479" y="66"/>
                    <a:pt x="36718" y="48"/>
                  </a:cubicBezTo>
                  <a:cubicBezTo>
                    <a:pt x="36192" y="23"/>
                    <a:pt x="35540" y="23"/>
                    <a:pt x="34813" y="23"/>
                  </a:cubicBezTo>
                  <a:cubicBezTo>
                    <a:pt x="34312" y="23"/>
                    <a:pt x="33777" y="1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9"/>
            <p:cNvSpPr/>
            <p:nvPr/>
          </p:nvSpPr>
          <p:spPr>
            <a:xfrm>
              <a:off x="4710792" y="3309335"/>
              <a:ext cx="1269199" cy="104125"/>
            </a:xfrm>
            <a:custGeom>
              <a:avLst/>
              <a:gdLst/>
              <a:ahLst/>
              <a:cxnLst/>
              <a:rect l="l" t="t" r="r" b="b"/>
              <a:pathLst>
                <a:path w="54437" h="4466" extrusionOk="0">
                  <a:moveTo>
                    <a:pt x="22079" y="1"/>
                  </a:moveTo>
                  <a:cubicBezTo>
                    <a:pt x="20313" y="1"/>
                    <a:pt x="18576" y="51"/>
                    <a:pt x="16893" y="154"/>
                  </a:cubicBezTo>
                  <a:cubicBezTo>
                    <a:pt x="15264" y="254"/>
                    <a:pt x="13685" y="430"/>
                    <a:pt x="12206" y="630"/>
                  </a:cubicBezTo>
                  <a:cubicBezTo>
                    <a:pt x="10752" y="856"/>
                    <a:pt x="9349" y="1107"/>
                    <a:pt x="8071" y="1407"/>
                  </a:cubicBezTo>
                  <a:cubicBezTo>
                    <a:pt x="7444" y="1558"/>
                    <a:pt x="6842" y="1733"/>
                    <a:pt x="6266" y="1884"/>
                  </a:cubicBezTo>
                  <a:cubicBezTo>
                    <a:pt x="5715" y="2059"/>
                    <a:pt x="5163" y="2209"/>
                    <a:pt x="4662" y="2385"/>
                  </a:cubicBezTo>
                  <a:cubicBezTo>
                    <a:pt x="3659" y="2736"/>
                    <a:pt x="2807" y="3087"/>
                    <a:pt x="2106" y="3387"/>
                  </a:cubicBezTo>
                  <a:cubicBezTo>
                    <a:pt x="1780" y="3563"/>
                    <a:pt x="1454" y="3688"/>
                    <a:pt x="1203" y="3813"/>
                  </a:cubicBezTo>
                  <a:cubicBezTo>
                    <a:pt x="928" y="3964"/>
                    <a:pt x="727" y="4089"/>
                    <a:pt x="527" y="4164"/>
                  </a:cubicBezTo>
                  <a:cubicBezTo>
                    <a:pt x="176" y="4365"/>
                    <a:pt x="0" y="4465"/>
                    <a:pt x="0" y="4465"/>
                  </a:cubicBezTo>
                  <a:cubicBezTo>
                    <a:pt x="0" y="4465"/>
                    <a:pt x="176" y="4365"/>
                    <a:pt x="552" y="4189"/>
                  </a:cubicBezTo>
                  <a:cubicBezTo>
                    <a:pt x="727" y="4114"/>
                    <a:pt x="953" y="3989"/>
                    <a:pt x="1228" y="3864"/>
                  </a:cubicBezTo>
                  <a:cubicBezTo>
                    <a:pt x="1504" y="3763"/>
                    <a:pt x="1805" y="3638"/>
                    <a:pt x="2156" y="3488"/>
                  </a:cubicBezTo>
                  <a:cubicBezTo>
                    <a:pt x="2857" y="3187"/>
                    <a:pt x="3710" y="2861"/>
                    <a:pt x="4712" y="2560"/>
                  </a:cubicBezTo>
                  <a:cubicBezTo>
                    <a:pt x="5213" y="2385"/>
                    <a:pt x="5765" y="2260"/>
                    <a:pt x="6341" y="2084"/>
                  </a:cubicBezTo>
                  <a:cubicBezTo>
                    <a:pt x="6918" y="1959"/>
                    <a:pt x="7494" y="1783"/>
                    <a:pt x="8146" y="1658"/>
                  </a:cubicBezTo>
                  <a:cubicBezTo>
                    <a:pt x="9399" y="1382"/>
                    <a:pt x="10802" y="1157"/>
                    <a:pt x="12256" y="956"/>
                  </a:cubicBezTo>
                  <a:cubicBezTo>
                    <a:pt x="13735" y="781"/>
                    <a:pt x="15289" y="655"/>
                    <a:pt x="16918" y="555"/>
                  </a:cubicBezTo>
                  <a:cubicBezTo>
                    <a:pt x="18373" y="476"/>
                    <a:pt x="19874" y="438"/>
                    <a:pt x="21401" y="438"/>
                  </a:cubicBezTo>
                  <a:cubicBezTo>
                    <a:pt x="23265" y="438"/>
                    <a:pt x="25166" y="495"/>
                    <a:pt x="27068" y="605"/>
                  </a:cubicBezTo>
                  <a:cubicBezTo>
                    <a:pt x="30502" y="756"/>
                    <a:pt x="33960" y="1107"/>
                    <a:pt x="37168" y="1508"/>
                  </a:cubicBezTo>
                  <a:cubicBezTo>
                    <a:pt x="38772" y="1733"/>
                    <a:pt x="40326" y="1934"/>
                    <a:pt x="41805" y="2159"/>
                  </a:cubicBezTo>
                  <a:cubicBezTo>
                    <a:pt x="43284" y="2385"/>
                    <a:pt x="44662" y="2610"/>
                    <a:pt x="45940" y="2836"/>
                  </a:cubicBezTo>
                  <a:cubicBezTo>
                    <a:pt x="47219" y="3062"/>
                    <a:pt x="48397" y="3287"/>
                    <a:pt x="49424" y="3488"/>
                  </a:cubicBezTo>
                  <a:cubicBezTo>
                    <a:pt x="50477" y="3688"/>
                    <a:pt x="51379" y="3864"/>
                    <a:pt x="52106" y="3989"/>
                  </a:cubicBezTo>
                  <a:cubicBezTo>
                    <a:pt x="53610" y="4290"/>
                    <a:pt x="54437" y="4465"/>
                    <a:pt x="54437" y="4465"/>
                  </a:cubicBezTo>
                  <a:cubicBezTo>
                    <a:pt x="54437" y="4465"/>
                    <a:pt x="53610" y="4265"/>
                    <a:pt x="52131" y="3914"/>
                  </a:cubicBezTo>
                  <a:cubicBezTo>
                    <a:pt x="50652" y="3563"/>
                    <a:pt x="48547" y="3087"/>
                    <a:pt x="45991" y="2585"/>
                  </a:cubicBezTo>
                  <a:cubicBezTo>
                    <a:pt x="43434" y="2109"/>
                    <a:pt x="40452" y="1558"/>
                    <a:pt x="37219" y="1132"/>
                  </a:cubicBezTo>
                  <a:cubicBezTo>
                    <a:pt x="34011" y="681"/>
                    <a:pt x="30552" y="330"/>
                    <a:pt x="27093" y="129"/>
                  </a:cubicBezTo>
                  <a:cubicBezTo>
                    <a:pt x="25409" y="44"/>
                    <a:pt x="23732" y="1"/>
                    <a:pt x="2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9"/>
            <p:cNvSpPr/>
            <p:nvPr/>
          </p:nvSpPr>
          <p:spPr>
            <a:xfrm>
              <a:off x="4987163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9076" y="0"/>
                  </a:moveTo>
                  <a:cubicBezTo>
                    <a:pt x="8672" y="0"/>
                    <a:pt x="8277" y="8"/>
                    <a:pt x="7896" y="29"/>
                  </a:cubicBezTo>
                  <a:cubicBezTo>
                    <a:pt x="6968" y="54"/>
                    <a:pt x="6116" y="79"/>
                    <a:pt x="5314" y="104"/>
                  </a:cubicBezTo>
                  <a:cubicBezTo>
                    <a:pt x="4512" y="154"/>
                    <a:pt x="3760" y="230"/>
                    <a:pt x="3109" y="280"/>
                  </a:cubicBezTo>
                  <a:cubicBezTo>
                    <a:pt x="2808" y="305"/>
                    <a:pt x="2482" y="330"/>
                    <a:pt x="2207" y="355"/>
                  </a:cubicBezTo>
                  <a:cubicBezTo>
                    <a:pt x="1931" y="380"/>
                    <a:pt x="1680" y="430"/>
                    <a:pt x="1455" y="480"/>
                  </a:cubicBezTo>
                  <a:cubicBezTo>
                    <a:pt x="527" y="631"/>
                    <a:pt x="1" y="706"/>
                    <a:pt x="1" y="706"/>
                  </a:cubicBezTo>
                  <a:cubicBezTo>
                    <a:pt x="1" y="706"/>
                    <a:pt x="527" y="656"/>
                    <a:pt x="1455" y="555"/>
                  </a:cubicBezTo>
                  <a:cubicBezTo>
                    <a:pt x="1705" y="530"/>
                    <a:pt x="1956" y="505"/>
                    <a:pt x="2232" y="480"/>
                  </a:cubicBezTo>
                  <a:cubicBezTo>
                    <a:pt x="2507" y="455"/>
                    <a:pt x="2808" y="455"/>
                    <a:pt x="3134" y="430"/>
                  </a:cubicBezTo>
                  <a:cubicBezTo>
                    <a:pt x="3785" y="405"/>
                    <a:pt x="4512" y="380"/>
                    <a:pt x="5314" y="355"/>
                  </a:cubicBezTo>
                  <a:lnTo>
                    <a:pt x="7896" y="355"/>
                  </a:lnTo>
                  <a:cubicBezTo>
                    <a:pt x="8798" y="355"/>
                    <a:pt x="9775" y="405"/>
                    <a:pt x="10778" y="430"/>
                  </a:cubicBezTo>
                  <a:cubicBezTo>
                    <a:pt x="11755" y="480"/>
                    <a:pt x="12808" y="480"/>
                    <a:pt x="13836" y="555"/>
                  </a:cubicBezTo>
                  <a:cubicBezTo>
                    <a:pt x="14888" y="631"/>
                    <a:pt x="15941" y="681"/>
                    <a:pt x="17019" y="756"/>
                  </a:cubicBezTo>
                  <a:cubicBezTo>
                    <a:pt x="18071" y="806"/>
                    <a:pt x="19124" y="931"/>
                    <a:pt x="20177" y="1032"/>
                  </a:cubicBezTo>
                  <a:cubicBezTo>
                    <a:pt x="21229" y="1132"/>
                    <a:pt x="22257" y="1232"/>
                    <a:pt x="23234" y="1307"/>
                  </a:cubicBezTo>
                  <a:cubicBezTo>
                    <a:pt x="25214" y="1558"/>
                    <a:pt x="27069" y="1808"/>
                    <a:pt x="28648" y="2009"/>
                  </a:cubicBezTo>
                  <a:cubicBezTo>
                    <a:pt x="30227" y="2285"/>
                    <a:pt x="31555" y="2460"/>
                    <a:pt x="32457" y="2610"/>
                  </a:cubicBezTo>
                  <a:cubicBezTo>
                    <a:pt x="33385" y="2761"/>
                    <a:pt x="33911" y="2836"/>
                    <a:pt x="33911" y="2836"/>
                  </a:cubicBezTo>
                  <a:cubicBezTo>
                    <a:pt x="33911" y="2836"/>
                    <a:pt x="33385" y="2736"/>
                    <a:pt x="32482" y="2535"/>
                  </a:cubicBezTo>
                  <a:cubicBezTo>
                    <a:pt x="31580" y="2335"/>
                    <a:pt x="30277" y="2059"/>
                    <a:pt x="28698" y="1758"/>
                  </a:cubicBezTo>
                  <a:cubicBezTo>
                    <a:pt x="27896" y="1608"/>
                    <a:pt x="27044" y="1483"/>
                    <a:pt x="26141" y="1357"/>
                  </a:cubicBezTo>
                  <a:cubicBezTo>
                    <a:pt x="25239" y="1207"/>
                    <a:pt x="24287" y="1082"/>
                    <a:pt x="23284" y="931"/>
                  </a:cubicBezTo>
                  <a:cubicBezTo>
                    <a:pt x="22282" y="806"/>
                    <a:pt x="21254" y="706"/>
                    <a:pt x="20227" y="605"/>
                  </a:cubicBezTo>
                  <a:cubicBezTo>
                    <a:pt x="19174" y="480"/>
                    <a:pt x="18121" y="355"/>
                    <a:pt x="17044" y="305"/>
                  </a:cubicBezTo>
                  <a:cubicBezTo>
                    <a:pt x="15966" y="255"/>
                    <a:pt x="14913" y="179"/>
                    <a:pt x="13861" y="129"/>
                  </a:cubicBezTo>
                  <a:cubicBezTo>
                    <a:pt x="12808" y="54"/>
                    <a:pt x="11781" y="54"/>
                    <a:pt x="10778" y="29"/>
                  </a:cubicBezTo>
                  <a:cubicBezTo>
                    <a:pt x="10199" y="15"/>
                    <a:pt x="9629" y="0"/>
                    <a:pt x="9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9"/>
            <p:cNvSpPr/>
            <p:nvPr/>
          </p:nvSpPr>
          <p:spPr>
            <a:xfrm>
              <a:off x="4740588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15580" y="0"/>
                  </a:moveTo>
                  <a:cubicBezTo>
                    <a:pt x="15195" y="0"/>
                    <a:pt x="14813" y="6"/>
                    <a:pt x="14437" y="19"/>
                  </a:cubicBezTo>
                  <a:cubicBezTo>
                    <a:pt x="13685" y="19"/>
                    <a:pt x="12958" y="19"/>
                    <a:pt x="12231" y="44"/>
                  </a:cubicBezTo>
                  <a:cubicBezTo>
                    <a:pt x="11529" y="69"/>
                    <a:pt x="10828" y="94"/>
                    <a:pt x="10151" y="119"/>
                  </a:cubicBezTo>
                  <a:cubicBezTo>
                    <a:pt x="9474" y="169"/>
                    <a:pt x="8823" y="219"/>
                    <a:pt x="8221" y="270"/>
                  </a:cubicBezTo>
                  <a:cubicBezTo>
                    <a:pt x="6968" y="320"/>
                    <a:pt x="5840" y="470"/>
                    <a:pt x="4813" y="595"/>
                  </a:cubicBezTo>
                  <a:cubicBezTo>
                    <a:pt x="3810" y="721"/>
                    <a:pt x="2933" y="846"/>
                    <a:pt x="2231" y="996"/>
                  </a:cubicBezTo>
                  <a:cubicBezTo>
                    <a:pt x="1504" y="1097"/>
                    <a:pt x="953" y="1247"/>
                    <a:pt x="577" y="1322"/>
                  </a:cubicBezTo>
                  <a:cubicBezTo>
                    <a:pt x="201" y="1422"/>
                    <a:pt x="0" y="1473"/>
                    <a:pt x="0" y="1473"/>
                  </a:cubicBezTo>
                  <a:cubicBezTo>
                    <a:pt x="0" y="1473"/>
                    <a:pt x="201" y="1422"/>
                    <a:pt x="577" y="1347"/>
                  </a:cubicBezTo>
                  <a:cubicBezTo>
                    <a:pt x="953" y="1272"/>
                    <a:pt x="1529" y="1172"/>
                    <a:pt x="2231" y="1072"/>
                  </a:cubicBezTo>
                  <a:cubicBezTo>
                    <a:pt x="2958" y="971"/>
                    <a:pt x="3835" y="871"/>
                    <a:pt x="4838" y="771"/>
                  </a:cubicBezTo>
                  <a:cubicBezTo>
                    <a:pt x="5339" y="721"/>
                    <a:pt x="5890" y="671"/>
                    <a:pt x="6442" y="620"/>
                  </a:cubicBezTo>
                  <a:cubicBezTo>
                    <a:pt x="7018" y="570"/>
                    <a:pt x="7595" y="545"/>
                    <a:pt x="8221" y="520"/>
                  </a:cubicBezTo>
                  <a:cubicBezTo>
                    <a:pt x="8848" y="495"/>
                    <a:pt x="9499" y="445"/>
                    <a:pt x="10176" y="420"/>
                  </a:cubicBezTo>
                  <a:cubicBezTo>
                    <a:pt x="10828" y="420"/>
                    <a:pt x="11529" y="395"/>
                    <a:pt x="12256" y="395"/>
                  </a:cubicBezTo>
                  <a:cubicBezTo>
                    <a:pt x="12490" y="378"/>
                    <a:pt x="12727" y="373"/>
                    <a:pt x="12966" y="373"/>
                  </a:cubicBezTo>
                  <a:cubicBezTo>
                    <a:pt x="13445" y="373"/>
                    <a:pt x="13935" y="395"/>
                    <a:pt x="14437" y="395"/>
                  </a:cubicBezTo>
                  <a:cubicBezTo>
                    <a:pt x="15189" y="395"/>
                    <a:pt x="15940" y="395"/>
                    <a:pt x="16717" y="420"/>
                  </a:cubicBezTo>
                  <a:cubicBezTo>
                    <a:pt x="17494" y="445"/>
                    <a:pt x="18296" y="470"/>
                    <a:pt x="19098" y="495"/>
                  </a:cubicBezTo>
                  <a:cubicBezTo>
                    <a:pt x="19499" y="495"/>
                    <a:pt x="19900" y="520"/>
                    <a:pt x="20301" y="545"/>
                  </a:cubicBezTo>
                  <a:cubicBezTo>
                    <a:pt x="20702" y="570"/>
                    <a:pt x="21103" y="595"/>
                    <a:pt x="21529" y="620"/>
                  </a:cubicBezTo>
                  <a:cubicBezTo>
                    <a:pt x="23159" y="721"/>
                    <a:pt x="24813" y="821"/>
                    <a:pt x="26467" y="996"/>
                  </a:cubicBezTo>
                  <a:cubicBezTo>
                    <a:pt x="27269" y="1072"/>
                    <a:pt x="28096" y="1147"/>
                    <a:pt x="28923" y="1222"/>
                  </a:cubicBezTo>
                  <a:cubicBezTo>
                    <a:pt x="29750" y="1297"/>
                    <a:pt x="30577" y="1397"/>
                    <a:pt x="31379" y="1498"/>
                  </a:cubicBezTo>
                  <a:cubicBezTo>
                    <a:pt x="33008" y="1698"/>
                    <a:pt x="34612" y="1874"/>
                    <a:pt x="36141" y="2124"/>
                  </a:cubicBezTo>
                  <a:cubicBezTo>
                    <a:pt x="37670" y="2350"/>
                    <a:pt x="39174" y="2550"/>
                    <a:pt x="40577" y="2776"/>
                  </a:cubicBezTo>
                  <a:cubicBezTo>
                    <a:pt x="41981" y="3027"/>
                    <a:pt x="43309" y="3252"/>
                    <a:pt x="44537" y="3453"/>
                  </a:cubicBezTo>
                  <a:cubicBezTo>
                    <a:pt x="45164" y="3553"/>
                    <a:pt x="45740" y="3653"/>
                    <a:pt x="46291" y="3753"/>
                  </a:cubicBezTo>
                  <a:cubicBezTo>
                    <a:pt x="46868" y="3879"/>
                    <a:pt x="47394" y="3979"/>
                    <a:pt x="47895" y="4079"/>
                  </a:cubicBezTo>
                  <a:cubicBezTo>
                    <a:pt x="48873" y="4255"/>
                    <a:pt x="49750" y="4430"/>
                    <a:pt x="50452" y="4580"/>
                  </a:cubicBezTo>
                  <a:cubicBezTo>
                    <a:pt x="51880" y="4856"/>
                    <a:pt x="52708" y="5006"/>
                    <a:pt x="52708" y="5006"/>
                  </a:cubicBezTo>
                  <a:cubicBezTo>
                    <a:pt x="52708" y="5006"/>
                    <a:pt x="51880" y="4806"/>
                    <a:pt x="50477" y="4480"/>
                  </a:cubicBezTo>
                  <a:cubicBezTo>
                    <a:pt x="49775" y="4330"/>
                    <a:pt x="48898" y="4129"/>
                    <a:pt x="47921" y="3904"/>
                  </a:cubicBezTo>
                  <a:cubicBezTo>
                    <a:pt x="47419" y="3778"/>
                    <a:pt x="46893" y="3678"/>
                    <a:pt x="46342" y="3553"/>
                  </a:cubicBezTo>
                  <a:cubicBezTo>
                    <a:pt x="45790" y="3428"/>
                    <a:pt x="45189" y="3327"/>
                    <a:pt x="44587" y="3202"/>
                  </a:cubicBezTo>
                  <a:cubicBezTo>
                    <a:pt x="43359" y="2976"/>
                    <a:pt x="42031" y="2701"/>
                    <a:pt x="40627" y="2450"/>
                  </a:cubicBezTo>
                  <a:cubicBezTo>
                    <a:pt x="39224" y="2199"/>
                    <a:pt x="37745" y="1974"/>
                    <a:pt x="36191" y="1723"/>
                  </a:cubicBezTo>
                  <a:cubicBezTo>
                    <a:pt x="34662" y="1473"/>
                    <a:pt x="33058" y="1272"/>
                    <a:pt x="31429" y="1072"/>
                  </a:cubicBezTo>
                  <a:cubicBezTo>
                    <a:pt x="30627" y="971"/>
                    <a:pt x="29800" y="846"/>
                    <a:pt x="28973" y="771"/>
                  </a:cubicBezTo>
                  <a:cubicBezTo>
                    <a:pt x="28146" y="696"/>
                    <a:pt x="27319" y="620"/>
                    <a:pt x="26492" y="545"/>
                  </a:cubicBezTo>
                  <a:cubicBezTo>
                    <a:pt x="24838" y="370"/>
                    <a:pt x="23184" y="295"/>
                    <a:pt x="21554" y="194"/>
                  </a:cubicBezTo>
                  <a:cubicBezTo>
                    <a:pt x="21128" y="169"/>
                    <a:pt x="20727" y="144"/>
                    <a:pt x="20326" y="119"/>
                  </a:cubicBezTo>
                  <a:cubicBezTo>
                    <a:pt x="19925" y="94"/>
                    <a:pt x="19499" y="94"/>
                    <a:pt x="19098" y="69"/>
                  </a:cubicBezTo>
                  <a:cubicBezTo>
                    <a:pt x="18296" y="44"/>
                    <a:pt x="17519" y="44"/>
                    <a:pt x="16742" y="19"/>
                  </a:cubicBezTo>
                  <a:cubicBezTo>
                    <a:pt x="16354" y="6"/>
                    <a:pt x="15965" y="0"/>
                    <a:pt x="15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9"/>
            <p:cNvSpPr/>
            <p:nvPr/>
          </p:nvSpPr>
          <p:spPr>
            <a:xfrm>
              <a:off x="4939252" y="3478343"/>
              <a:ext cx="894060" cy="87035"/>
            </a:xfrm>
            <a:custGeom>
              <a:avLst/>
              <a:gdLst/>
              <a:ahLst/>
              <a:cxnLst/>
              <a:rect l="l" t="t" r="r" b="b"/>
              <a:pathLst>
                <a:path w="38347" h="3733" extrusionOk="0">
                  <a:moveTo>
                    <a:pt x="116" y="135"/>
                  </a:moveTo>
                  <a:lnTo>
                    <a:pt x="116" y="135"/>
                  </a:lnTo>
                  <a:cubicBezTo>
                    <a:pt x="40" y="142"/>
                    <a:pt x="1" y="148"/>
                    <a:pt x="1" y="148"/>
                  </a:cubicBezTo>
                  <a:cubicBezTo>
                    <a:pt x="1" y="148"/>
                    <a:pt x="40" y="143"/>
                    <a:pt x="116" y="135"/>
                  </a:cubicBezTo>
                  <a:close/>
                  <a:moveTo>
                    <a:pt x="5140" y="1"/>
                  </a:moveTo>
                  <a:cubicBezTo>
                    <a:pt x="4573" y="1"/>
                    <a:pt x="4044" y="23"/>
                    <a:pt x="3560" y="23"/>
                  </a:cubicBezTo>
                  <a:cubicBezTo>
                    <a:pt x="2808" y="23"/>
                    <a:pt x="2181" y="23"/>
                    <a:pt x="1655" y="48"/>
                  </a:cubicBezTo>
                  <a:cubicBezTo>
                    <a:pt x="857" y="67"/>
                    <a:pt x="334" y="113"/>
                    <a:pt x="116" y="135"/>
                  </a:cubicBezTo>
                  <a:lnTo>
                    <a:pt x="116" y="135"/>
                  </a:lnTo>
                  <a:cubicBezTo>
                    <a:pt x="188" y="129"/>
                    <a:pt x="293" y="123"/>
                    <a:pt x="427" y="123"/>
                  </a:cubicBezTo>
                  <a:cubicBezTo>
                    <a:pt x="703" y="123"/>
                    <a:pt x="1129" y="123"/>
                    <a:pt x="1655" y="148"/>
                  </a:cubicBezTo>
                  <a:cubicBezTo>
                    <a:pt x="2181" y="148"/>
                    <a:pt x="2808" y="148"/>
                    <a:pt x="3560" y="173"/>
                  </a:cubicBezTo>
                  <a:cubicBezTo>
                    <a:pt x="4287" y="224"/>
                    <a:pt x="5114" y="224"/>
                    <a:pt x="6016" y="274"/>
                  </a:cubicBezTo>
                  <a:cubicBezTo>
                    <a:pt x="6918" y="324"/>
                    <a:pt x="7896" y="374"/>
                    <a:pt x="8923" y="449"/>
                  </a:cubicBezTo>
                  <a:cubicBezTo>
                    <a:pt x="9951" y="499"/>
                    <a:pt x="11054" y="625"/>
                    <a:pt x="12181" y="700"/>
                  </a:cubicBezTo>
                  <a:cubicBezTo>
                    <a:pt x="13284" y="775"/>
                    <a:pt x="14462" y="850"/>
                    <a:pt x="15640" y="975"/>
                  </a:cubicBezTo>
                  <a:cubicBezTo>
                    <a:pt x="16818" y="1101"/>
                    <a:pt x="18021" y="1226"/>
                    <a:pt x="19224" y="1351"/>
                  </a:cubicBezTo>
                  <a:cubicBezTo>
                    <a:pt x="20427" y="1452"/>
                    <a:pt x="21605" y="1552"/>
                    <a:pt x="22783" y="1727"/>
                  </a:cubicBezTo>
                  <a:cubicBezTo>
                    <a:pt x="23961" y="1878"/>
                    <a:pt x="25139" y="2003"/>
                    <a:pt x="26242" y="2153"/>
                  </a:cubicBezTo>
                  <a:cubicBezTo>
                    <a:pt x="27369" y="2279"/>
                    <a:pt x="28447" y="2404"/>
                    <a:pt x="29475" y="2529"/>
                  </a:cubicBezTo>
                  <a:cubicBezTo>
                    <a:pt x="30502" y="2680"/>
                    <a:pt x="31480" y="2805"/>
                    <a:pt x="32382" y="2955"/>
                  </a:cubicBezTo>
                  <a:cubicBezTo>
                    <a:pt x="34161" y="3181"/>
                    <a:pt x="35665" y="3381"/>
                    <a:pt x="36693" y="3532"/>
                  </a:cubicBezTo>
                  <a:cubicBezTo>
                    <a:pt x="37745" y="3657"/>
                    <a:pt x="38347" y="3732"/>
                    <a:pt x="38347" y="3732"/>
                  </a:cubicBezTo>
                  <a:cubicBezTo>
                    <a:pt x="38347" y="3732"/>
                    <a:pt x="37745" y="3632"/>
                    <a:pt x="36718" y="3432"/>
                  </a:cubicBezTo>
                  <a:cubicBezTo>
                    <a:pt x="35690" y="3256"/>
                    <a:pt x="34186" y="3006"/>
                    <a:pt x="32407" y="2680"/>
                  </a:cubicBezTo>
                  <a:cubicBezTo>
                    <a:pt x="31530" y="2529"/>
                    <a:pt x="30552" y="2379"/>
                    <a:pt x="29525" y="2204"/>
                  </a:cubicBezTo>
                  <a:cubicBezTo>
                    <a:pt x="28497" y="2053"/>
                    <a:pt x="27420" y="1903"/>
                    <a:pt x="26292" y="1752"/>
                  </a:cubicBezTo>
                  <a:cubicBezTo>
                    <a:pt x="25189" y="1602"/>
                    <a:pt x="24011" y="1452"/>
                    <a:pt x="22833" y="1301"/>
                  </a:cubicBezTo>
                  <a:cubicBezTo>
                    <a:pt x="21655" y="1126"/>
                    <a:pt x="20477" y="1001"/>
                    <a:pt x="19274" y="875"/>
                  </a:cubicBezTo>
                  <a:cubicBezTo>
                    <a:pt x="18071" y="775"/>
                    <a:pt x="16868" y="650"/>
                    <a:pt x="15690" y="549"/>
                  </a:cubicBezTo>
                  <a:cubicBezTo>
                    <a:pt x="14487" y="424"/>
                    <a:pt x="13334" y="374"/>
                    <a:pt x="12206" y="299"/>
                  </a:cubicBezTo>
                  <a:cubicBezTo>
                    <a:pt x="11079" y="224"/>
                    <a:pt x="9976" y="148"/>
                    <a:pt x="8948" y="98"/>
                  </a:cubicBezTo>
                  <a:cubicBezTo>
                    <a:pt x="7896" y="73"/>
                    <a:pt x="6918" y="48"/>
                    <a:pt x="6016" y="23"/>
                  </a:cubicBezTo>
                  <a:cubicBezTo>
                    <a:pt x="5715" y="6"/>
                    <a:pt x="5423" y="1"/>
                    <a:pt x="5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9"/>
            <p:cNvSpPr/>
            <p:nvPr/>
          </p:nvSpPr>
          <p:spPr>
            <a:xfrm>
              <a:off x="3152374" y="3522104"/>
              <a:ext cx="2942166" cy="203377"/>
            </a:xfrm>
            <a:custGeom>
              <a:avLst/>
              <a:gdLst/>
              <a:ahLst/>
              <a:cxnLst/>
              <a:rect l="l" t="t" r="r" b="b"/>
              <a:pathLst>
                <a:path w="126192" h="8723" extrusionOk="0">
                  <a:moveTo>
                    <a:pt x="59124" y="1"/>
                  </a:moveTo>
                  <a:lnTo>
                    <a:pt x="57996" y="101"/>
                  </a:lnTo>
                  <a:lnTo>
                    <a:pt x="1" y="6091"/>
                  </a:lnTo>
                  <a:lnTo>
                    <a:pt x="1530" y="8723"/>
                  </a:lnTo>
                  <a:lnTo>
                    <a:pt x="57294" y="2958"/>
                  </a:lnTo>
                  <a:cubicBezTo>
                    <a:pt x="58147" y="4387"/>
                    <a:pt x="59951" y="5214"/>
                    <a:pt x="63084" y="5214"/>
                  </a:cubicBezTo>
                  <a:cubicBezTo>
                    <a:pt x="66217" y="5214"/>
                    <a:pt x="68046" y="4387"/>
                    <a:pt x="68873" y="2958"/>
                  </a:cubicBezTo>
                  <a:lnTo>
                    <a:pt x="124638" y="8723"/>
                  </a:lnTo>
                  <a:lnTo>
                    <a:pt x="126192" y="6091"/>
                  </a:lnTo>
                  <a:lnTo>
                    <a:pt x="68172" y="101"/>
                  </a:lnTo>
                  <a:lnTo>
                    <a:pt x="67044" y="1"/>
                  </a:lnTo>
                  <a:lnTo>
                    <a:pt x="66718" y="1078"/>
                  </a:lnTo>
                  <a:cubicBezTo>
                    <a:pt x="66643" y="1304"/>
                    <a:pt x="65916" y="2432"/>
                    <a:pt x="63084" y="2432"/>
                  </a:cubicBezTo>
                  <a:cubicBezTo>
                    <a:pt x="60252" y="2432"/>
                    <a:pt x="59525" y="1304"/>
                    <a:pt x="59475" y="1078"/>
                  </a:cubicBezTo>
                  <a:lnTo>
                    <a:pt x="591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9"/>
            <p:cNvSpPr/>
            <p:nvPr/>
          </p:nvSpPr>
          <p:spPr>
            <a:xfrm>
              <a:off x="4623129" y="2673663"/>
              <a:ext cx="324335" cy="739808"/>
            </a:xfrm>
            <a:custGeom>
              <a:avLst/>
              <a:gdLst/>
              <a:ahLst/>
              <a:cxnLst/>
              <a:rect l="l" t="t" r="r" b="b"/>
              <a:pathLst>
                <a:path w="13911" h="31731" extrusionOk="0">
                  <a:moveTo>
                    <a:pt x="13184" y="1"/>
                  </a:moveTo>
                  <a:lnTo>
                    <a:pt x="13184" y="1"/>
                  </a:lnTo>
                  <a:cubicBezTo>
                    <a:pt x="8723" y="677"/>
                    <a:pt x="4211" y="2181"/>
                    <a:pt x="1" y="4988"/>
                  </a:cubicBezTo>
                  <a:lnTo>
                    <a:pt x="1" y="31730"/>
                  </a:lnTo>
                  <a:cubicBezTo>
                    <a:pt x="1" y="31730"/>
                    <a:pt x="3384" y="26166"/>
                    <a:pt x="13911" y="23058"/>
                  </a:cubicBezTo>
                  <a:cubicBezTo>
                    <a:pt x="12457" y="16793"/>
                    <a:pt x="11580" y="8672"/>
                    <a:pt x="1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9"/>
            <p:cNvSpPr/>
            <p:nvPr/>
          </p:nvSpPr>
          <p:spPr>
            <a:xfrm>
              <a:off x="4281313" y="2963440"/>
              <a:ext cx="291601" cy="161340"/>
            </a:xfrm>
            <a:custGeom>
              <a:avLst/>
              <a:gdLst/>
              <a:ahLst/>
              <a:cxnLst/>
              <a:rect l="l" t="t" r="r" b="b"/>
              <a:pathLst>
                <a:path w="12507" h="6920" extrusionOk="0">
                  <a:moveTo>
                    <a:pt x="9298" y="1"/>
                  </a:moveTo>
                  <a:cubicBezTo>
                    <a:pt x="8450" y="1"/>
                    <a:pt x="7614" y="99"/>
                    <a:pt x="6817" y="354"/>
                  </a:cubicBezTo>
                  <a:cubicBezTo>
                    <a:pt x="5238" y="830"/>
                    <a:pt x="3935" y="1907"/>
                    <a:pt x="2882" y="3110"/>
                  </a:cubicBezTo>
                  <a:cubicBezTo>
                    <a:pt x="1830" y="4313"/>
                    <a:pt x="978" y="5642"/>
                    <a:pt x="0" y="6920"/>
                  </a:cubicBezTo>
                  <a:cubicBezTo>
                    <a:pt x="534" y="6807"/>
                    <a:pt x="1076" y="6770"/>
                    <a:pt x="1621" y="6770"/>
                  </a:cubicBezTo>
                  <a:cubicBezTo>
                    <a:pt x="2659" y="6770"/>
                    <a:pt x="3709" y="6904"/>
                    <a:pt x="4737" y="6904"/>
                  </a:cubicBezTo>
                  <a:cubicBezTo>
                    <a:pt x="5453" y="6904"/>
                    <a:pt x="6159" y="6839"/>
                    <a:pt x="6842" y="6619"/>
                  </a:cubicBezTo>
                  <a:cubicBezTo>
                    <a:pt x="7594" y="6369"/>
                    <a:pt x="8296" y="5968"/>
                    <a:pt x="8948" y="5516"/>
                  </a:cubicBezTo>
                  <a:cubicBezTo>
                    <a:pt x="9800" y="4940"/>
                    <a:pt x="10577" y="4288"/>
                    <a:pt x="11178" y="3486"/>
                  </a:cubicBezTo>
                  <a:cubicBezTo>
                    <a:pt x="11855" y="2534"/>
                    <a:pt x="12156" y="1456"/>
                    <a:pt x="12506" y="354"/>
                  </a:cubicBezTo>
                  <a:cubicBezTo>
                    <a:pt x="11457" y="158"/>
                    <a:pt x="10368" y="1"/>
                    <a:pt x="9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9"/>
            <p:cNvSpPr/>
            <p:nvPr/>
          </p:nvSpPr>
          <p:spPr>
            <a:xfrm>
              <a:off x="4278376" y="2964302"/>
              <a:ext cx="302722" cy="162832"/>
            </a:xfrm>
            <a:custGeom>
              <a:avLst/>
              <a:gdLst/>
              <a:ahLst/>
              <a:cxnLst/>
              <a:rect l="l" t="t" r="r" b="b"/>
              <a:pathLst>
                <a:path w="12984" h="6984" extrusionOk="0">
                  <a:moveTo>
                    <a:pt x="12639" y="1"/>
                  </a:moveTo>
                  <a:cubicBezTo>
                    <a:pt x="12604" y="1"/>
                    <a:pt x="12568" y="6"/>
                    <a:pt x="12532" y="16"/>
                  </a:cubicBezTo>
                  <a:cubicBezTo>
                    <a:pt x="8221" y="1444"/>
                    <a:pt x="4537" y="3675"/>
                    <a:pt x="176" y="6407"/>
                  </a:cubicBezTo>
                  <a:cubicBezTo>
                    <a:pt x="51" y="6507"/>
                    <a:pt x="1" y="6708"/>
                    <a:pt x="101" y="6858"/>
                  </a:cubicBezTo>
                  <a:cubicBezTo>
                    <a:pt x="151" y="6933"/>
                    <a:pt x="251" y="6983"/>
                    <a:pt x="352" y="6983"/>
                  </a:cubicBezTo>
                  <a:cubicBezTo>
                    <a:pt x="402" y="6983"/>
                    <a:pt x="477" y="6983"/>
                    <a:pt x="527" y="6958"/>
                  </a:cubicBezTo>
                  <a:cubicBezTo>
                    <a:pt x="4838" y="4226"/>
                    <a:pt x="8497" y="2021"/>
                    <a:pt x="12733" y="592"/>
                  </a:cubicBezTo>
                  <a:cubicBezTo>
                    <a:pt x="12908" y="542"/>
                    <a:pt x="12983" y="367"/>
                    <a:pt x="12933" y="216"/>
                  </a:cubicBezTo>
                  <a:cubicBezTo>
                    <a:pt x="12893" y="77"/>
                    <a:pt x="12774" y="1"/>
                    <a:pt x="12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9"/>
            <p:cNvSpPr/>
            <p:nvPr/>
          </p:nvSpPr>
          <p:spPr>
            <a:xfrm>
              <a:off x="4444329" y="2696441"/>
              <a:ext cx="168311" cy="282858"/>
            </a:xfrm>
            <a:custGeom>
              <a:avLst/>
              <a:gdLst/>
              <a:ahLst/>
              <a:cxnLst/>
              <a:rect l="l" t="t" r="r" b="b"/>
              <a:pathLst>
                <a:path w="7219" h="12132" extrusionOk="0">
                  <a:moveTo>
                    <a:pt x="1" y="1"/>
                  </a:moveTo>
                  <a:lnTo>
                    <a:pt x="1" y="1"/>
                  </a:lnTo>
                  <a:cubicBezTo>
                    <a:pt x="151" y="1455"/>
                    <a:pt x="276" y="2833"/>
                    <a:pt x="627" y="4237"/>
                  </a:cubicBezTo>
                  <a:cubicBezTo>
                    <a:pt x="978" y="5640"/>
                    <a:pt x="1529" y="7019"/>
                    <a:pt x="2382" y="8171"/>
                  </a:cubicBezTo>
                  <a:cubicBezTo>
                    <a:pt x="3535" y="9801"/>
                    <a:pt x="4813" y="11179"/>
                    <a:pt x="6291" y="12131"/>
                  </a:cubicBezTo>
                  <a:cubicBezTo>
                    <a:pt x="6843" y="10377"/>
                    <a:pt x="7219" y="9024"/>
                    <a:pt x="6918" y="7219"/>
                  </a:cubicBezTo>
                  <a:cubicBezTo>
                    <a:pt x="6642" y="5515"/>
                    <a:pt x="5615" y="3986"/>
                    <a:pt x="4337" y="2833"/>
                  </a:cubicBezTo>
                  <a:cubicBezTo>
                    <a:pt x="3058" y="1655"/>
                    <a:pt x="1529" y="8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9"/>
            <p:cNvSpPr/>
            <p:nvPr/>
          </p:nvSpPr>
          <p:spPr>
            <a:xfrm>
              <a:off x="4437894" y="2691615"/>
              <a:ext cx="153716" cy="287101"/>
            </a:xfrm>
            <a:custGeom>
              <a:avLst/>
              <a:gdLst/>
              <a:ahLst/>
              <a:cxnLst/>
              <a:rect l="l" t="t" r="r" b="b"/>
              <a:pathLst>
                <a:path w="6593" h="12314" extrusionOk="0">
                  <a:moveTo>
                    <a:pt x="350" y="0"/>
                  </a:moveTo>
                  <a:cubicBezTo>
                    <a:pt x="280" y="0"/>
                    <a:pt x="208" y="26"/>
                    <a:pt x="151" y="83"/>
                  </a:cubicBezTo>
                  <a:cubicBezTo>
                    <a:pt x="1" y="183"/>
                    <a:pt x="1" y="383"/>
                    <a:pt x="101" y="509"/>
                  </a:cubicBezTo>
                  <a:cubicBezTo>
                    <a:pt x="2933" y="3992"/>
                    <a:pt x="4888" y="7877"/>
                    <a:pt x="5941" y="12088"/>
                  </a:cubicBezTo>
                  <a:cubicBezTo>
                    <a:pt x="5966" y="12213"/>
                    <a:pt x="6091" y="12313"/>
                    <a:pt x="6242" y="12313"/>
                  </a:cubicBezTo>
                  <a:lnTo>
                    <a:pt x="6317" y="12313"/>
                  </a:lnTo>
                  <a:cubicBezTo>
                    <a:pt x="6467" y="12263"/>
                    <a:pt x="6592" y="12088"/>
                    <a:pt x="6542" y="11937"/>
                  </a:cubicBezTo>
                  <a:cubicBezTo>
                    <a:pt x="5490" y="7627"/>
                    <a:pt x="3485" y="3667"/>
                    <a:pt x="577" y="108"/>
                  </a:cubicBezTo>
                  <a:cubicBezTo>
                    <a:pt x="522" y="39"/>
                    <a:pt x="437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9"/>
            <p:cNvSpPr/>
            <p:nvPr/>
          </p:nvSpPr>
          <p:spPr>
            <a:xfrm>
              <a:off x="4335520" y="2888740"/>
              <a:ext cx="792570" cy="126787"/>
            </a:xfrm>
            <a:custGeom>
              <a:avLst/>
              <a:gdLst/>
              <a:ahLst/>
              <a:cxnLst/>
              <a:rect l="l" t="t" r="r" b="b"/>
              <a:pathLst>
                <a:path w="33994" h="5438" extrusionOk="0">
                  <a:moveTo>
                    <a:pt x="486" y="1"/>
                  </a:moveTo>
                  <a:cubicBezTo>
                    <a:pt x="161" y="1"/>
                    <a:pt x="1" y="516"/>
                    <a:pt x="382" y="650"/>
                  </a:cubicBezTo>
                  <a:cubicBezTo>
                    <a:pt x="7983" y="3808"/>
                    <a:pt x="16195" y="5437"/>
                    <a:pt x="24428" y="5437"/>
                  </a:cubicBezTo>
                  <a:cubicBezTo>
                    <a:pt x="25018" y="5437"/>
                    <a:pt x="25607" y="5429"/>
                    <a:pt x="26197" y="5412"/>
                  </a:cubicBezTo>
                  <a:cubicBezTo>
                    <a:pt x="28678" y="5362"/>
                    <a:pt x="31134" y="5162"/>
                    <a:pt x="33590" y="4786"/>
                  </a:cubicBezTo>
                  <a:cubicBezTo>
                    <a:pt x="33994" y="4738"/>
                    <a:pt x="33925" y="4128"/>
                    <a:pt x="33554" y="4128"/>
                  </a:cubicBezTo>
                  <a:cubicBezTo>
                    <a:pt x="33534" y="4128"/>
                    <a:pt x="33512" y="4130"/>
                    <a:pt x="33490" y="4134"/>
                  </a:cubicBezTo>
                  <a:cubicBezTo>
                    <a:pt x="30542" y="4554"/>
                    <a:pt x="27565" y="4763"/>
                    <a:pt x="24588" y="4763"/>
                  </a:cubicBezTo>
                  <a:cubicBezTo>
                    <a:pt x="18857" y="4763"/>
                    <a:pt x="13125" y="3989"/>
                    <a:pt x="7600" y="2455"/>
                  </a:cubicBezTo>
                  <a:cubicBezTo>
                    <a:pt x="5244" y="1778"/>
                    <a:pt x="2888" y="976"/>
                    <a:pt x="607" y="24"/>
                  </a:cubicBezTo>
                  <a:cubicBezTo>
                    <a:pt x="565" y="8"/>
                    <a:pt x="524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9"/>
            <p:cNvSpPr/>
            <p:nvPr/>
          </p:nvSpPr>
          <p:spPr>
            <a:xfrm>
              <a:off x="3912010" y="2614071"/>
              <a:ext cx="442355" cy="365276"/>
            </a:xfrm>
            <a:custGeom>
              <a:avLst/>
              <a:gdLst/>
              <a:ahLst/>
              <a:cxnLst/>
              <a:rect l="l" t="t" r="r" b="b"/>
              <a:pathLst>
                <a:path w="18973" h="15667" extrusionOk="0">
                  <a:moveTo>
                    <a:pt x="6843" y="0"/>
                  </a:moveTo>
                  <a:cubicBezTo>
                    <a:pt x="2532" y="1704"/>
                    <a:pt x="0" y="12105"/>
                    <a:pt x="0" y="12105"/>
                  </a:cubicBezTo>
                  <a:cubicBezTo>
                    <a:pt x="7269" y="13584"/>
                    <a:pt x="8221" y="14837"/>
                    <a:pt x="12206" y="15589"/>
                  </a:cubicBezTo>
                  <a:cubicBezTo>
                    <a:pt x="12487" y="15642"/>
                    <a:pt x="12754" y="15666"/>
                    <a:pt x="13006" y="15666"/>
                  </a:cubicBezTo>
                  <a:cubicBezTo>
                    <a:pt x="16355" y="15666"/>
                    <a:pt x="17244" y="11354"/>
                    <a:pt x="17244" y="11354"/>
                  </a:cubicBezTo>
                  <a:cubicBezTo>
                    <a:pt x="18973" y="7043"/>
                    <a:pt x="17469" y="5013"/>
                    <a:pt x="14286" y="3860"/>
                  </a:cubicBezTo>
                  <a:cubicBezTo>
                    <a:pt x="10677" y="2557"/>
                    <a:pt x="6843" y="0"/>
                    <a:pt x="6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9"/>
            <p:cNvSpPr/>
            <p:nvPr/>
          </p:nvSpPr>
          <p:spPr>
            <a:xfrm>
              <a:off x="3944721" y="2650814"/>
              <a:ext cx="143784" cy="219254"/>
            </a:xfrm>
            <a:custGeom>
              <a:avLst/>
              <a:gdLst/>
              <a:ahLst/>
              <a:cxnLst/>
              <a:rect l="l" t="t" r="r" b="b"/>
              <a:pathLst>
                <a:path w="6167" h="9404" extrusionOk="0">
                  <a:moveTo>
                    <a:pt x="5168" y="1"/>
                  </a:moveTo>
                  <a:cubicBezTo>
                    <a:pt x="4445" y="1"/>
                    <a:pt x="2877" y="2438"/>
                    <a:pt x="2357" y="3336"/>
                  </a:cubicBezTo>
                  <a:cubicBezTo>
                    <a:pt x="1029" y="5592"/>
                    <a:pt x="1" y="8625"/>
                    <a:pt x="602" y="9276"/>
                  </a:cubicBezTo>
                  <a:cubicBezTo>
                    <a:pt x="666" y="9340"/>
                    <a:pt x="769" y="9403"/>
                    <a:pt x="926" y="9403"/>
                  </a:cubicBezTo>
                  <a:cubicBezTo>
                    <a:pt x="1016" y="9403"/>
                    <a:pt x="1125" y="9382"/>
                    <a:pt x="1254" y="9326"/>
                  </a:cubicBezTo>
                  <a:cubicBezTo>
                    <a:pt x="3034" y="8499"/>
                    <a:pt x="4337" y="6169"/>
                    <a:pt x="5139" y="4239"/>
                  </a:cubicBezTo>
                  <a:cubicBezTo>
                    <a:pt x="5790" y="2735"/>
                    <a:pt x="6116" y="1457"/>
                    <a:pt x="6141" y="1331"/>
                  </a:cubicBezTo>
                  <a:cubicBezTo>
                    <a:pt x="6166" y="1256"/>
                    <a:pt x="6116" y="1156"/>
                    <a:pt x="6041" y="1131"/>
                  </a:cubicBezTo>
                  <a:cubicBezTo>
                    <a:pt x="6028" y="1128"/>
                    <a:pt x="6014" y="1126"/>
                    <a:pt x="6001" y="1126"/>
                  </a:cubicBezTo>
                  <a:cubicBezTo>
                    <a:pt x="5916" y="1126"/>
                    <a:pt x="5841" y="1191"/>
                    <a:pt x="5841" y="1256"/>
                  </a:cubicBezTo>
                  <a:cubicBezTo>
                    <a:pt x="5816" y="1306"/>
                    <a:pt x="4161" y="7597"/>
                    <a:pt x="1104" y="9026"/>
                  </a:cubicBezTo>
                  <a:cubicBezTo>
                    <a:pt x="1013" y="9071"/>
                    <a:pt x="953" y="9086"/>
                    <a:pt x="914" y="9086"/>
                  </a:cubicBezTo>
                  <a:cubicBezTo>
                    <a:pt x="868" y="9086"/>
                    <a:pt x="853" y="9064"/>
                    <a:pt x="853" y="9051"/>
                  </a:cubicBezTo>
                  <a:cubicBezTo>
                    <a:pt x="452" y="8625"/>
                    <a:pt x="1204" y="5943"/>
                    <a:pt x="2633" y="3512"/>
                  </a:cubicBezTo>
                  <a:cubicBezTo>
                    <a:pt x="3735" y="1557"/>
                    <a:pt x="4888" y="304"/>
                    <a:pt x="5139" y="304"/>
                  </a:cubicBezTo>
                  <a:cubicBezTo>
                    <a:pt x="5139" y="304"/>
                    <a:pt x="5239" y="479"/>
                    <a:pt x="4838" y="1532"/>
                  </a:cubicBezTo>
                  <a:cubicBezTo>
                    <a:pt x="3134" y="6068"/>
                    <a:pt x="2181" y="7346"/>
                    <a:pt x="1906" y="7497"/>
                  </a:cubicBezTo>
                  <a:cubicBezTo>
                    <a:pt x="1906" y="7472"/>
                    <a:pt x="1906" y="7422"/>
                    <a:pt x="1906" y="7321"/>
                  </a:cubicBezTo>
                  <a:cubicBezTo>
                    <a:pt x="2006" y="6068"/>
                    <a:pt x="3836" y="2785"/>
                    <a:pt x="3836" y="2735"/>
                  </a:cubicBezTo>
                  <a:cubicBezTo>
                    <a:pt x="3886" y="2660"/>
                    <a:pt x="3861" y="2559"/>
                    <a:pt x="3785" y="2534"/>
                  </a:cubicBezTo>
                  <a:cubicBezTo>
                    <a:pt x="3759" y="2517"/>
                    <a:pt x="3729" y="2508"/>
                    <a:pt x="3699" y="2508"/>
                  </a:cubicBezTo>
                  <a:cubicBezTo>
                    <a:pt x="3646" y="2508"/>
                    <a:pt x="3592" y="2536"/>
                    <a:pt x="3560" y="2585"/>
                  </a:cubicBezTo>
                  <a:cubicBezTo>
                    <a:pt x="3485" y="2735"/>
                    <a:pt x="1705" y="5968"/>
                    <a:pt x="1580" y="7296"/>
                  </a:cubicBezTo>
                  <a:cubicBezTo>
                    <a:pt x="1555" y="7672"/>
                    <a:pt x="1680" y="7798"/>
                    <a:pt x="1805" y="7823"/>
                  </a:cubicBezTo>
                  <a:cubicBezTo>
                    <a:pt x="1823" y="7827"/>
                    <a:pt x="1841" y="7829"/>
                    <a:pt x="1859" y="7829"/>
                  </a:cubicBezTo>
                  <a:cubicBezTo>
                    <a:pt x="2758" y="7829"/>
                    <a:pt x="4599" y="3106"/>
                    <a:pt x="5139" y="1632"/>
                  </a:cubicBezTo>
                  <a:cubicBezTo>
                    <a:pt x="5515" y="630"/>
                    <a:pt x="5565" y="153"/>
                    <a:pt x="5289" y="28"/>
                  </a:cubicBezTo>
                  <a:cubicBezTo>
                    <a:pt x="5252" y="10"/>
                    <a:pt x="5212" y="1"/>
                    <a:pt x="5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9"/>
            <p:cNvSpPr/>
            <p:nvPr/>
          </p:nvSpPr>
          <p:spPr>
            <a:xfrm>
              <a:off x="3907930" y="2750787"/>
              <a:ext cx="468072" cy="149146"/>
            </a:xfrm>
            <a:custGeom>
              <a:avLst/>
              <a:gdLst/>
              <a:ahLst/>
              <a:cxnLst/>
              <a:rect l="l" t="t" r="r" b="b"/>
              <a:pathLst>
                <a:path w="20076" h="6397" extrusionOk="0">
                  <a:moveTo>
                    <a:pt x="12361" y="0"/>
                  </a:moveTo>
                  <a:cubicBezTo>
                    <a:pt x="10494" y="0"/>
                    <a:pt x="8797" y="728"/>
                    <a:pt x="7318" y="2206"/>
                  </a:cubicBezTo>
                  <a:cubicBezTo>
                    <a:pt x="3634" y="5840"/>
                    <a:pt x="201" y="6091"/>
                    <a:pt x="175" y="6091"/>
                  </a:cubicBezTo>
                  <a:cubicBezTo>
                    <a:pt x="75" y="6091"/>
                    <a:pt x="0" y="6166"/>
                    <a:pt x="25" y="6241"/>
                  </a:cubicBezTo>
                  <a:cubicBezTo>
                    <a:pt x="25" y="6329"/>
                    <a:pt x="82" y="6397"/>
                    <a:pt x="146" y="6397"/>
                  </a:cubicBezTo>
                  <a:cubicBezTo>
                    <a:pt x="156" y="6397"/>
                    <a:pt x="166" y="6395"/>
                    <a:pt x="175" y="6392"/>
                  </a:cubicBezTo>
                  <a:cubicBezTo>
                    <a:pt x="326" y="6392"/>
                    <a:pt x="3759" y="6166"/>
                    <a:pt x="7544" y="2432"/>
                  </a:cubicBezTo>
                  <a:cubicBezTo>
                    <a:pt x="8973" y="1027"/>
                    <a:pt x="10597" y="301"/>
                    <a:pt x="12366" y="301"/>
                  </a:cubicBezTo>
                  <a:cubicBezTo>
                    <a:pt x="12396" y="301"/>
                    <a:pt x="12426" y="301"/>
                    <a:pt x="12456" y="302"/>
                  </a:cubicBezTo>
                  <a:cubicBezTo>
                    <a:pt x="16341" y="352"/>
                    <a:pt x="19749" y="3860"/>
                    <a:pt x="19775" y="3886"/>
                  </a:cubicBezTo>
                  <a:cubicBezTo>
                    <a:pt x="19816" y="3913"/>
                    <a:pt x="19865" y="3933"/>
                    <a:pt x="19909" y="3933"/>
                  </a:cubicBezTo>
                  <a:cubicBezTo>
                    <a:pt x="19945" y="3933"/>
                    <a:pt x="19977" y="3919"/>
                    <a:pt x="20000" y="3886"/>
                  </a:cubicBezTo>
                  <a:lnTo>
                    <a:pt x="20050" y="3835"/>
                  </a:lnTo>
                  <a:cubicBezTo>
                    <a:pt x="20075" y="3785"/>
                    <a:pt x="20050" y="3710"/>
                    <a:pt x="20000" y="3660"/>
                  </a:cubicBezTo>
                  <a:cubicBezTo>
                    <a:pt x="19875" y="3510"/>
                    <a:pt x="16491" y="51"/>
                    <a:pt x="12456" y="1"/>
                  </a:cubicBezTo>
                  <a:cubicBezTo>
                    <a:pt x="12424" y="0"/>
                    <a:pt x="12393" y="0"/>
                    <a:pt x="12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9"/>
            <p:cNvSpPr/>
            <p:nvPr/>
          </p:nvSpPr>
          <p:spPr>
            <a:xfrm>
              <a:off x="4067449" y="2610317"/>
              <a:ext cx="53764" cy="190320"/>
            </a:xfrm>
            <a:custGeom>
              <a:avLst/>
              <a:gdLst/>
              <a:ahLst/>
              <a:cxnLst/>
              <a:rect l="l" t="t" r="r" b="b"/>
              <a:pathLst>
                <a:path w="2306" h="8163" extrusionOk="0">
                  <a:moveTo>
                    <a:pt x="185" y="1"/>
                  </a:moveTo>
                  <a:cubicBezTo>
                    <a:pt x="141" y="1"/>
                    <a:pt x="92" y="19"/>
                    <a:pt x="50" y="61"/>
                  </a:cubicBezTo>
                  <a:cubicBezTo>
                    <a:pt x="0" y="136"/>
                    <a:pt x="0" y="236"/>
                    <a:pt x="75" y="286"/>
                  </a:cubicBezTo>
                  <a:cubicBezTo>
                    <a:pt x="100" y="312"/>
                    <a:pt x="1955" y="1966"/>
                    <a:pt x="802" y="7956"/>
                  </a:cubicBezTo>
                  <a:cubicBezTo>
                    <a:pt x="777" y="8056"/>
                    <a:pt x="827" y="8131"/>
                    <a:pt x="927" y="8156"/>
                  </a:cubicBezTo>
                  <a:cubicBezTo>
                    <a:pt x="941" y="8161"/>
                    <a:pt x="954" y="8163"/>
                    <a:pt x="967" y="8163"/>
                  </a:cubicBezTo>
                  <a:cubicBezTo>
                    <a:pt x="1028" y="8163"/>
                    <a:pt x="1082" y="8118"/>
                    <a:pt x="1103" y="8056"/>
                  </a:cubicBezTo>
                  <a:lnTo>
                    <a:pt x="1103" y="8031"/>
                  </a:lnTo>
                  <a:cubicBezTo>
                    <a:pt x="2306" y="1840"/>
                    <a:pt x="376" y="111"/>
                    <a:pt x="276" y="36"/>
                  </a:cubicBezTo>
                  <a:cubicBezTo>
                    <a:pt x="253" y="13"/>
                    <a:pt x="221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9"/>
            <p:cNvSpPr/>
            <p:nvPr/>
          </p:nvSpPr>
          <p:spPr>
            <a:xfrm>
              <a:off x="4038818" y="2578422"/>
              <a:ext cx="417222" cy="342451"/>
            </a:xfrm>
            <a:custGeom>
              <a:avLst/>
              <a:gdLst/>
              <a:ahLst/>
              <a:cxnLst/>
              <a:rect l="l" t="t" r="r" b="b"/>
              <a:pathLst>
                <a:path w="17895" h="14688" extrusionOk="0">
                  <a:moveTo>
                    <a:pt x="2707" y="0"/>
                  </a:moveTo>
                  <a:cubicBezTo>
                    <a:pt x="2707" y="1"/>
                    <a:pt x="0" y="10351"/>
                    <a:pt x="13033" y="14687"/>
                  </a:cubicBezTo>
                  <a:cubicBezTo>
                    <a:pt x="13033" y="14687"/>
                    <a:pt x="17895" y="8747"/>
                    <a:pt x="10953" y="5314"/>
                  </a:cubicBezTo>
                  <a:cubicBezTo>
                    <a:pt x="3985" y="1880"/>
                    <a:pt x="270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9"/>
            <p:cNvSpPr/>
            <p:nvPr/>
          </p:nvSpPr>
          <p:spPr>
            <a:xfrm>
              <a:off x="3227165" y="3822419"/>
              <a:ext cx="380996" cy="380986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9"/>
            <p:cNvSpPr/>
            <p:nvPr/>
          </p:nvSpPr>
          <p:spPr>
            <a:xfrm>
              <a:off x="5474737" y="1450963"/>
              <a:ext cx="468071" cy="46807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78BA4A7C-7DE2-B6C0-DED4-F87E334FA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07" y="1461126"/>
            <a:ext cx="2688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วินัยต่อประเทศชาติ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AF22DE-B17E-BC57-4697-67996C84597E}"/>
              </a:ext>
            </a:extLst>
          </p:cNvPr>
          <p:cNvSpPr/>
          <p:nvPr/>
        </p:nvSpPr>
        <p:spPr>
          <a:xfrm>
            <a:off x="1359626" y="901783"/>
            <a:ext cx="647380" cy="582513"/>
          </a:xfrm>
          <a:custGeom>
            <a:avLst/>
            <a:gdLst>
              <a:gd name="connsiteX0" fmla="*/ 331064 w 331155"/>
              <a:gd name="connsiteY0" fmla="*/ 159796 h 414102"/>
              <a:gd name="connsiteX1" fmla="*/ 184319 w 331155"/>
              <a:gd name="connsiteY1" fmla="*/ 12980 h 414102"/>
              <a:gd name="connsiteX2" fmla="*/ 113238 w 331155"/>
              <a:gd name="connsiteY2" fmla="*/ 31448 h 414102"/>
              <a:gd name="connsiteX3" fmla="*/ 98921 w 331155"/>
              <a:gd name="connsiteY3" fmla="*/ 2815 h 414102"/>
              <a:gd name="connsiteX4" fmla="*/ 91584 w 331155"/>
              <a:gd name="connsiteY4" fmla="*/ 496 h 414102"/>
              <a:gd name="connsiteX5" fmla="*/ 91405 w 331155"/>
              <a:gd name="connsiteY5" fmla="*/ 596 h 414102"/>
              <a:gd name="connsiteX6" fmla="*/ 25041 w 331155"/>
              <a:gd name="connsiteY6" fmla="*/ 252682 h 414102"/>
              <a:gd name="connsiteX7" fmla="*/ 153396 w 331155"/>
              <a:gd name="connsiteY7" fmla="*/ 341545 h 414102"/>
              <a:gd name="connsiteX8" fmla="*/ 153396 w 331155"/>
              <a:gd name="connsiteY8" fmla="*/ 383349 h 414102"/>
              <a:gd name="connsiteX9" fmla="*/ 88613 w 331155"/>
              <a:gd name="connsiteY9" fmla="*/ 383349 h 414102"/>
              <a:gd name="connsiteX10" fmla="*/ 83245 w 331155"/>
              <a:gd name="connsiteY10" fmla="*/ 388718 h 414102"/>
              <a:gd name="connsiteX11" fmla="*/ 83245 w 331155"/>
              <a:gd name="connsiteY11" fmla="*/ 408618 h 414102"/>
              <a:gd name="connsiteX12" fmla="*/ 88613 w 331155"/>
              <a:gd name="connsiteY12" fmla="*/ 413987 h 414102"/>
              <a:gd name="connsiteX13" fmla="*/ 242373 w 331155"/>
              <a:gd name="connsiteY13" fmla="*/ 413987 h 414102"/>
              <a:gd name="connsiteX14" fmla="*/ 247742 w 331155"/>
              <a:gd name="connsiteY14" fmla="*/ 408761 h 414102"/>
              <a:gd name="connsiteX15" fmla="*/ 247742 w 331155"/>
              <a:gd name="connsiteY15" fmla="*/ 408618 h 414102"/>
              <a:gd name="connsiteX16" fmla="*/ 247742 w 331155"/>
              <a:gd name="connsiteY16" fmla="*/ 388360 h 414102"/>
              <a:gd name="connsiteX17" fmla="*/ 242373 w 331155"/>
              <a:gd name="connsiteY17" fmla="*/ 382991 h 414102"/>
              <a:gd name="connsiteX18" fmla="*/ 177233 w 331155"/>
              <a:gd name="connsiteY18" fmla="*/ 382991 h 414102"/>
              <a:gd name="connsiteX19" fmla="*/ 177233 w 331155"/>
              <a:gd name="connsiteY19" fmla="*/ 343907 h 414102"/>
              <a:gd name="connsiteX20" fmla="*/ 184391 w 331155"/>
              <a:gd name="connsiteY20" fmla="*/ 343907 h 414102"/>
              <a:gd name="connsiteX21" fmla="*/ 255974 w 331155"/>
              <a:gd name="connsiteY21" fmla="*/ 329591 h 414102"/>
              <a:gd name="connsiteX22" fmla="*/ 258909 w 331155"/>
              <a:gd name="connsiteY22" fmla="*/ 326512 h 414102"/>
              <a:gd name="connsiteX23" fmla="*/ 258909 w 331155"/>
              <a:gd name="connsiteY23" fmla="*/ 322289 h 414102"/>
              <a:gd name="connsiteX24" fmla="*/ 244592 w 331155"/>
              <a:gd name="connsiteY24" fmla="*/ 293656 h 414102"/>
              <a:gd name="connsiteX25" fmla="*/ 331064 w 331155"/>
              <a:gd name="connsiteY25" fmla="*/ 159796 h 414102"/>
              <a:gd name="connsiteX26" fmla="*/ 236933 w 331155"/>
              <a:gd name="connsiteY26" fmla="*/ 393729 h 414102"/>
              <a:gd name="connsiteX27" fmla="*/ 236933 w 331155"/>
              <a:gd name="connsiteY27" fmla="*/ 402891 h 414102"/>
              <a:gd name="connsiteX28" fmla="*/ 93767 w 331155"/>
              <a:gd name="connsiteY28" fmla="*/ 402891 h 414102"/>
              <a:gd name="connsiteX29" fmla="*/ 93767 w 331155"/>
              <a:gd name="connsiteY29" fmla="*/ 393729 h 414102"/>
              <a:gd name="connsiteX30" fmla="*/ 158550 w 331155"/>
              <a:gd name="connsiteY30" fmla="*/ 393729 h 414102"/>
              <a:gd name="connsiteX31" fmla="*/ 163918 w 331155"/>
              <a:gd name="connsiteY31" fmla="*/ 388360 h 414102"/>
              <a:gd name="connsiteX32" fmla="*/ 163918 w 331155"/>
              <a:gd name="connsiteY32" fmla="*/ 344694 h 414102"/>
              <a:gd name="connsiteX33" fmla="*/ 166424 w 331155"/>
              <a:gd name="connsiteY33" fmla="*/ 344694 h 414102"/>
              <a:gd name="connsiteX34" fmla="*/ 166424 w 331155"/>
              <a:gd name="connsiteY34" fmla="*/ 388360 h 414102"/>
              <a:gd name="connsiteX35" fmla="*/ 171792 w 331155"/>
              <a:gd name="connsiteY35" fmla="*/ 393729 h 414102"/>
              <a:gd name="connsiteX36" fmla="*/ 320327 w 331155"/>
              <a:gd name="connsiteY36" fmla="*/ 159796 h 414102"/>
              <a:gd name="connsiteX37" fmla="*/ 320327 w 331155"/>
              <a:gd name="connsiteY37" fmla="*/ 159796 h 414102"/>
              <a:gd name="connsiteX38" fmla="*/ 310305 w 331155"/>
              <a:gd name="connsiteY38" fmla="*/ 169245 h 414102"/>
              <a:gd name="connsiteX39" fmla="*/ 300355 w 331155"/>
              <a:gd name="connsiteY39" fmla="*/ 174041 h 414102"/>
              <a:gd name="connsiteX40" fmla="*/ 295631 w 331155"/>
              <a:gd name="connsiteY40" fmla="*/ 171321 h 414102"/>
              <a:gd name="connsiteX41" fmla="*/ 290706 w 331155"/>
              <a:gd name="connsiteY41" fmla="*/ 170154 h 414102"/>
              <a:gd name="connsiteX42" fmla="*/ 289188 w 331155"/>
              <a:gd name="connsiteY42" fmla="*/ 174328 h 414102"/>
              <a:gd name="connsiteX43" fmla="*/ 292338 w 331155"/>
              <a:gd name="connsiteY43" fmla="*/ 185065 h 414102"/>
              <a:gd name="connsiteX44" fmla="*/ 292767 w 331155"/>
              <a:gd name="connsiteY44" fmla="*/ 199382 h 414102"/>
              <a:gd name="connsiteX45" fmla="*/ 292195 w 331155"/>
              <a:gd name="connsiteY45" fmla="*/ 205752 h 414102"/>
              <a:gd name="connsiteX46" fmla="*/ 278952 w 331155"/>
              <a:gd name="connsiteY46" fmla="*/ 217349 h 414102"/>
              <a:gd name="connsiteX47" fmla="*/ 262774 w 331155"/>
              <a:gd name="connsiteY47" fmla="*/ 234743 h 414102"/>
              <a:gd name="connsiteX48" fmla="*/ 259839 w 331155"/>
              <a:gd name="connsiteY48" fmla="*/ 245051 h 414102"/>
              <a:gd name="connsiteX49" fmla="*/ 261056 w 331155"/>
              <a:gd name="connsiteY49" fmla="*/ 245624 h 414102"/>
              <a:gd name="connsiteX50" fmla="*/ 270076 w 331155"/>
              <a:gd name="connsiteY50" fmla="*/ 265309 h 414102"/>
              <a:gd name="connsiteX51" fmla="*/ 265566 w 331155"/>
              <a:gd name="connsiteY51" fmla="*/ 268674 h 414102"/>
              <a:gd name="connsiteX52" fmla="*/ 263275 w 331155"/>
              <a:gd name="connsiteY52" fmla="*/ 268674 h 414102"/>
              <a:gd name="connsiteX53" fmla="*/ 260985 w 331155"/>
              <a:gd name="connsiteY53" fmla="*/ 266240 h 414102"/>
              <a:gd name="connsiteX54" fmla="*/ 259481 w 331155"/>
              <a:gd name="connsiteY54" fmla="*/ 262446 h 414102"/>
              <a:gd name="connsiteX55" fmla="*/ 258479 w 331155"/>
              <a:gd name="connsiteY55" fmla="*/ 254715 h 414102"/>
              <a:gd name="connsiteX56" fmla="*/ 253898 w 331155"/>
              <a:gd name="connsiteY56" fmla="*/ 246912 h 414102"/>
              <a:gd name="connsiteX57" fmla="*/ 249173 w 331155"/>
              <a:gd name="connsiteY57" fmla="*/ 250850 h 414102"/>
              <a:gd name="connsiteX58" fmla="*/ 240011 w 331155"/>
              <a:gd name="connsiteY58" fmla="*/ 263520 h 414102"/>
              <a:gd name="connsiteX59" fmla="*/ 231492 w 331155"/>
              <a:gd name="connsiteY59" fmla="*/ 272897 h 414102"/>
              <a:gd name="connsiteX60" fmla="*/ 229918 w 331155"/>
              <a:gd name="connsiteY60" fmla="*/ 274185 h 414102"/>
              <a:gd name="connsiteX61" fmla="*/ 227412 w 331155"/>
              <a:gd name="connsiteY61" fmla="*/ 275546 h 414102"/>
              <a:gd name="connsiteX62" fmla="*/ 220254 w 331155"/>
              <a:gd name="connsiteY62" fmla="*/ 266311 h 414102"/>
              <a:gd name="connsiteX63" fmla="*/ 219109 w 331155"/>
              <a:gd name="connsiteY63" fmla="*/ 264379 h 414102"/>
              <a:gd name="connsiteX64" fmla="*/ 218107 w 331155"/>
              <a:gd name="connsiteY64" fmla="*/ 262589 h 414102"/>
              <a:gd name="connsiteX65" fmla="*/ 220397 w 331155"/>
              <a:gd name="connsiteY65" fmla="*/ 262016 h 414102"/>
              <a:gd name="connsiteX66" fmla="*/ 236074 w 331155"/>
              <a:gd name="connsiteY66" fmla="*/ 253999 h 414102"/>
              <a:gd name="connsiteX67" fmla="*/ 240512 w 331155"/>
              <a:gd name="connsiteY67" fmla="*/ 243620 h 414102"/>
              <a:gd name="connsiteX68" fmla="*/ 227054 w 331155"/>
              <a:gd name="connsiteY68" fmla="*/ 232667 h 414102"/>
              <a:gd name="connsiteX69" fmla="*/ 220540 w 331155"/>
              <a:gd name="connsiteY69" fmla="*/ 229589 h 414102"/>
              <a:gd name="connsiteX70" fmla="*/ 208514 w 331155"/>
              <a:gd name="connsiteY70" fmla="*/ 219067 h 414102"/>
              <a:gd name="connsiteX71" fmla="*/ 206081 w 331155"/>
              <a:gd name="connsiteY71" fmla="*/ 215702 h 414102"/>
              <a:gd name="connsiteX72" fmla="*/ 204577 w 331155"/>
              <a:gd name="connsiteY72" fmla="*/ 213125 h 414102"/>
              <a:gd name="connsiteX73" fmla="*/ 217534 w 331155"/>
              <a:gd name="connsiteY73" fmla="*/ 208473 h 414102"/>
              <a:gd name="connsiteX74" fmla="*/ 219681 w 331155"/>
              <a:gd name="connsiteY74" fmla="*/ 207900 h 414102"/>
              <a:gd name="connsiteX75" fmla="*/ 241514 w 331155"/>
              <a:gd name="connsiteY75" fmla="*/ 207900 h 414102"/>
              <a:gd name="connsiteX76" fmla="*/ 245236 w 331155"/>
              <a:gd name="connsiteY76" fmla="*/ 207327 h 414102"/>
              <a:gd name="connsiteX77" fmla="*/ 265423 w 331155"/>
              <a:gd name="connsiteY77" fmla="*/ 189861 h 414102"/>
              <a:gd name="connsiteX78" fmla="*/ 274657 w 331155"/>
              <a:gd name="connsiteY78" fmla="*/ 177263 h 414102"/>
              <a:gd name="connsiteX79" fmla="*/ 267857 w 331155"/>
              <a:gd name="connsiteY79" fmla="*/ 177263 h 414102"/>
              <a:gd name="connsiteX80" fmla="*/ 254972 w 331155"/>
              <a:gd name="connsiteY80" fmla="*/ 181199 h 414102"/>
              <a:gd name="connsiteX81" fmla="*/ 252108 w 331155"/>
              <a:gd name="connsiteY81" fmla="*/ 179553 h 414102"/>
              <a:gd name="connsiteX82" fmla="*/ 257907 w 331155"/>
              <a:gd name="connsiteY82" fmla="*/ 167957 h 414102"/>
              <a:gd name="connsiteX83" fmla="*/ 260054 w 331155"/>
              <a:gd name="connsiteY83" fmla="*/ 165022 h 414102"/>
              <a:gd name="connsiteX84" fmla="*/ 260412 w 331155"/>
              <a:gd name="connsiteY84" fmla="*/ 165022 h 414102"/>
              <a:gd name="connsiteX85" fmla="*/ 283891 w 331155"/>
              <a:gd name="connsiteY85" fmla="*/ 163590 h 414102"/>
              <a:gd name="connsiteX86" fmla="*/ 299353 w 331155"/>
              <a:gd name="connsiteY86" fmla="*/ 154284 h 414102"/>
              <a:gd name="connsiteX87" fmla="*/ 285036 w 331155"/>
              <a:gd name="connsiteY87" fmla="*/ 143332 h 414102"/>
              <a:gd name="connsiteX88" fmla="*/ 258264 w 331155"/>
              <a:gd name="connsiteY88" fmla="*/ 129875 h 414102"/>
              <a:gd name="connsiteX89" fmla="*/ 249818 w 331155"/>
              <a:gd name="connsiteY89" fmla="*/ 131306 h 414102"/>
              <a:gd name="connsiteX90" fmla="*/ 250462 w 331155"/>
              <a:gd name="connsiteY90" fmla="*/ 136102 h 414102"/>
              <a:gd name="connsiteX91" fmla="*/ 250891 w 331155"/>
              <a:gd name="connsiteY91" fmla="*/ 140039 h 414102"/>
              <a:gd name="connsiteX92" fmla="*/ 224119 w 331155"/>
              <a:gd name="connsiteY92" fmla="*/ 138107 h 414102"/>
              <a:gd name="connsiteX93" fmla="*/ 219824 w 331155"/>
              <a:gd name="connsiteY93" fmla="*/ 136532 h 414102"/>
              <a:gd name="connsiteX94" fmla="*/ 219824 w 331155"/>
              <a:gd name="connsiteY94" fmla="*/ 136532 h 414102"/>
              <a:gd name="connsiteX95" fmla="*/ 226124 w 331155"/>
              <a:gd name="connsiteY95" fmla="*/ 127584 h 414102"/>
              <a:gd name="connsiteX96" fmla="*/ 221757 w 331155"/>
              <a:gd name="connsiteY96" fmla="*/ 114914 h 414102"/>
              <a:gd name="connsiteX97" fmla="*/ 219395 w 331155"/>
              <a:gd name="connsiteY97" fmla="*/ 111406 h 414102"/>
              <a:gd name="connsiteX98" fmla="*/ 190762 w 331155"/>
              <a:gd name="connsiteY98" fmla="*/ 99309 h 414102"/>
              <a:gd name="connsiteX99" fmla="*/ 176445 w 331155"/>
              <a:gd name="connsiteY99" fmla="*/ 110046 h 414102"/>
              <a:gd name="connsiteX100" fmla="*/ 174870 w 331155"/>
              <a:gd name="connsiteY100" fmla="*/ 115129 h 414102"/>
              <a:gd name="connsiteX101" fmla="*/ 152322 w 331155"/>
              <a:gd name="connsiteY101" fmla="*/ 123432 h 414102"/>
              <a:gd name="connsiteX102" fmla="*/ 144591 w 331155"/>
              <a:gd name="connsiteY102" fmla="*/ 121213 h 414102"/>
              <a:gd name="connsiteX103" fmla="*/ 144018 w 331155"/>
              <a:gd name="connsiteY103" fmla="*/ 110118 h 414102"/>
              <a:gd name="connsiteX104" fmla="*/ 145164 w 331155"/>
              <a:gd name="connsiteY104" fmla="*/ 104606 h 414102"/>
              <a:gd name="connsiteX105" fmla="*/ 143661 w 331155"/>
              <a:gd name="connsiteY105" fmla="*/ 82272 h 414102"/>
              <a:gd name="connsiteX106" fmla="*/ 129344 w 331155"/>
              <a:gd name="connsiteY106" fmla="*/ 76904 h 414102"/>
              <a:gd name="connsiteX107" fmla="*/ 115958 w 331155"/>
              <a:gd name="connsiteY107" fmla="*/ 73396 h 414102"/>
              <a:gd name="connsiteX108" fmla="*/ 113810 w 331155"/>
              <a:gd name="connsiteY108" fmla="*/ 68886 h 414102"/>
              <a:gd name="connsiteX109" fmla="*/ 127483 w 331155"/>
              <a:gd name="connsiteY109" fmla="*/ 55787 h 414102"/>
              <a:gd name="connsiteX110" fmla="*/ 131205 w 331155"/>
              <a:gd name="connsiteY110" fmla="*/ 53353 h 414102"/>
              <a:gd name="connsiteX111" fmla="*/ 143088 w 331155"/>
              <a:gd name="connsiteY111" fmla="*/ 30518 h 414102"/>
              <a:gd name="connsiteX112" fmla="*/ 313584 w 331155"/>
              <a:gd name="connsiteY112" fmla="*/ 119552 h 414102"/>
              <a:gd name="connsiteX113" fmla="*/ 319826 w 331155"/>
              <a:gd name="connsiteY113" fmla="*/ 160369 h 414102"/>
              <a:gd name="connsiteX114" fmla="*/ 184319 w 331155"/>
              <a:gd name="connsiteY114" fmla="*/ 295803 h 414102"/>
              <a:gd name="connsiteX115" fmla="*/ 151177 w 331155"/>
              <a:gd name="connsiteY115" fmla="*/ 291580 h 414102"/>
              <a:gd name="connsiteX116" fmla="*/ 149459 w 331155"/>
              <a:gd name="connsiteY116" fmla="*/ 284994 h 414102"/>
              <a:gd name="connsiteX117" fmla="*/ 148600 w 331155"/>
              <a:gd name="connsiteY117" fmla="*/ 283706 h 414102"/>
              <a:gd name="connsiteX118" fmla="*/ 135142 w 331155"/>
              <a:gd name="connsiteY118" fmla="*/ 271608 h 414102"/>
              <a:gd name="connsiteX119" fmla="*/ 144806 w 331155"/>
              <a:gd name="connsiteY119" fmla="*/ 265882 h 414102"/>
              <a:gd name="connsiteX120" fmla="*/ 155829 w 331155"/>
              <a:gd name="connsiteY120" fmla="*/ 254643 h 414102"/>
              <a:gd name="connsiteX121" fmla="*/ 157762 w 331155"/>
              <a:gd name="connsiteY121" fmla="*/ 251852 h 414102"/>
              <a:gd name="connsiteX122" fmla="*/ 156545 w 331155"/>
              <a:gd name="connsiteY122" fmla="*/ 248702 h 414102"/>
              <a:gd name="connsiteX123" fmla="*/ 139079 w 331155"/>
              <a:gd name="connsiteY123" fmla="*/ 233884 h 414102"/>
              <a:gd name="connsiteX124" fmla="*/ 137791 w 331155"/>
              <a:gd name="connsiteY124" fmla="*/ 233025 h 414102"/>
              <a:gd name="connsiteX125" fmla="*/ 117676 w 331155"/>
              <a:gd name="connsiteY125" fmla="*/ 224937 h 414102"/>
              <a:gd name="connsiteX126" fmla="*/ 114813 w 331155"/>
              <a:gd name="connsiteY126" fmla="*/ 223791 h 414102"/>
              <a:gd name="connsiteX127" fmla="*/ 112450 w 331155"/>
              <a:gd name="connsiteY127" fmla="*/ 221286 h 414102"/>
              <a:gd name="connsiteX128" fmla="*/ 111734 w 331155"/>
              <a:gd name="connsiteY128" fmla="*/ 220785 h 414102"/>
              <a:gd name="connsiteX129" fmla="*/ 112379 w 331155"/>
              <a:gd name="connsiteY129" fmla="*/ 218709 h 414102"/>
              <a:gd name="connsiteX130" fmla="*/ 113954 w 331155"/>
              <a:gd name="connsiteY130" fmla="*/ 204392 h 414102"/>
              <a:gd name="connsiteX131" fmla="*/ 113954 w 331155"/>
              <a:gd name="connsiteY131" fmla="*/ 202817 h 414102"/>
              <a:gd name="connsiteX132" fmla="*/ 119680 w 331155"/>
              <a:gd name="connsiteY132" fmla="*/ 205108 h 414102"/>
              <a:gd name="connsiteX133" fmla="*/ 129058 w 331155"/>
              <a:gd name="connsiteY133" fmla="*/ 208401 h 414102"/>
              <a:gd name="connsiteX134" fmla="*/ 135858 w 331155"/>
              <a:gd name="connsiteY134" fmla="*/ 205752 h 414102"/>
              <a:gd name="connsiteX135" fmla="*/ 131849 w 331155"/>
              <a:gd name="connsiteY135" fmla="*/ 178265 h 414102"/>
              <a:gd name="connsiteX136" fmla="*/ 126409 w 331155"/>
              <a:gd name="connsiteY136" fmla="*/ 170462 h 414102"/>
              <a:gd name="connsiteX137" fmla="*/ 124118 w 331155"/>
              <a:gd name="connsiteY137" fmla="*/ 170462 h 414102"/>
              <a:gd name="connsiteX138" fmla="*/ 121541 w 331155"/>
              <a:gd name="connsiteY138" fmla="*/ 168458 h 414102"/>
              <a:gd name="connsiteX139" fmla="*/ 113238 w 331155"/>
              <a:gd name="connsiteY139" fmla="*/ 165093 h 414102"/>
              <a:gd name="connsiteX140" fmla="*/ 106080 w 331155"/>
              <a:gd name="connsiteY140" fmla="*/ 171249 h 414102"/>
              <a:gd name="connsiteX141" fmla="*/ 100138 w 331155"/>
              <a:gd name="connsiteY141" fmla="*/ 177477 h 414102"/>
              <a:gd name="connsiteX142" fmla="*/ 86466 w 331155"/>
              <a:gd name="connsiteY142" fmla="*/ 173254 h 414102"/>
              <a:gd name="connsiteX143" fmla="*/ 79307 w 331155"/>
              <a:gd name="connsiteY143" fmla="*/ 168171 h 414102"/>
              <a:gd name="connsiteX144" fmla="*/ 69215 w 331155"/>
              <a:gd name="connsiteY144" fmla="*/ 150777 h 414102"/>
              <a:gd name="connsiteX145" fmla="*/ 67425 w 331155"/>
              <a:gd name="connsiteY145" fmla="*/ 142330 h 414102"/>
              <a:gd name="connsiteX146" fmla="*/ 58119 w 331155"/>
              <a:gd name="connsiteY146" fmla="*/ 128014 h 414102"/>
              <a:gd name="connsiteX147" fmla="*/ 52321 w 331155"/>
              <a:gd name="connsiteY147" fmla="*/ 125723 h 414102"/>
              <a:gd name="connsiteX148" fmla="*/ 134999 w 331155"/>
              <a:gd name="connsiteY148" fmla="*/ 32665 h 414102"/>
              <a:gd name="connsiteX149" fmla="*/ 127268 w 331155"/>
              <a:gd name="connsiteY149" fmla="*/ 46552 h 414102"/>
              <a:gd name="connsiteX150" fmla="*/ 123832 w 331155"/>
              <a:gd name="connsiteY150" fmla="*/ 48843 h 414102"/>
              <a:gd name="connsiteX151" fmla="*/ 106867 w 331155"/>
              <a:gd name="connsiteY151" fmla="*/ 67240 h 414102"/>
              <a:gd name="connsiteX152" fmla="*/ 111090 w 331155"/>
              <a:gd name="connsiteY152" fmla="*/ 77548 h 414102"/>
              <a:gd name="connsiteX153" fmla="*/ 130346 w 331155"/>
              <a:gd name="connsiteY153" fmla="*/ 83060 h 414102"/>
              <a:gd name="connsiteX154" fmla="*/ 137504 w 331155"/>
              <a:gd name="connsiteY154" fmla="*/ 84778 h 414102"/>
              <a:gd name="connsiteX155" fmla="*/ 138363 w 331155"/>
              <a:gd name="connsiteY155" fmla="*/ 102101 h 414102"/>
              <a:gd name="connsiteX156" fmla="*/ 137075 w 331155"/>
              <a:gd name="connsiteY156" fmla="*/ 108042 h 414102"/>
              <a:gd name="connsiteX157" fmla="*/ 139294 w 331155"/>
              <a:gd name="connsiteY157" fmla="*/ 124935 h 414102"/>
              <a:gd name="connsiteX158" fmla="*/ 152465 w 331155"/>
              <a:gd name="connsiteY158" fmla="*/ 129660 h 414102"/>
              <a:gd name="connsiteX159" fmla="*/ 181814 w 331155"/>
              <a:gd name="connsiteY159" fmla="*/ 116489 h 414102"/>
              <a:gd name="connsiteX160" fmla="*/ 183461 w 331155"/>
              <a:gd name="connsiteY160" fmla="*/ 111120 h 414102"/>
              <a:gd name="connsiteX161" fmla="*/ 189760 w 331155"/>
              <a:gd name="connsiteY161" fmla="*/ 105465 h 414102"/>
              <a:gd name="connsiteX162" fmla="*/ 212165 w 331155"/>
              <a:gd name="connsiteY162" fmla="*/ 112194 h 414102"/>
              <a:gd name="connsiteX163" fmla="*/ 216174 w 331155"/>
              <a:gd name="connsiteY163" fmla="*/ 118779 h 414102"/>
              <a:gd name="connsiteX164" fmla="*/ 218822 w 331155"/>
              <a:gd name="connsiteY164" fmla="*/ 125508 h 414102"/>
              <a:gd name="connsiteX165" fmla="*/ 215029 w 331155"/>
              <a:gd name="connsiteY165" fmla="*/ 130089 h 414102"/>
              <a:gd name="connsiteX166" fmla="*/ 210948 w 331155"/>
              <a:gd name="connsiteY166" fmla="*/ 137248 h 414102"/>
              <a:gd name="connsiteX167" fmla="*/ 221471 w 331155"/>
              <a:gd name="connsiteY167" fmla="*/ 144406 h 414102"/>
              <a:gd name="connsiteX168" fmla="*/ 256761 w 331155"/>
              <a:gd name="connsiteY168" fmla="*/ 142545 h 414102"/>
              <a:gd name="connsiteX169" fmla="*/ 257907 w 331155"/>
              <a:gd name="connsiteY169" fmla="*/ 136675 h 414102"/>
              <a:gd name="connsiteX170" fmla="*/ 280598 w 331155"/>
              <a:gd name="connsiteY170" fmla="*/ 148916 h 414102"/>
              <a:gd name="connsiteX171" fmla="*/ 281815 w 331155"/>
              <a:gd name="connsiteY171" fmla="*/ 149560 h 414102"/>
              <a:gd name="connsiteX172" fmla="*/ 291049 w 331155"/>
              <a:gd name="connsiteY172" fmla="*/ 153354 h 414102"/>
              <a:gd name="connsiteX173" fmla="*/ 282102 w 331155"/>
              <a:gd name="connsiteY173" fmla="*/ 156074 h 414102"/>
              <a:gd name="connsiteX174" fmla="*/ 261271 w 331155"/>
              <a:gd name="connsiteY174" fmla="*/ 157434 h 414102"/>
              <a:gd name="connsiteX175" fmla="*/ 251679 w 331155"/>
              <a:gd name="connsiteY175" fmla="*/ 163089 h 414102"/>
              <a:gd name="connsiteX176" fmla="*/ 244878 w 331155"/>
              <a:gd name="connsiteY176" fmla="*/ 181199 h 414102"/>
              <a:gd name="connsiteX177" fmla="*/ 252538 w 331155"/>
              <a:gd name="connsiteY177" fmla="*/ 187427 h 414102"/>
              <a:gd name="connsiteX178" fmla="*/ 255831 w 331155"/>
              <a:gd name="connsiteY178" fmla="*/ 187857 h 414102"/>
              <a:gd name="connsiteX179" fmla="*/ 241514 w 331155"/>
              <a:gd name="connsiteY179" fmla="*/ 200097 h 414102"/>
              <a:gd name="connsiteX180" fmla="*/ 217248 w 331155"/>
              <a:gd name="connsiteY180" fmla="*/ 200742 h 414102"/>
              <a:gd name="connsiteX181" fmla="*/ 215100 w 331155"/>
              <a:gd name="connsiteY181" fmla="*/ 201314 h 414102"/>
              <a:gd name="connsiteX182" fmla="*/ 197204 w 331155"/>
              <a:gd name="connsiteY182" fmla="*/ 210477 h 414102"/>
              <a:gd name="connsiteX183" fmla="*/ 199781 w 331155"/>
              <a:gd name="connsiteY183" fmla="*/ 219783 h 414102"/>
              <a:gd name="connsiteX184" fmla="*/ 202215 w 331155"/>
              <a:gd name="connsiteY184" fmla="*/ 223004 h 414102"/>
              <a:gd name="connsiteX185" fmla="*/ 216532 w 331155"/>
              <a:gd name="connsiteY185" fmla="*/ 235459 h 414102"/>
              <a:gd name="connsiteX186" fmla="*/ 223690 w 331155"/>
              <a:gd name="connsiteY186" fmla="*/ 238967 h 414102"/>
              <a:gd name="connsiteX187" fmla="*/ 233067 w 331155"/>
              <a:gd name="connsiteY187" fmla="*/ 244693 h 414102"/>
              <a:gd name="connsiteX188" fmla="*/ 230562 w 331155"/>
              <a:gd name="connsiteY188" fmla="*/ 248630 h 414102"/>
              <a:gd name="connsiteX189" fmla="*/ 218250 w 331155"/>
              <a:gd name="connsiteY189" fmla="*/ 254786 h 414102"/>
              <a:gd name="connsiteX190" fmla="*/ 210662 w 331155"/>
              <a:gd name="connsiteY190" fmla="*/ 259368 h 414102"/>
              <a:gd name="connsiteX191" fmla="*/ 212595 w 331155"/>
              <a:gd name="connsiteY191" fmla="*/ 267886 h 414102"/>
              <a:gd name="connsiteX192" fmla="*/ 213740 w 331155"/>
              <a:gd name="connsiteY192" fmla="*/ 269747 h 414102"/>
              <a:gd name="connsiteX193" fmla="*/ 225766 w 331155"/>
              <a:gd name="connsiteY193" fmla="*/ 282274 h 414102"/>
              <a:gd name="connsiteX194" fmla="*/ 227054 w 331155"/>
              <a:gd name="connsiteY194" fmla="*/ 282274 h 414102"/>
              <a:gd name="connsiteX195" fmla="*/ 234213 w 331155"/>
              <a:gd name="connsiteY195" fmla="*/ 279411 h 414102"/>
              <a:gd name="connsiteX196" fmla="*/ 238293 w 331155"/>
              <a:gd name="connsiteY196" fmla="*/ 274185 h 414102"/>
              <a:gd name="connsiteX197" fmla="*/ 244449 w 331155"/>
              <a:gd name="connsiteY197" fmla="*/ 268530 h 414102"/>
              <a:gd name="connsiteX198" fmla="*/ 252323 w 331155"/>
              <a:gd name="connsiteY198" fmla="*/ 260227 h 414102"/>
              <a:gd name="connsiteX199" fmla="*/ 252323 w 331155"/>
              <a:gd name="connsiteY199" fmla="*/ 260728 h 414102"/>
              <a:gd name="connsiteX200" fmla="*/ 254327 w 331155"/>
              <a:gd name="connsiteY200" fmla="*/ 268888 h 414102"/>
              <a:gd name="connsiteX201" fmla="*/ 258050 w 331155"/>
              <a:gd name="connsiteY201" fmla="*/ 273899 h 414102"/>
              <a:gd name="connsiteX202" fmla="*/ 184248 w 331155"/>
              <a:gd name="connsiteY202" fmla="*/ 295803 h 414102"/>
              <a:gd name="connsiteX203" fmla="*/ 50889 w 331155"/>
              <a:gd name="connsiteY203" fmla="*/ 133311 h 414102"/>
              <a:gd name="connsiteX204" fmla="*/ 54612 w 331155"/>
              <a:gd name="connsiteY204" fmla="*/ 134671 h 414102"/>
              <a:gd name="connsiteX205" fmla="*/ 60696 w 331155"/>
              <a:gd name="connsiteY205" fmla="*/ 144692 h 414102"/>
              <a:gd name="connsiteX206" fmla="*/ 62486 w 331155"/>
              <a:gd name="connsiteY206" fmla="*/ 152996 h 414102"/>
              <a:gd name="connsiteX207" fmla="*/ 75728 w 331155"/>
              <a:gd name="connsiteY207" fmla="*/ 174972 h 414102"/>
              <a:gd name="connsiteX208" fmla="*/ 82457 w 331155"/>
              <a:gd name="connsiteY208" fmla="*/ 179768 h 414102"/>
              <a:gd name="connsiteX209" fmla="*/ 103216 w 331155"/>
              <a:gd name="connsiteY209" fmla="*/ 184850 h 414102"/>
              <a:gd name="connsiteX210" fmla="*/ 112450 w 331155"/>
              <a:gd name="connsiteY210" fmla="*/ 175831 h 414102"/>
              <a:gd name="connsiteX211" fmla="*/ 114383 w 331155"/>
              <a:gd name="connsiteY211" fmla="*/ 172968 h 414102"/>
              <a:gd name="connsiteX212" fmla="*/ 116960 w 331155"/>
              <a:gd name="connsiteY212" fmla="*/ 174686 h 414102"/>
              <a:gd name="connsiteX213" fmla="*/ 124118 w 331155"/>
              <a:gd name="connsiteY213" fmla="*/ 178622 h 414102"/>
              <a:gd name="connsiteX214" fmla="*/ 125407 w 331155"/>
              <a:gd name="connsiteY214" fmla="*/ 181629 h 414102"/>
              <a:gd name="connsiteX215" fmla="*/ 130131 w 331155"/>
              <a:gd name="connsiteY215" fmla="*/ 201815 h 414102"/>
              <a:gd name="connsiteX216" fmla="*/ 122973 w 331155"/>
              <a:gd name="connsiteY216" fmla="*/ 199095 h 414102"/>
              <a:gd name="connsiteX217" fmla="*/ 109587 w 331155"/>
              <a:gd name="connsiteY217" fmla="*/ 197306 h 414102"/>
              <a:gd name="connsiteX218" fmla="*/ 107296 w 331155"/>
              <a:gd name="connsiteY218" fmla="*/ 205967 h 414102"/>
              <a:gd name="connsiteX219" fmla="*/ 106080 w 331155"/>
              <a:gd name="connsiteY219" fmla="*/ 216561 h 414102"/>
              <a:gd name="connsiteX220" fmla="*/ 105149 w 331155"/>
              <a:gd name="connsiteY220" fmla="*/ 222145 h 414102"/>
              <a:gd name="connsiteX221" fmla="*/ 104147 w 331155"/>
              <a:gd name="connsiteY221" fmla="*/ 223648 h 414102"/>
              <a:gd name="connsiteX222" fmla="*/ 115457 w 331155"/>
              <a:gd name="connsiteY222" fmla="*/ 231880 h 414102"/>
              <a:gd name="connsiteX223" fmla="*/ 135071 w 331155"/>
              <a:gd name="connsiteY223" fmla="*/ 239754 h 414102"/>
              <a:gd name="connsiteX224" fmla="*/ 148814 w 331155"/>
              <a:gd name="connsiteY224" fmla="*/ 251351 h 414102"/>
              <a:gd name="connsiteX225" fmla="*/ 139580 w 331155"/>
              <a:gd name="connsiteY225" fmla="*/ 261157 h 414102"/>
              <a:gd name="connsiteX226" fmla="*/ 129201 w 331155"/>
              <a:gd name="connsiteY226" fmla="*/ 264808 h 414102"/>
              <a:gd name="connsiteX227" fmla="*/ 123904 w 331155"/>
              <a:gd name="connsiteY227" fmla="*/ 267170 h 414102"/>
              <a:gd name="connsiteX228" fmla="*/ 130489 w 331155"/>
              <a:gd name="connsiteY228" fmla="*/ 276906 h 414102"/>
              <a:gd name="connsiteX229" fmla="*/ 143302 w 331155"/>
              <a:gd name="connsiteY229" fmla="*/ 288430 h 414102"/>
              <a:gd name="connsiteX230" fmla="*/ 143302 w 331155"/>
              <a:gd name="connsiteY230" fmla="*/ 289504 h 414102"/>
              <a:gd name="connsiteX231" fmla="*/ 48098 w 331155"/>
              <a:gd name="connsiteY231" fmla="*/ 159796 h 414102"/>
              <a:gd name="connsiteX232" fmla="*/ 50818 w 331155"/>
              <a:gd name="connsiteY232" fmla="*/ 133311 h 414102"/>
              <a:gd name="connsiteX233" fmla="*/ 246597 w 331155"/>
              <a:gd name="connsiteY233" fmla="*/ 321860 h 414102"/>
              <a:gd name="connsiteX234" fmla="*/ 21998 w 331155"/>
              <a:gd name="connsiteY234" fmla="*/ 222245 h 414102"/>
              <a:gd name="connsiteX235" fmla="*/ 10374 w 331155"/>
              <a:gd name="connsiteY235" fmla="*/ 159796 h 414102"/>
              <a:gd name="connsiteX236" fmla="*/ 91548 w 331155"/>
              <a:gd name="connsiteY236" fmla="*/ 12765 h 414102"/>
              <a:gd name="connsiteX237" fmla="*/ 103717 w 331155"/>
              <a:gd name="connsiteY237" fmla="*/ 37032 h 414102"/>
              <a:gd name="connsiteX238" fmla="*/ 61075 w 331155"/>
              <a:gd name="connsiteY238" fmla="*/ 239926 h 414102"/>
              <a:gd name="connsiteX239" fmla="*/ 234284 w 331155"/>
              <a:gd name="connsiteY239" fmla="*/ 297450 h 414102"/>
              <a:gd name="connsiteX240" fmla="*/ 275587 w 331155"/>
              <a:gd name="connsiteY240" fmla="*/ 260370 h 414102"/>
              <a:gd name="connsiteX241" fmla="*/ 267928 w 331155"/>
              <a:gd name="connsiteY241" fmla="*/ 242832 h 414102"/>
              <a:gd name="connsiteX242" fmla="*/ 267928 w 331155"/>
              <a:gd name="connsiteY242" fmla="*/ 239754 h 414102"/>
              <a:gd name="connsiteX243" fmla="*/ 268644 w 331155"/>
              <a:gd name="connsiteY243" fmla="*/ 238609 h 414102"/>
              <a:gd name="connsiteX244" fmla="*/ 282102 w 331155"/>
              <a:gd name="connsiteY244" fmla="*/ 223720 h 414102"/>
              <a:gd name="connsiteX245" fmla="*/ 299281 w 331155"/>
              <a:gd name="connsiteY245" fmla="*/ 205037 h 414102"/>
              <a:gd name="connsiteX246" fmla="*/ 299711 w 331155"/>
              <a:gd name="connsiteY246" fmla="*/ 200527 h 414102"/>
              <a:gd name="connsiteX247" fmla="*/ 299138 w 331155"/>
              <a:gd name="connsiteY247" fmla="*/ 183204 h 414102"/>
              <a:gd name="connsiteX248" fmla="*/ 298565 w 331155"/>
              <a:gd name="connsiteY248" fmla="*/ 181199 h 414102"/>
              <a:gd name="connsiteX249" fmla="*/ 299424 w 331155"/>
              <a:gd name="connsiteY249" fmla="*/ 181199 h 414102"/>
              <a:gd name="connsiteX250" fmla="*/ 315173 w 331155"/>
              <a:gd name="connsiteY250" fmla="*/ 174471 h 414102"/>
              <a:gd name="connsiteX251" fmla="*/ 319754 w 331155"/>
              <a:gd name="connsiteY251" fmla="*/ 170176 h 414102"/>
              <a:gd name="connsiteX252" fmla="*/ 275516 w 331155"/>
              <a:gd name="connsiteY252" fmla="*/ 260370 h 41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331155" h="414102">
                <a:moveTo>
                  <a:pt x="331064" y="159796"/>
                </a:moveTo>
                <a:cubicBezTo>
                  <a:pt x="330985" y="78772"/>
                  <a:pt x="265344" y="13102"/>
                  <a:pt x="184319" y="12980"/>
                </a:cubicBezTo>
                <a:cubicBezTo>
                  <a:pt x="159437" y="12951"/>
                  <a:pt x="134963" y="19308"/>
                  <a:pt x="113238" y="31448"/>
                </a:cubicBezTo>
                <a:lnTo>
                  <a:pt x="98921" y="2815"/>
                </a:lnTo>
                <a:cubicBezTo>
                  <a:pt x="97533" y="153"/>
                  <a:pt x="94247" y="-885"/>
                  <a:pt x="91584" y="496"/>
                </a:cubicBezTo>
                <a:cubicBezTo>
                  <a:pt x="91527" y="532"/>
                  <a:pt x="91462" y="560"/>
                  <a:pt x="91405" y="596"/>
                </a:cubicBezTo>
                <a:cubicBezTo>
                  <a:pt x="3466" y="51878"/>
                  <a:pt x="-26248" y="164743"/>
                  <a:pt x="25041" y="252682"/>
                </a:cubicBezTo>
                <a:cubicBezTo>
                  <a:pt x="52550" y="299855"/>
                  <a:pt x="99558" y="332397"/>
                  <a:pt x="153396" y="341545"/>
                </a:cubicBezTo>
                <a:lnTo>
                  <a:pt x="153396" y="383349"/>
                </a:lnTo>
                <a:lnTo>
                  <a:pt x="88613" y="383349"/>
                </a:lnTo>
                <a:cubicBezTo>
                  <a:pt x="85664" y="383385"/>
                  <a:pt x="83281" y="385769"/>
                  <a:pt x="83245" y="388718"/>
                </a:cubicBezTo>
                <a:lnTo>
                  <a:pt x="83245" y="408618"/>
                </a:lnTo>
                <a:cubicBezTo>
                  <a:pt x="83245" y="411581"/>
                  <a:pt x="85650" y="413987"/>
                  <a:pt x="88613" y="413987"/>
                </a:cubicBezTo>
                <a:lnTo>
                  <a:pt x="242373" y="413987"/>
                </a:lnTo>
                <a:cubicBezTo>
                  <a:pt x="245301" y="414030"/>
                  <a:pt x="247699" y="411689"/>
                  <a:pt x="247742" y="408761"/>
                </a:cubicBezTo>
                <a:cubicBezTo>
                  <a:pt x="247742" y="408711"/>
                  <a:pt x="247742" y="408668"/>
                  <a:pt x="247742" y="408618"/>
                </a:cubicBezTo>
                <a:lnTo>
                  <a:pt x="247742" y="388360"/>
                </a:lnTo>
                <a:cubicBezTo>
                  <a:pt x="247742" y="385396"/>
                  <a:pt x="245336" y="382991"/>
                  <a:pt x="242373" y="382991"/>
                </a:cubicBezTo>
                <a:lnTo>
                  <a:pt x="177233" y="382991"/>
                </a:lnTo>
                <a:lnTo>
                  <a:pt x="177233" y="343907"/>
                </a:lnTo>
                <a:cubicBezTo>
                  <a:pt x="179595" y="343907"/>
                  <a:pt x="181957" y="343907"/>
                  <a:pt x="184391" y="343907"/>
                </a:cubicBezTo>
                <a:cubicBezTo>
                  <a:pt x="208973" y="344007"/>
                  <a:pt x="233318" y="339132"/>
                  <a:pt x="255974" y="329591"/>
                </a:cubicBezTo>
                <a:cubicBezTo>
                  <a:pt x="257341" y="329025"/>
                  <a:pt x="258408" y="327908"/>
                  <a:pt x="258909" y="326512"/>
                </a:cubicBezTo>
                <a:cubicBezTo>
                  <a:pt x="259510" y="325167"/>
                  <a:pt x="259510" y="323635"/>
                  <a:pt x="258909" y="322289"/>
                </a:cubicBezTo>
                <a:lnTo>
                  <a:pt x="244592" y="293656"/>
                </a:lnTo>
                <a:cubicBezTo>
                  <a:pt x="297205" y="269898"/>
                  <a:pt x="331035" y="217528"/>
                  <a:pt x="331064" y="159796"/>
                </a:cubicBezTo>
                <a:close/>
                <a:moveTo>
                  <a:pt x="236933" y="393729"/>
                </a:moveTo>
                <a:lnTo>
                  <a:pt x="236933" y="402891"/>
                </a:lnTo>
                <a:lnTo>
                  <a:pt x="93767" y="402891"/>
                </a:lnTo>
                <a:lnTo>
                  <a:pt x="93767" y="393729"/>
                </a:lnTo>
                <a:lnTo>
                  <a:pt x="158550" y="393729"/>
                </a:lnTo>
                <a:cubicBezTo>
                  <a:pt x="161513" y="393729"/>
                  <a:pt x="163918" y="391324"/>
                  <a:pt x="163918" y="388360"/>
                </a:cubicBezTo>
                <a:lnTo>
                  <a:pt x="163918" y="344694"/>
                </a:lnTo>
                <a:lnTo>
                  <a:pt x="166424" y="344694"/>
                </a:lnTo>
                <a:lnTo>
                  <a:pt x="166424" y="388360"/>
                </a:lnTo>
                <a:cubicBezTo>
                  <a:pt x="166424" y="391324"/>
                  <a:pt x="168829" y="393729"/>
                  <a:pt x="171792" y="393729"/>
                </a:cubicBezTo>
                <a:close/>
                <a:moveTo>
                  <a:pt x="320327" y="159796"/>
                </a:moveTo>
                <a:lnTo>
                  <a:pt x="320327" y="159796"/>
                </a:lnTo>
                <a:lnTo>
                  <a:pt x="310305" y="169245"/>
                </a:lnTo>
                <a:cubicBezTo>
                  <a:pt x="307843" y="172209"/>
                  <a:pt x="304213" y="173955"/>
                  <a:pt x="300355" y="174041"/>
                </a:cubicBezTo>
                <a:cubicBezTo>
                  <a:pt x="298480" y="173791"/>
                  <a:pt x="296783" y="172817"/>
                  <a:pt x="295631" y="171321"/>
                </a:cubicBezTo>
                <a:cubicBezTo>
                  <a:pt x="294593" y="169639"/>
                  <a:pt x="292388" y="169116"/>
                  <a:pt x="290706" y="170154"/>
                </a:cubicBezTo>
                <a:cubicBezTo>
                  <a:pt x="289296" y="171028"/>
                  <a:pt x="288666" y="172753"/>
                  <a:pt x="289188" y="174328"/>
                </a:cubicBezTo>
                <a:lnTo>
                  <a:pt x="292338" y="185065"/>
                </a:lnTo>
                <a:cubicBezTo>
                  <a:pt x="293755" y="189711"/>
                  <a:pt x="293905" y="194657"/>
                  <a:pt x="292767" y="199382"/>
                </a:cubicBezTo>
                <a:cubicBezTo>
                  <a:pt x="292288" y="201472"/>
                  <a:pt x="292094" y="203612"/>
                  <a:pt x="292195" y="205752"/>
                </a:cubicBezTo>
                <a:cubicBezTo>
                  <a:pt x="292195" y="207757"/>
                  <a:pt x="285466" y="214128"/>
                  <a:pt x="278952" y="217349"/>
                </a:cubicBezTo>
                <a:cubicBezTo>
                  <a:pt x="272438" y="220570"/>
                  <a:pt x="271078" y="222216"/>
                  <a:pt x="262774" y="234743"/>
                </a:cubicBezTo>
                <a:cubicBezTo>
                  <a:pt x="257907" y="241902"/>
                  <a:pt x="257262" y="242975"/>
                  <a:pt x="259839" y="245051"/>
                </a:cubicBezTo>
                <a:cubicBezTo>
                  <a:pt x="260190" y="245338"/>
                  <a:pt x="260612" y="245538"/>
                  <a:pt x="261056" y="245624"/>
                </a:cubicBezTo>
                <a:cubicBezTo>
                  <a:pt x="263239" y="252532"/>
                  <a:pt x="266267" y="259146"/>
                  <a:pt x="270076" y="265309"/>
                </a:cubicBezTo>
                <a:cubicBezTo>
                  <a:pt x="268644" y="266526"/>
                  <a:pt x="267069" y="267528"/>
                  <a:pt x="265566" y="268674"/>
                </a:cubicBezTo>
                <a:cubicBezTo>
                  <a:pt x="264814" y="268853"/>
                  <a:pt x="264027" y="268853"/>
                  <a:pt x="263275" y="268674"/>
                </a:cubicBezTo>
                <a:cubicBezTo>
                  <a:pt x="262703" y="268674"/>
                  <a:pt x="261772" y="268101"/>
                  <a:pt x="260985" y="266240"/>
                </a:cubicBezTo>
                <a:lnTo>
                  <a:pt x="259481" y="262446"/>
                </a:lnTo>
                <a:cubicBezTo>
                  <a:pt x="259589" y="259833"/>
                  <a:pt x="259245" y="257213"/>
                  <a:pt x="258479" y="254715"/>
                </a:cubicBezTo>
                <a:cubicBezTo>
                  <a:pt x="257334" y="249418"/>
                  <a:pt x="256833" y="247199"/>
                  <a:pt x="253898" y="246912"/>
                </a:cubicBezTo>
                <a:cubicBezTo>
                  <a:pt x="250963" y="246626"/>
                  <a:pt x="249889" y="249060"/>
                  <a:pt x="249173" y="250850"/>
                </a:cubicBezTo>
                <a:cubicBezTo>
                  <a:pt x="247198" y="255753"/>
                  <a:pt x="244048" y="260105"/>
                  <a:pt x="240011" y="263520"/>
                </a:cubicBezTo>
                <a:cubicBezTo>
                  <a:pt x="233640" y="268888"/>
                  <a:pt x="231851" y="270678"/>
                  <a:pt x="231492" y="272897"/>
                </a:cubicBezTo>
                <a:lnTo>
                  <a:pt x="229918" y="274185"/>
                </a:lnTo>
                <a:cubicBezTo>
                  <a:pt x="228629" y="275259"/>
                  <a:pt x="227699" y="275617"/>
                  <a:pt x="227412" y="275546"/>
                </a:cubicBezTo>
                <a:cubicBezTo>
                  <a:pt x="225837" y="275546"/>
                  <a:pt x="223046" y="270678"/>
                  <a:pt x="220254" y="266311"/>
                </a:cubicBezTo>
                <a:lnTo>
                  <a:pt x="219109" y="264379"/>
                </a:lnTo>
                <a:cubicBezTo>
                  <a:pt x="218744" y="263799"/>
                  <a:pt x="218407" y="263205"/>
                  <a:pt x="218107" y="262589"/>
                </a:cubicBezTo>
                <a:lnTo>
                  <a:pt x="220397" y="262016"/>
                </a:lnTo>
                <a:cubicBezTo>
                  <a:pt x="226288" y="260914"/>
                  <a:pt x="231729" y="258129"/>
                  <a:pt x="236074" y="253999"/>
                </a:cubicBezTo>
                <a:cubicBezTo>
                  <a:pt x="239216" y="251515"/>
                  <a:pt x="240891" y="247607"/>
                  <a:pt x="240512" y="243620"/>
                </a:cubicBezTo>
                <a:cubicBezTo>
                  <a:pt x="239510" y="238108"/>
                  <a:pt x="233354" y="235388"/>
                  <a:pt x="227054" y="232667"/>
                </a:cubicBezTo>
                <a:cubicBezTo>
                  <a:pt x="224764" y="231665"/>
                  <a:pt x="222473" y="230663"/>
                  <a:pt x="220540" y="229589"/>
                </a:cubicBezTo>
                <a:cubicBezTo>
                  <a:pt x="215616" y="227292"/>
                  <a:pt x="211442" y="223641"/>
                  <a:pt x="208514" y="219067"/>
                </a:cubicBezTo>
                <a:lnTo>
                  <a:pt x="206081" y="215702"/>
                </a:lnTo>
                <a:cubicBezTo>
                  <a:pt x="205415" y="214951"/>
                  <a:pt x="204900" y="214077"/>
                  <a:pt x="204577" y="213125"/>
                </a:cubicBezTo>
                <a:cubicBezTo>
                  <a:pt x="208615" y="210871"/>
                  <a:pt x="212988" y="209303"/>
                  <a:pt x="217534" y="208473"/>
                </a:cubicBezTo>
                <a:lnTo>
                  <a:pt x="219681" y="207900"/>
                </a:lnTo>
                <a:cubicBezTo>
                  <a:pt x="226790" y="205666"/>
                  <a:pt x="234406" y="205666"/>
                  <a:pt x="241514" y="207900"/>
                </a:cubicBezTo>
                <a:cubicBezTo>
                  <a:pt x="242767" y="208394"/>
                  <a:pt x="244191" y="208179"/>
                  <a:pt x="245236" y="207327"/>
                </a:cubicBezTo>
                <a:lnTo>
                  <a:pt x="265423" y="189861"/>
                </a:lnTo>
                <a:cubicBezTo>
                  <a:pt x="276590" y="180126"/>
                  <a:pt x="276590" y="180126"/>
                  <a:pt x="274657" y="177263"/>
                </a:cubicBezTo>
                <a:cubicBezTo>
                  <a:pt x="272724" y="174399"/>
                  <a:pt x="270076" y="175902"/>
                  <a:pt x="267857" y="177263"/>
                </a:cubicBezTo>
                <a:cubicBezTo>
                  <a:pt x="265637" y="178622"/>
                  <a:pt x="258121" y="182130"/>
                  <a:pt x="254972" y="181199"/>
                </a:cubicBezTo>
                <a:cubicBezTo>
                  <a:pt x="253397" y="180770"/>
                  <a:pt x="252323" y="180126"/>
                  <a:pt x="252108" y="179553"/>
                </a:cubicBezTo>
                <a:cubicBezTo>
                  <a:pt x="251321" y="177191"/>
                  <a:pt x="256260" y="170247"/>
                  <a:pt x="257907" y="167957"/>
                </a:cubicBezTo>
                <a:lnTo>
                  <a:pt x="260054" y="165022"/>
                </a:lnTo>
                <a:lnTo>
                  <a:pt x="260412" y="165022"/>
                </a:lnTo>
                <a:cubicBezTo>
                  <a:pt x="268257" y="166088"/>
                  <a:pt x="276232" y="165602"/>
                  <a:pt x="283891" y="163590"/>
                </a:cubicBezTo>
                <a:cubicBezTo>
                  <a:pt x="291407" y="162087"/>
                  <a:pt x="299138" y="159796"/>
                  <a:pt x="299353" y="154284"/>
                </a:cubicBezTo>
                <a:cubicBezTo>
                  <a:pt x="299568" y="148773"/>
                  <a:pt x="291765" y="145337"/>
                  <a:pt x="285036" y="143332"/>
                </a:cubicBezTo>
                <a:cubicBezTo>
                  <a:pt x="277184" y="136976"/>
                  <a:pt x="268050" y="132380"/>
                  <a:pt x="258264" y="129875"/>
                </a:cubicBezTo>
                <a:cubicBezTo>
                  <a:pt x="252967" y="129230"/>
                  <a:pt x="251106" y="129016"/>
                  <a:pt x="249818" y="131306"/>
                </a:cubicBezTo>
                <a:cubicBezTo>
                  <a:pt x="249023" y="132888"/>
                  <a:pt x="249281" y="134785"/>
                  <a:pt x="250462" y="136102"/>
                </a:cubicBezTo>
                <a:cubicBezTo>
                  <a:pt x="251493" y="137162"/>
                  <a:pt x="251664" y="138787"/>
                  <a:pt x="250891" y="140039"/>
                </a:cubicBezTo>
                <a:cubicBezTo>
                  <a:pt x="248672" y="144835"/>
                  <a:pt x="242230" y="143690"/>
                  <a:pt x="224119" y="138107"/>
                </a:cubicBezTo>
                <a:cubicBezTo>
                  <a:pt x="222652" y="137692"/>
                  <a:pt x="221213" y="137162"/>
                  <a:pt x="219824" y="136532"/>
                </a:cubicBezTo>
                <a:lnTo>
                  <a:pt x="219824" y="136532"/>
                </a:lnTo>
                <a:cubicBezTo>
                  <a:pt x="222981" y="134449"/>
                  <a:pt x="225229" y="131256"/>
                  <a:pt x="226124" y="127584"/>
                </a:cubicBezTo>
                <a:cubicBezTo>
                  <a:pt x="226997" y="122888"/>
                  <a:pt x="225336" y="118078"/>
                  <a:pt x="221757" y="114914"/>
                </a:cubicBezTo>
                <a:cubicBezTo>
                  <a:pt x="220698" y="113955"/>
                  <a:pt x="219889" y="112752"/>
                  <a:pt x="219395" y="111406"/>
                </a:cubicBezTo>
                <a:cubicBezTo>
                  <a:pt x="217963" y="105608"/>
                  <a:pt x="209445" y="101957"/>
                  <a:pt x="190762" y="99309"/>
                </a:cubicBezTo>
                <a:cubicBezTo>
                  <a:pt x="180168" y="97806"/>
                  <a:pt x="178593" y="103174"/>
                  <a:pt x="176445" y="110046"/>
                </a:cubicBezTo>
                <a:cubicBezTo>
                  <a:pt x="176016" y="111478"/>
                  <a:pt x="175515" y="113196"/>
                  <a:pt x="174870" y="115129"/>
                </a:cubicBezTo>
                <a:cubicBezTo>
                  <a:pt x="172150" y="123146"/>
                  <a:pt x="166352" y="123432"/>
                  <a:pt x="152322" y="123432"/>
                </a:cubicBezTo>
                <a:cubicBezTo>
                  <a:pt x="149545" y="123812"/>
                  <a:pt x="146739" y="123010"/>
                  <a:pt x="144591" y="121213"/>
                </a:cubicBezTo>
                <a:cubicBezTo>
                  <a:pt x="142802" y="119066"/>
                  <a:pt x="143302" y="114055"/>
                  <a:pt x="144018" y="110118"/>
                </a:cubicBezTo>
                <a:cubicBezTo>
                  <a:pt x="144376" y="108185"/>
                  <a:pt x="144734" y="106396"/>
                  <a:pt x="145164" y="104606"/>
                </a:cubicBezTo>
                <a:cubicBezTo>
                  <a:pt x="147712" y="97269"/>
                  <a:pt x="147168" y="89201"/>
                  <a:pt x="143661" y="82272"/>
                </a:cubicBezTo>
                <a:cubicBezTo>
                  <a:pt x="140697" y="77397"/>
                  <a:pt x="134784" y="75178"/>
                  <a:pt x="129344" y="76904"/>
                </a:cubicBezTo>
                <a:cubicBezTo>
                  <a:pt x="124576" y="78113"/>
                  <a:pt x="119523" y="76789"/>
                  <a:pt x="115958" y="73396"/>
                </a:cubicBezTo>
                <a:cubicBezTo>
                  <a:pt x="113524" y="71034"/>
                  <a:pt x="113739" y="69459"/>
                  <a:pt x="113810" y="68886"/>
                </a:cubicBezTo>
                <a:cubicBezTo>
                  <a:pt x="114240" y="64377"/>
                  <a:pt x="122186" y="59223"/>
                  <a:pt x="127483" y="55787"/>
                </a:cubicBezTo>
                <a:cubicBezTo>
                  <a:pt x="128843" y="54928"/>
                  <a:pt x="130131" y="54140"/>
                  <a:pt x="131205" y="53353"/>
                </a:cubicBezTo>
                <a:cubicBezTo>
                  <a:pt x="137719" y="48771"/>
                  <a:pt x="141441" y="36960"/>
                  <a:pt x="143088" y="30518"/>
                </a:cubicBezTo>
                <a:cubicBezTo>
                  <a:pt x="214757" y="8027"/>
                  <a:pt x="291085" y="47884"/>
                  <a:pt x="313584" y="119552"/>
                </a:cubicBezTo>
                <a:cubicBezTo>
                  <a:pt x="317728" y="132759"/>
                  <a:pt x="319833" y="146525"/>
                  <a:pt x="319826" y="160369"/>
                </a:cubicBezTo>
                <a:close/>
                <a:moveTo>
                  <a:pt x="184319" y="295803"/>
                </a:moveTo>
                <a:cubicBezTo>
                  <a:pt x="173138" y="295753"/>
                  <a:pt x="162007" y="294336"/>
                  <a:pt x="151177" y="291580"/>
                </a:cubicBezTo>
                <a:cubicBezTo>
                  <a:pt x="150962" y="289304"/>
                  <a:pt x="150382" y="287085"/>
                  <a:pt x="149459" y="284994"/>
                </a:cubicBezTo>
                <a:cubicBezTo>
                  <a:pt x="149258" y="284515"/>
                  <a:pt x="148965" y="284078"/>
                  <a:pt x="148600" y="283706"/>
                </a:cubicBezTo>
                <a:lnTo>
                  <a:pt x="135142" y="271608"/>
                </a:lnTo>
                <a:cubicBezTo>
                  <a:pt x="138907" y="270821"/>
                  <a:pt x="142308" y="268810"/>
                  <a:pt x="144806" y="265882"/>
                </a:cubicBezTo>
                <a:cubicBezTo>
                  <a:pt x="148056" y="261744"/>
                  <a:pt x="151756" y="257972"/>
                  <a:pt x="155829" y="254643"/>
                </a:cubicBezTo>
                <a:cubicBezTo>
                  <a:pt x="156889" y="254078"/>
                  <a:pt x="157605" y="253040"/>
                  <a:pt x="157762" y="251852"/>
                </a:cubicBezTo>
                <a:cubicBezTo>
                  <a:pt x="157934" y="250663"/>
                  <a:pt x="157476" y="249468"/>
                  <a:pt x="156545" y="248702"/>
                </a:cubicBezTo>
                <a:lnTo>
                  <a:pt x="139079" y="233884"/>
                </a:lnTo>
                <a:lnTo>
                  <a:pt x="137791" y="233025"/>
                </a:lnTo>
                <a:lnTo>
                  <a:pt x="117676" y="224937"/>
                </a:lnTo>
                <a:lnTo>
                  <a:pt x="114813" y="223791"/>
                </a:lnTo>
                <a:cubicBezTo>
                  <a:pt x="114240" y="222775"/>
                  <a:pt x="113431" y="221916"/>
                  <a:pt x="112450" y="221286"/>
                </a:cubicBezTo>
                <a:lnTo>
                  <a:pt x="111734" y="220785"/>
                </a:lnTo>
                <a:cubicBezTo>
                  <a:pt x="111892" y="220076"/>
                  <a:pt x="112107" y="219382"/>
                  <a:pt x="112379" y="218709"/>
                </a:cubicBezTo>
                <a:cubicBezTo>
                  <a:pt x="114197" y="214170"/>
                  <a:pt x="114741" y="209217"/>
                  <a:pt x="113954" y="204392"/>
                </a:cubicBezTo>
                <a:cubicBezTo>
                  <a:pt x="113896" y="203870"/>
                  <a:pt x="113896" y="203340"/>
                  <a:pt x="113954" y="202817"/>
                </a:cubicBezTo>
                <a:cubicBezTo>
                  <a:pt x="115915" y="203447"/>
                  <a:pt x="117826" y="204213"/>
                  <a:pt x="119680" y="205108"/>
                </a:cubicBezTo>
                <a:cubicBezTo>
                  <a:pt x="122629" y="206654"/>
                  <a:pt x="125786" y="207764"/>
                  <a:pt x="129058" y="208401"/>
                </a:cubicBezTo>
                <a:cubicBezTo>
                  <a:pt x="131635" y="208823"/>
                  <a:pt x="134247" y="207814"/>
                  <a:pt x="135858" y="205752"/>
                </a:cubicBezTo>
                <a:cubicBezTo>
                  <a:pt x="140296" y="199739"/>
                  <a:pt x="135285" y="185924"/>
                  <a:pt x="131849" y="178265"/>
                </a:cubicBezTo>
                <a:cubicBezTo>
                  <a:pt x="128413" y="170605"/>
                  <a:pt x="128556" y="171106"/>
                  <a:pt x="126409" y="170462"/>
                </a:cubicBezTo>
                <a:cubicBezTo>
                  <a:pt x="125657" y="170255"/>
                  <a:pt x="124870" y="170255"/>
                  <a:pt x="124118" y="170462"/>
                </a:cubicBezTo>
                <a:cubicBezTo>
                  <a:pt x="123209" y="169861"/>
                  <a:pt x="122350" y="169188"/>
                  <a:pt x="121541" y="168458"/>
                </a:cubicBezTo>
                <a:cubicBezTo>
                  <a:pt x="119372" y="166210"/>
                  <a:pt x="116359" y="164986"/>
                  <a:pt x="113238" y="165093"/>
                </a:cubicBezTo>
                <a:cubicBezTo>
                  <a:pt x="109802" y="165594"/>
                  <a:pt x="107941" y="168601"/>
                  <a:pt x="106080" y="171249"/>
                </a:cubicBezTo>
                <a:cubicBezTo>
                  <a:pt x="104784" y="173884"/>
                  <a:pt x="102708" y="176060"/>
                  <a:pt x="100138" y="177477"/>
                </a:cubicBezTo>
                <a:cubicBezTo>
                  <a:pt x="95199" y="179553"/>
                  <a:pt x="92980" y="178121"/>
                  <a:pt x="86466" y="173254"/>
                </a:cubicBezTo>
                <a:cubicBezTo>
                  <a:pt x="84390" y="171679"/>
                  <a:pt x="82028" y="169961"/>
                  <a:pt x="79307" y="168171"/>
                </a:cubicBezTo>
                <a:cubicBezTo>
                  <a:pt x="71791" y="163375"/>
                  <a:pt x="71362" y="161013"/>
                  <a:pt x="69215" y="150777"/>
                </a:cubicBezTo>
                <a:cubicBezTo>
                  <a:pt x="68713" y="148343"/>
                  <a:pt x="68141" y="145551"/>
                  <a:pt x="67425" y="142330"/>
                </a:cubicBezTo>
                <a:cubicBezTo>
                  <a:pt x="66365" y="136503"/>
                  <a:pt x="63015" y="131349"/>
                  <a:pt x="58119" y="128014"/>
                </a:cubicBezTo>
                <a:cubicBezTo>
                  <a:pt x="56315" y="126947"/>
                  <a:pt x="54361" y="126174"/>
                  <a:pt x="52321" y="125723"/>
                </a:cubicBezTo>
                <a:cubicBezTo>
                  <a:pt x="63237" y="83174"/>
                  <a:pt x="94032" y="48514"/>
                  <a:pt x="134999" y="32665"/>
                </a:cubicBezTo>
                <a:cubicBezTo>
                  <a:pt x="133696" y="37898"/>
                  <a:pt x="131033" y="42687"/>
                  <a:pt x="127268" y="46552"/>
                </a:cubicBezTo>
                <a:cubicBezTo>
                  <a:pt x="126266" y="47268"/>
                  <a:pt x="125121" y="48056"/>
                  <a:pt x="123832" y="48843"/>
                </a:cubicBezTo>
                <a:cubicBezTo>
                  <a:pt x="117032" y="53281"/>
                  <a:pt x="107726" y="59294"/>
                  <a:pt x="106867" y="67240"/>
                </a:cubicBezTo>
                <a:cubicBezTo>
                  <a:pt x="106609" y="71141"/>
                  <a:pt x="108170" y="74949"/>
                  <a:pt x="111090" y="77548"/>
                </a:cubicBezTo>
                <a:cubicBezTo>
                  <a:pt x="116166" y="82516"/>
                  <a:pt x="123410" y="84592"/>
                  <a:pt x="130346" y="83060"/>
                </a:cubicBezTo>
                <a:cubicBezTo>
                  <a:pt x="135214" y="82558"/>
                  <a:pt x="136431" y="82630"/>
                  <a:pt x="137504" y="84778"/>
                </a:cubicBezTo>
                <a:cubicBezTo>
                  <a:pt x="140210" y="90175"/>
                  <a:pt x="140525" y="96460"/>
                  <a:pt x="138363" y="102101"/>
                </a:cubicBezTo>
                <a:cubicBezTo>
                  <a:pt x="137934" y="103962"/>
                  <a:pt x="137433" y="105966"/>
                  <a:pt x="137075" y="108042"/>
                </a:cubicBezTo>
                <a:cubicBezTo>
                  <a:pt x="135314" y="113726"/>
                  <a:pt x="136123" y="119896"/>
                  <a:pt x="139294" y="124935"/>
                </a:cubicBezTo>
                <a:cubicBezTo>
                  <a:pt x="142751" y="128407"/>
                  <a:pt x="147590" y="130140"/>
                  <a:pt x="152465" y="129660"/>
                </a:cubicBezTo>
                <a:cubicBezTo>
                  <a:pt x="166352" y="129660"/>
                  <a:pt x="177304" y="129660"/>
                  <a:pt x="181814" y="116489"/>
                </a:cubicBezTo>
                <a:cubicBezTo>
                  <a:pt x="182458" y="114484"/>
                  <a:pt x="182959" y="112695"/>
                  <a:pt x="183461" y="111120"/>
                </a:cubicBezTo>
                <a:cubicBezTo>
                  <a:pt x="185322" y="104821"/>
                  <a:pt x="185250" y="104749"/>
                  <a:pt x="189760" y="105465"/>
                </a:cubicBezTo>
                <a:cubicBezTo>
                  <a:pt x="210590" y="108472"/>
                  <a:pt x="212094" y="112051"/>
                  <a:pt x="212165" y="112194"/>
                </a:cubicBezTo>
                <a:cubicBezTo>
                  <a:pt x="212924" y="114692"/>
                  <a:pt x="214298" y="116961"/>
                  <a:pt x="216174" y="118779"/>
                </a:cubicBezTo>
                <a:cubicBezTo>
                  <a:pt x="218207" y="120376"/>
                  <a:pt x="219223" y="122953"/>
                  <a:pt x="218822" y="125508"/>
                </a:cubicBezTo>
                <a:cubicBezTo>
                  <a:pt x="218822" y="127155"/>
                  <a:pt x="216675" y="128729"/>
                  <a:pt x="215029" y="130089"/>
                </a:cubicBezTo>
                <a:cubicBezTo>
                  <a:pt x="213382" y="131450"/>
                  <a:pt x="210304" y="133955"/>
                  <a:pt x="210948" y="137248"/>
                </a:cubicBezTo>
                <a:cubicBezTo>
                  <a:pt x="211592" y="140541"/>
                  <a:pt x="215315" y="142402"/>
                  <a:pt x="221471" y="144406"/>
                </a:cubicBezTo>
                <a:cubicBezTo>
                  <a:pt x="238293" y="149632"/>
                  <a:pt x="251536" y="153783"/>
                  <a:pt x="256761" y="142545"/>
                </a:cubicBezTo>
                <a:cubicBezTo>
                  <a:pt x="257663" y="140727"/>
                  <a:pt x="258064" y="138701"/>
                  <a:pt x="257907" y="136675"/>
                </a:cubicBezTo>
                <a:cubicBezTo>
                  <a:pt x="266182" y="139274"/>
                  <a:pt x="273884" y="143425"/>
                  <a:pt x="280598" y="148916"/>
                </a:cubicBezTo>
                <a:cubicBezTo>
                  <a:pt x="280963" y="149202"/>
                  <a:pt x="281378" y="149417"/>
                  <a:pt x="281815" y="149560"/>
                </a:cubicBezTo>
                <a:cubicBezTo>
                  <a:pt x="285044" y="150426"/>
                  <a:pt x="288143" y="151700"/>
                  <a:pt x="291049" y="153354"/>
                </a:cubicBezTo>
                <a:cubicBezTo>
                  <a:pt x="288200" y="154657"/>
                  <a:pt x="285194" y="155573"/>
                  <a:pt x="282102" y="156074"/>
                </a:cubicBezTo>
                <a:cubicBezTo>
                  <a:pt x="275323" y="157921"/>
                  <a:pt x="268236" y="158386"/>
                  <a:pt x="261271" y="157434"/>
                </a:cubicBezTo>
                <a:cubicBezTo>
                  <a:pt x="256332" y="156575"/>
                  <a:pt x="255186" y="158221"/>
                  <a:pt x="251679" y="163089"/>
                </a:cubicBezTo>
                <a:cubicBezTo>
                  <a:pt x="247026" y="169603"/>
                  <a:pt x="243017" y="175831"/>
                  <a:pt x="244878" y="181199"/>
                </a:cubicBezTo>
                <a:cubicBezTo>
                  <a:pt x="246231" y="184428"/>
                  <a:pt x="249102" y="186762"/>
                  <a:pt x="252538" y="187427"/>
                </a:cubicBezTo>
                <a:cubicBezTo>
                  <a:pt x="253597" y="187785"/>
                  <a:pt x="254714" y="187928"/>
                  <a:pt x="255831" y="187857"/>
                </a:cubicBezTo>
                <a:lnTo>
                  <a:pt x="241514" y="200097"/>
                </a:lnTo>
                <a:cubicBezTo>
                  <a:pt x="233511" y="198136"/>
                  <a:pt x="225136" y="198358"/>
                  <a:pt x="217248" y="200742"/>
                </a:cubicBezTo>
                <a:lnTo>
                  <a:pt x="215100" y="201314"/>
                </a:lnTo>
                <a:cubicBezTo>
                  <a:pt x="204935" y="204034"/>
                  <a:pt x="198851" y="205681"/>
                  <a:pt x="197204" y="210477"/>
                </a:cubicBezTo>
                <a:cubicBezTo>
                  <a:pt x="196467" y="213813"/>
                  <a:pt x="197433" y="217299"/>
                  <a:pt x="199781" y="219783"/>
                </a:cubicBezTo>
                <a:lnTo>
                  <a:pt x="202215" y="223004"/>
                </a:lnTo>
                <a:cubicBezTo>
                  <a:pt x="205687" y="228444"/>
                  <a:pt x="210662" y="232768"/>
                  <a:pt x="216532" y="235459"/>
                </a:cubicBezTo>
                <a:cubicBezTo>
                  <a:pt x="218679" y="236748"/>
                  <a:pt x="221256" y="237821"/>
                  <a:pt x="223690" y="238967"/>
                </a:cubicBezTo>
                <a:cubicBezTo>
                  <a:pt x="227269" y="240542"/>
                  <a:pt x="232709" y="242904"/>
                  <a:pt x="233067" y="244693"/>
                </a:cubicBezTo>
                <a:cubicBezTo>
                  <a:pt x="233067" y="245266"/>
                  <a:pt x="232566" y="246626"/>
                  <a:pt x="230562" y="248630"/>
                </a:cubicBezTo>
                <a:cubicBezTo>
                  <a:pt x="227155" y="251852"/>
                  <a:pt x="222874" y="253992"/>
                  <a:pt x="218250" y="254786"/>
                </a:cubicBezTo>
                <a:cubicBezTo>
                  <a:pt x="214957" y="255574"/>
                  <a:pt x="211879" y="256361"/>
                  <a:pt x="210662" y="259368"/>
                </a:cubicBezTo>
                <a:cubicBezTo>
                  <a:pt x="209875" y="262353"/>
                  <a:pt x="210597" y="265531"/>
                  <a:pt x="212595" y="267886"/>
                </a:cubicBezTo>
                <a:lnTo>
                  <a:pt x="213740" y="269747"/>
                </a:lnTo>
                <a:cubicBezTo>
                  <a:pt x="218178" y="276906"/>
                  <a:pt x="220898" y="281487"/>
                  <a:pt x="225766" y="282274"/>
                </a:cubicBezTo>
                <a:lnTo>
                  <a:pt x="227054" y="282274"/>
                </a:lnTo>
                <a:cubicBezTo>
                  <a:pt x="229703" y="282196"/>
                  <a:pt x="232237" y="281179"/>
                  <a:pt x="234213" y="279411"/>
                </a:cubicBezTo>
                <a:cubicBezTo>
                  <a:pt x="236503" y="277550"/>
                  <a:pt x="238007" y="276190"/>
                  <a:pt x="238293" y="274185"/>
                </a:cubicBezTo>
                <a:cubicBezTo>
                  <a:pt x="240218" y="272167"/>
                  <a:pt x="242273" y="270277"/>
                  <a:pt x="244449" y="268530"/>
                </a:cubicBezTo>
                <a:cubicBezTo>
                  <a:pt x="247434" y="266125"/>
                  <a:pt x="250083" y="263333"/>
                  <a:pt x="252323" y="260227"/>
                </a:cubicBezTo>
                <a:cubicBezTo>
                  <a:pt x="252287" y="260391"/>
                  <a:pt x="252287" y="260563"/>
                  <a:pt x="252323" y="260728"/>
                </a:cubicBezTo>
                <a:cubicBezTo>
                  <a:pt x="251536" y="262088"/>
                  <a:pt x="252323" y="263591"/>
                  <a:pt x="254327" y="268888"/>
                </a:cubicBezTo>
                <a:cubicBezTo>
                  <a:pt x="255050" y="270886"/>
                  <a:pt x="256346" y="272632"/>
                  <a:pt x="258050" y="273899"/>
                </a:cubicBezTo>
                <a:cubicBezTo>
                  <a:pt x="236095" y="288209"/>
                  <a:pt x="210454" y="295818"/>
                  <a:pt x="184248" y="295803"/>
                </a:cubicBezTo>
                <a:close/>
                <a:moveTo>
                  <a:pt x="50889" y="133311"/>
                </a:moveTo>
                <a:cubicBezTo>
                  <a:pt x="52206" y="133533"/>
                  <a:pt x="53466" y="133991"/>
                  <a:pt x="54612" y="134671"/>
                </a:cubicBezTo>
                <a:cubicBezTo>
                  <a:pt x="57919" y="137047"/>
                  <a:pt x="60116" y="140662"/>
                  <a:pt x="60696" y="144692"/>
                </a:cubicBezTo>
                <a:cubicBezTo>
                  <a:pt x="61483" y="147914"/>
                  <a:pt x="61985" y="150634"/>
                  <a:pt x="62486" y="152996"/>
                </a:cubicBezTo>
                <a:cubicBezTo>
                  <a:pt x="64705" y="163662"/>
                  <a:pt x="65635" y="168529"/>
                  <a:pt x="75728" y="174972"/>
                </a:cubicBezTo>
                <a:cubicBezTo>
                  <a:pt x="78305" y="176618"/>
                  <a:pt x="80525" y="178265"/>
                  <a:pt x="82457" y="179768"/>
                </a:cubicBezTo>
                <a:cubicBezTo>
                  <a:pt x="88756" y="184564"/>
                  <a:pt x="94268" y="188644"/>
                  <a:pt x="103216" y="184850"/>
                </a:cubicBezTo>
                <a:cubicBezTo>
                  <a:pt x="107175" y="182896"/>
                  <a:pt x="110403" y="179739"/>
                  <a:pt x="112450" y="175831"/>
                </a:cubicBezTo>
                <a:cubicBezTo>
                  <a:pt x="113016" y="174822"/>
                  <a:pt x="113660" y="173869"/>
                  <a:pt x="114383" y="172968"/>
                </a:cubicBezTo>
                <a:cubicBezTo>
                  <a:pt x="114383" y="172968"/>
                  <a:pt x="115099" y="172968"/>
                  <a:pt x="116960" y="174686"/>
                </a:cubicBezTo>
                <a:cubicBezTo>
                  <a:pt x="118886" y="176697"/>
                  <a:pt x="121384" y="178071"/>
                  <a:pt x="124118" y="178622"/>
                </a:cubicBezTo>
                <a:cubicBezTo>
                  <a:pt x="124118" y="179410"/>
                  <a:pt x="124834" y="180341"/>
                  <a:pt x="125407" y="181629"/>
                </a:cubicBezTo>
                <a:cubicBezTo>
                  <a:pt x="130704" y="193512"/>
                  <a:pt x="131205" y="200742"/>
                  <a:pt x="130131" y="201815"/>
                </a:cubicBezTo>
                <a:cubicBezTo>
                  <a:pt x="127647" y="201185"/>
                  <a:pt x="125249" y="200276"/>
                  <a:pt x="122973" y="199095"/>
                </a:cubicBezTo>
                <a:cubicBezTo>
                  <a:pt x="117891" y="196805"/>
                  <a:pt x="113095" y="194586"/>
                  <a:pt x="109587" y="197306"/>
                </a:cubicBezTo>
                <a:cubicBezTo>
                  <a:pt x="107339" y="199582"/>
                  <a:pt x="106473" y="202875"/>
                  <a:pt x="107296" y="205967"/>
                </a:cubicBezTo>
                <a:cubicBezTo>
                  <a:pt x="107891" y="209546"/>
                  <a:pt x="107468" y="213211"/>
                  <a:pt x="106080" y="216561"/>
                </a:cubicBezTo>
                <a:cubicBezTo>
                  <a:pt x="105278" y="218308"/>
                  <a:pt x="104956" y="220234"/>
                  <a:pt x="105149" y="222145"/>
                </a:cubicBezTo>
                <a:cubicBezTo>
                  <a:pt x="104705" y="222560"/>
                  <a:pt x="104361" y="223075"/>
                  <a:pt x="104147" y="223648"/>
                </a:cubicBezTo>
                <a:cubicBezTo>
                  <a:pt x="103073" y="226941"/>
                  <a:pt x="103073" y="226941"/>
                  <a:pt x="115457" y="231880"/>
                </a:cubicBezTo>
                <a:lnTo>
                  <a:pt x="135071" y="239754"/>
                </a:lnTo>
                <a:lnTo>
                  <a:pt x="148814" y="251351"/>
                </a:lnTo>
                <a:cubicBezTo>
                  <a:pt x="146739" y="253283"/>
                  <a:pt x="143804" y="256361"/>
                  <a:pt x="139580" y="261157"/>
                </a:cubicBezTo>
                <a:cubicBezTo>
                  <a:pt x="136968" y="264064"/>
                  <a:pt x="133059" y="265438"/>
                  <a:pt x="129201" y="264808"/>
                </a:cubicBezTo>
                <a:cubicBezTo>
                  <a:pt x="127769" y="264808"/>
                  <a:pt x="124977" y="264808"/>
                  <a:pt x="123904" y="267170"/>
                </a:cubicBezTo>
                <a:cubicBezTo>
                  <a:pt x="122830" y="269533"/>
                  <a:pt x="123904" y="271179"/>
                  <a:pt x="130489" y="276906"/>
                </a:cubicBezTo>
                <a:lnTo>
                  <a:pt x="143302" y="288430"/>
                </a:lnTo>
                <a:cubicBezTo>
                  <a:pt x="143302" y="288430"/>
                  <a:pt x="143302" y="289146"/>
                  <a:pt x="143302" y="289504"/>
                </a:cubicBezTo>
                <a:cubicBezTo>
                  <a:pt x="86652" y="271687"/>
                  <a:pt x="48112" y="219181"/>
                  <a:pt x="48098" y="159796"/>
                </a:cubicBezTo>
                <a:cubicBezTo>
                  <a:pt x="48126" y="150898"/>
                  <a:pt x="49035" y="142029"/>
                  <a:pt x="50818" y="133311"/>
                </a:cubicBezTo>
                <a:close/>
                <a:moveTo>
                  <a:pt x="246597" y="321860"/>
                </a:moveTo>
                <a:cubicBezTo>
                  <a:pt x="157068" y="356370"/>
                  <a:pt x="56516" y="311774"/>
                  <a:pt x="21998" y="222245"/>
                </a:cubicBezTo>
                <a:cubicBezTo>
                  <a:pt x="14318" y="202324"/>
                  <a:pt x="10380" y="181149"/>
                  <a:pt x="10374" y="159796"/>
                </a:cubicBezTo>
                <a:cubicBezTo>
                  <a:pt x="10531" y="100139"/>
                  <a:pt x="41147" y="44684"/>
                  <a:pt x="91548" y="12765"/>
                </a:cubicBezTo>
                <a:lnTo>
                  <a:pt x="103717" y="37032"/>
                </a:lnTo>
                <a:cubicBezTo>
                  <a:pt x="35914" y="81284"/>
                  <a:pt x="16823" y="172123"/>
                  <a:pt x="61075" y="239926"/>
                </a:cubicBezTo>
                <a:cubicBezTo>
                  <a:pt x="98377" y="297085"/>
                  <a:pt x="170196" y="320936"/>
                  <a:pt x="234284" y="297450"/>
                </a:cubicBezTo>
                <a:close/>
                <a:moveTo>
                  <a:pt x="275587" y="260370"/>
                </a:moveTo>
                <a:cubicBezTo>
                  <a:pt x="272016" y="255023"/>
                  <a:pt x="269417" y="249089"/>
                  <a:pt x="267928" y="242832"/>
                </a:cubicBezTo>
                <a:cubicBezTo>
                  <a:pt x="268179" y="241823"/>
                  <a:pt x="268179" y="240763"/>
                  <a:pt x="267928" y="239754"/>
                </a:cubicBezTo>
                <a:cubicBezTo>
                  <a:pt x="267928" y="239396"/>
                  <a:pt x="268429" y="239038"/>
                  <a:pt x="268644" y="238609"/>
                </a:cubicBezTo>
                <a:cubicBezTo>
                  <a:pt x="276661" y="226655"/>
                  <a:pt x="277592" y="225939"/>
                  <a:pt x="282102" y="223720"/>
                </a:cubicBezTo>
                <a:cubicBezTo>
                  <a:pt x="282102" y="223720"/>
                  <a:pt x="300069" y="214271"/>
                  <a:pt x="299281" y="205037"/>
                </a:cubicBezTo>
                <a:cubicBezTo>
                  <a:pt x="299238" y="203519"/>
                  <a:pt x="299382" y="202009"/>
                  <a:pt x="299711" y="200527"/>
                </a:cubicBezTo>
                <a:cubicBezTo>
                  <a:pt x="301042" y="194800"/>
                  <a:pt x="300849" y="188830"/>
                  <a:pt x="299138" y="183204"/>
                </a:cubicBezTo>
                <a:lnTo>
                  <a:pt x="298565" y="181199"/>
                </a:lnTo>
                <a:lnTo>
                  <a:pt x="299424" y="181199"/>
                </a:lnTo>
                <a:cubicBezTo>
                  <a:pt x="305416" y="181436"/>
                  <a:pt x="311200" y="178966"/>
                  <a:pt x="315173" y="174471"/>
                </a:cubicBezTo>
                <a:lnTo>
                  <a:pt x="319754" y="170176"/>
                </a:lnTo>
                <a:cubicBezTo>
                  <a:pt x="317098" y="204793"/>
                  <a:pt x="301264" y="237077"/>
                  <a:pt x="275516" y="26037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71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2F7CF05B-7691-E2EC-63CF-F1C2CF6ED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82" y="1427818"/>
            <a:ext cx="3213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วินัยต่อผู้บังคับบัญชา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9A2095-323D-9F98-E858-3C426577A30F}"/>
              </a:ext>
            </a:extLst>
          </p:cNvPr>
          <p:cNvSpPr/>
          <p:nvPr/>
        </p:nvSpPr>
        <p:spPr>
          <a:xfrm>
            <a:off x="7182623" y="913114"/>
            <a:ext cx="576922" cy="577373"/>
          </a:xfrm>
          <a:custGeom>
            <a:avLst/>
            <a:gdLst>
              <a:gd name="connsiteX0" fmla="*/ 361921 w 416611"/>
              <a:gd name="connsiteY0" fmla="*/ 328850 h 395136"/>
              <a:gd name="connsiteX1" fmla="*/ 361921 w 416611"/>
              <a:gd name="connsiteY1" fmla="*/ 353188 h 395136"/>
              <a:gd name="connsiteX2" fmla="*/ 380318 w 416611"/>
              <a:gd name="connsiteY2" fmla="*/ 353188 h 395136"/>
              <a:gd name="connsiteX3" fmla="*/ 380318 w 416611"/>
              <a:gd name="connsiteY3" fmla="*/ 328850 h 395136"/>
              <a:gd name="connsiteX4" fmla="*/ 35576 w 416611"/>
              <a:gd name="connsiteY4" fmla="*/ 328850 h 395136"/>
              <a:gd name="connsiteX5" fmla="*/ 35576 w 416611"/>
              <a:gd name="connsiteY5" fmla="*/ 353188 h 395136"/>
              <a:gd name="connsiteX6" fmla="*/ 53972 w 416611"/>
              <a:gd name="connsiteY6" fmla="*/ 353188 h 395136"/>
              <a:gd name="connsiteX7" fmla="*/ 53972 w 416611"/>
              <a:gd name="connsiteY7" fmla="*/ 328850 h 395136"/>
              <a:gd name="connsiteX8" fmla="*/ 356552 w 416611"/>
              <a:gd name="connsiteY8" fmla="*/ 318185 h 395136"/>
              <a:gd name="connsiteX9" fmla="*/ 385687 w 416611"/>
              <a:gd name="connsiteY9" fmla="*/ 318185 h 395136"/>
              <a:gd name="connsiteX10" fmla="*/ 391055 w 416611"/>
              <a:gd name="connsiteY10" fmla="*/ 323553 h 395136"/>
              <a:gd name="connsiteX11" fmla="*/ 391055 w 416611"/>
              <a:gd name="connsiteY11" fmla="*/ 358557 h 395136"/>
              <a:gd name="connsiteX12" fmla="*/ 385687 w 416611"/>
              <a:gd name="connsiteY12" fmla="*/ 363926 h 395136"/>
              <a:gd name="connsiteX13" fmla="*/ 356552 w 416611"/>
              <a:gd name="connsiteY13" fmla="*/ 363926 h 395136"/>
              <a:gd name="connsiteX14" fmla="*/ 351184 w 416611"/>
              <a:gd name="connsiteY14" fmla="*/ 358629 h 395136"/>
              <a:gd name="connsiteX15" fmla="*/ 351184 w 416611"/>
              <a:gd name="connsiteY15" fmla="*/ 323553 h 395136"/>
              <a:gd name="connsiteX16" fmla="*/ 356552 w 416611"/>
              <a:gd name="connsiteY16" fmla="*/ 318185 h 395136"/>
              <a:gd name="connsiteX17" fmla="*/ 30207 w 416611"/>
              <a:gd name="connsiteY17" fmla="*/ 318113 h 395136"/>
              <a:gd name="connsiteX18" fmla="*/ 59341 w 416611"/>
              <a:gd name="connsiteY18" fmla="*/ 318113 h 395136"/>
              <a:gd name="connsiteX19" fmla="*/ 64710 w 416611"/>
              <a:gd name="connsiteY19" fmla="*/ 323553 h 395136"/>
              <a:gd name="connsiteX20" fmla="*/ 64710 w 416611"/>
              <a:gd name="connsiteY20" fmla="*/ 358557 h 395136"/>
              <a:gd name="connsiteX21" fmla="*/ 59341 w 416611"/>
              <a:gd name="connsiteY21" fmla="*/ 363925 h 395136"/>
              <a:gd name="connsiteX22" fmla="*/ 30207 w 416611"/>
              <a:gd name="connsiteY22" fmla="*/ 363925 h 395136"/>
              <a:gd name="connsiteX23" fmla="*/ 30063 w 416611"/>
              <a:gd name="connsiteY23" fmla="*/ 363925 h 395136"/>
              <a:gd name="connsiteX24" fmla="*/ 24838 w 416611"/>
              <a:gd name="connsiteY24" fmla="*/ 358557 h 395136"/>
              <a:gd name="connsiteX25" fmla="*/ 24838 w 416611"/>
              <a:gd name="connsiteY25" fmla="*/ 323481 h 395136"/>
              <a:gd name="connsiteX26" fmla="*/ 30207 w 416611"/>
              <a:gd name="connsiteY26" fmla="*/ 318113 h 395136"/>
              <a:gd name="connsiteX27" fmla="*/ 212887 w 416611"/>
              <a:gd name="connsiteY27" fmla="*/ 273445 h 395136"/>
              <a:gd name="connsiteX28" fmla="*/ 212887 w 416611"/>
              <a:gd name="connsiteY28" fmla="*/ 384470 h 395136"/>
              <a:gd name="connsiteX29" fmla="*/ 242880 w 416611"/>
              <a:gd name="connsiteY29" fmla="*/ 384828 h 395136"/>
              <a:gd name="connsiteX30" fmla="*/ 242880 w 416611"/>
              <a:gd name="connsiteY30" fmla="*/ 308163 h 395136"/>
              <a:gd name="connsiteX31" fmla="*/ 212887 w 416611"/>
              <a:gd name="connsiteY31" fmla="*/ 273445 h 395136"/>
              <a:gd name="connsiteX32" fmla="*/ 202436 w 416611"/>
              <a:gd name="connsiteY32" fmla="*/ 273445 h 395136"/>
              <a:gd name="connsiteX33" fmla="*/ 172371 w 416611"/>
              <a:gd name="connsiteY33" fmla="*/ 307805 h 395136"/>
              <a:gd name="connsiteX34" fmla="*/ 172371 w 416611"/>
              <a:gd name="connsiteY34" fmla="*/ 384470 h 395136"/>
              <a:gd name="connsiteX35" fmla="*/ 202149 w 416611"/>
              <a:gd name="connsiteY35" fmla="*/ 384470 h 395136"/>
              <a:gd name="connsiteX36" fmla="*/ 35576 w 416611"/>
              <a:gd name="connsiteY36" fmla="*/ 263854 h 395136"/>
              <a:gd name="connsiteX37" fmla="*/ 35576 w 416611"/>
              <a:gd name="connsiteY37" fmla="*/ 288192 h 395136"/>
              <a:gd name="connsiteX38" fmla="*/ 53972 w 416611"/>
              <a:gd name="connsiteY38" fmla="*/ 288192 h 395136"/>
              <a:gd name="connsiteX39" fmla="*/ 53972 w 416611"/>
              <a:gd name="connsiteY39" fmla="*/ 263854 h 395136"/>
              <a:gd name="connsiteX40" fmla="*/ 361921 w 416611"/>
              <a:gd name="connsiteY40" fmla="*/ 263853 h 395136"/>
              <a:gd name="connsiteX41" fmla="*/ 361921 w 416611"/>
              <a:gd name="connsiteY41" fmla="*/ 288191 h 395136"/>
              <a:gd name="connsiteX42" fmla="*/ 380318 w 416611"/>
              <a:gd name="connsiteY42" fmla="*/ 288191 h 395136"/>
              <a:gd name="connsiteX43" fmla="*/ 380318 w 416611"/>
              <a:gd name="connsiteY43" fmla="*/ 263853 h 395136"/>
              <a:gd name="connsiteX44" fmla="*/ 356552 w 416611"/>
              <a:gd name="connsiteY44" fmla="*/ 253116 h 395136"/>
              <a:gd name="connsiteX45" fmla="*/ 385687 w 416611"/>
              <a:gd name="connsiteY45" fmla="*/ 253116 h 395136"/>
              <a:gd name="connsiteX46" fmla="*/ 391055 w 416611"/>
              <a:gd name="connsiteY46" fmla="*/ 258484 h 395136"/>
              <a:gd name="connsiteX47" fmla="*/ 391055 w 416611"/>
              <a:gd name="connsiteY47" fmla="*/ 293560 h 395136"/>
              <a:gd name="connsiteX48" fmla="*/ 385687 w 416611"/>
              <a:gd name="connsiteY48" fmla="*/ 298928 h 395136"/>
              <a:gd name="connsiteX49" fmla="*/ 356552 w 416611"/>
              <a:gd name="connsiteY49" fmla="*/ 298928 h 395136"/>
              <a:gd name="connsiteX50" fmla="*/ 351184 w 416611"/>
              <a:gd name="connsiteY50" fmla="*/ 293560 h 395136"/>
              <a:gd name="connsiteX51" fmla="*/ 351184 w 416611"/>
              <a:gd name="connsiteY51" fmla="*/ 258484 h 395136"/>
              <a:gd name="connsiteX52" fmla="*/ 356552 w 416611"/>
              <a:gd name="connsiteY52" fmla="*/ 253116 h 395136"/>
              <a:gd name="connsiteX53" fmla="*/ 30207 w 416611"/>
              <a:gd name="connsiteY53" fmla="*/ 253116 h 395136"/>
              <a:gd name="connsiteX54" fmla="*/ 59341 w 416611"/>
              <a:gd name="connsiteY54" fmla="*/ 253116 h 395136"/>
              <a:gd name="connsiteX55" fmla="*/ 64710 w 416611"/>
              <a:gd name="connsiteY55" fmla="*/ 258485 h 395136"/>
              <a:gd name="connsiteX56" fmla="*/ 64710 w 416611"/>
              <a:gd name="connsiteY56" fmla="*/ 293560 h 395136"/>
              <a:gd name="connsiteX57" fmla="*/ 59341 w 416611"/>
              <a:gd name="connsiteY57" fmla="*/ 298929 h 395136"/>
              <a:gd name="connsiteX58" fmla="*/ 30207 w 416611"/>
              <a:gd name="connsiteY58" fmla="*/ 298929 h 395136"/>
              <a:gd name="connsiteX59" fmla="*/ 24838 w 416611"/>
              <a:gd name="connsiteY59" fmla="*/ 293560 h 395136"/>
              <a:gd name="connsiteX60" fmla="*/ 24838 w 416611"/>
              <a:gd name="connsiteY60" fmla="*/ 258485 h 395136"/>
              <a:gd name="connsiteX61" fmla="*/ 24838 w 416611"/>
              <a:gd name="connsiteY61" fmla="*/ 258342 h 395136"/>
              <a:gd name="connsiteX62" fmla="*/ 30207 w 416611"/>
              <a:gd name="connsiteY62" fmla="*/ 253116 h 395136"/>
              <a:gd name="connsiteX63" fmla="*/ 78598 w 416611"/>
              <a:gd name="connsiteY63" fmla="*/ 220474 h 395136"/>
              <a:gd name="connsiteX64" fmla="*/ 10093 w 416611"/>
              <a:gd name="connsiteY64" fmla="*/ 255621 h 395136"/>
              <a:gd name="connsiteX65" fmla="*/ 10379 w 416611"/>
              <a:gd name="connsiteY65" fmla="*/ 384470 h 395136"/>
              <a:gd name="connsiteX66" fmla="*/ 78598 w 416611"/>
              <a:gd name="connsiteY66" fmla="*/ 384470 h 395136"/>
              <a:gd name="connsiteX67" fmla="*/ 337011 w 416611"/>
              <a:gd name="connsiteY67" fmla="*/ 220331 h 395136"/>
              <a:gd name="connsiteX68" fmla="*/ 337011 w 416611"/>
              <a:gd name="connsiteY68" fmla="*/ 384470 h 395136"/>
              <a:gd name="connsiteX69" fmla="*/ 405230 w 416611"/>
              <a:gd name="connsiteY69" fmla="*/ 384470 h 395136"/>
              <a:gd name="connsiteX70" fmla="*/ 405731 w 416611"/>
              <a:gd name="connsiteY70" fmla="*/ 255621 h 395136"/>
              <a:gd name="connsiteX71" fmla="*/ 208162 w 416611"/>
              <a:gd name="connsiteY71" fmla="*/ 149607 h 395136"/>
              <a:gd name="connsiteX72" fmla="*/ 182750 w 416611"/>
              <a:gd name="connsiteY72" fmla="*/ 175019 h 395136"/>
              <a:gd name="connsiteX73" fmla="*/ 208162 w 416611"/>
              <a:gd name="connsiteY73" fmla="*/ 200431 h 395136"/>
              <a:gd name="connsiteX74" fmla="*/ 233574 w 416611"/>
              <a:gd name="connsiteY74" fmla="*/ 175019 h 395136"/>
              <a:gd name="connsiteX75" fmla="*/ 208162 w 416611"/>
              <a:gd name="connsiteY75" fmla="*/ 149607 h 395136"/>
              <a:gd name="connsiteX76" fmla="*/ 208162 w 416611"/>
              <a:gd name="connsiteY76" fmla="*/ 138869 h 395136"/>
              <a:gd name="connsiteX77" fmla="*/ 243953 w 416611"/>
              <a:gd name="connsiteY77" fmla="*/ 175019 h 395136"/>
              <a:gd name="connsiteX78" fmla="*/ 243953 w 416611"/>
              <a:gd name="connsiteY78" fmla="*/ 175377 h 395136"/>
              <a:gd name="connsiteX79" fmla="*/ 207446 w 416611"/>
              <a:gd name="connsiteY79" fmla="*/ 211161 h 395136"/>
              <a:gd name="connsiteX80" fmla="*/ 171654 w 416611"/>
              <a:gd name="connsiteY80" fmla="*/ 174661 h 395136"/>
              <a:gd name="connsiteX81" fmla="*/ 208162 w 416611"/>
              <a:gd name="connsiteY81" fmla="*/ 138869 h 395136"/>
              <a:gd name="connsiteX82" fmla="*/ 206874 w 416611"/>
              <a:gd name="connsiteY82" fmla="*/ 107230 h 395136"/>
              <a:gd name="connsiteX83" fmla="*/ 89621 w 416611"/>
              <a:gd name="connsiteY83" fmla="*/ 167432 h 395136"/>
              <a:gd name="connsiteX84" fmla="*/ 89621 w 416611"/>
              <a:gd name="connsiteY84" fmla="*/ 210739 h 395136"/>
              <a:gd name="connsiteX85" fmla="*/ 89621 w 416611"/>
              <a:gd name="connsiteY85" fmla="*/ 211526 h 395136"/>
              <a:gd name="connsiteX86" fmla="*/ 89621 w 416611"/>
              <a:gd name="connsiteY86" fmla="*/ 384470 h 395136"/>
              <a:gd name="connsiteX87" fmla="*/ 161777 w 416611"/>
              <a:gd name="connsiteY87" fmla="*/ 384470 h 395136"/>
              <a:gd name="connsiteX88" fmla="*/ 161777 w 416611"/>
              <a:gd name="connsiteY88" fmla="*/ 307805 h 395136"/>
              <a:gd name="connsiteX89" fmla="*/ 206022 w 416611"/>
              <a:gd name="connsiteY89" fmla="*/ 263560 h 395136"/>
              <a:gd name="connsiteX90" fmla="*/ 253904 w 416611"/>
              <a:gd name="connsiteY90" fmla="*/ 307805 h 395136"/>
              <a:gd name="connsiteX91" fmla="*/ 253904 w 416611"/>
              <a:gd name="connsiteY91" fmla="*/ 384470 h 395136"/>
              <a:gd name="connsiteX92" fmla="*/ 325701 w 416611"/>
              <a:gd name="connsiteY92" fmla="*/ 384470 h 395136"/>
              <a:gd name="connsiteX93" fmla="*/ 325988 w 416611"/>
              <a:gd name="connsiteY93" fmla="*/ 167432 h 395136"/>
              <a:gd name="connsiteX94" fmla="*/ 208807 w 416611"/>
              <a:gd name="connsiteY94" fmla="*/ 107230 h 395136"/>
              <a:gd name="connsiteX95" fmla="*/ 207804 w 416611"/>
              <a:gd name="connsiteY95" fmla="*/ 107230 h 395136"/>
              <a:gd name="connsiteX96" fmla="*/ 212887 w 416611"/>
              <a:gd name="connsiteY96" fmla="*/ 10808 h 395136"/>
              <a:gd name="connsiteX97" fmla="*/ 213173 w 416611"/>
              <a:gd name="connsiteY97" fmla="*/ 55190 h 395136"/>
              <a:gd name="connsiteX98" fmla="*/ 273517 w 416611"/>
              <a:gd name="connsiteY98" fmla="*/ 55190 h 395136"/>
              <a:gd name="connsiteX99" fmla="*/ 260561 w 416611"/>
              <a:gd name="connsiteY99" fmla="*/ 37151 h 395136"/>
              <a:gd name="connsiteX100" fmla="*/ 260561 w 416611"/>
              <a:gd name="connsiteY100" fmla="*/ 31066 h 395136"/>
              <a:gd name="connsiteX101" fmla="*/ 274090 w 416611"/>
              <a:gd name="connsiteY101" fmla="*/ 10808 h 395136"/>
              <a:gd name="connsiteX102" fmla="*/ 208162 w 416611"/>
              <a:gd name="connsiteY102" fmla="*/ 0 h 395136"/>
              <a:gd name="connsiteX103" fmla="*/ 284470 w 416611"/>
              <a:gd name="connsiteY103" fmla="*/ 0 h 395136"/>
              <a:gd name="connsiteX104" fmla="*/ 289194 w 416611"/>
              <a:gd name="connsiteY104" fmla="*/ 2863 h 395136"/>
              <a:gd name="connsiteX105" fmla="*/ 289194 w 416611"/>
              <a:gd name="connsiteY105" fmla="*/ 8375 h 395136"/>
              <a:gd name="connsiteX106" fmla="*/ 272229 w 416611"/>
              <a:gd name="connsiteY106" fmla="*/ 33858 h 395136"/>
              <a:gd name="connsiteX107" fmla="*/ 289122 w 416611"/>
              <a:gd name="connsiteY107" fmla="*/ 57337 h 395136"/>
              <a:gd name="connsiteX108" fmla="*/ 289480 w 416611"/>
              <a:gd name="connsiteY108" fmla="*/ 62921 h 395136"/>
              <a:gd name="connsiteX109" fmla="*/ 284756 w 416611"/>
              <a:gd name="connsiteY109" fmla="*/ 65856 h 395136"/>
              <a:gd name="connsiteX110" fmla="*/ 213173 w 416611"/>
              <a:gd name="connsiteY110" fmla="*/ 65856 h 395136"/>
              <a:gd name="connsiteX111" fmla="*/ 213173 w 416611"/>
              <a:gd name="connsiteY111" fmla="*/ 97424 h 395136"/>
              <a:gd name="connsiteX112" fmla="*/ 333862 w 416611"/>
              <a:gd name="connsiteY112" fmla="*/ 159414 h 395136"/>
              <a:gd name="connsiteX113" fmla="*/ 336725 w 416611"/>
              <a:gd name="connsiteY113" fmla="*/ 164139 h 395136"/>
              <a:gd name="connsiteX114" fmla="*/ 336725 w 416611"/>
              <a:gd name="connsiteY114" fmla="*/ 208234 h 395136"/>
              <a:gd name="connsiteX115" fmla="*/ 413319 w 416611"/>
              <a:gd name="connsiteY115" fmla="*/ 247604 h 395136"/>
              <a:gd name="connsiteX116" fmla="*/ 416611 w 416611"/>
              <a:gd name="connsiteY116" fmla="*/ 252329 h 395136"/>
              <a:gd name="connsiteX117" fmla="*/ 416611 w 416611"/>
              <a:gd name="connsiteY117" fmla="*/ 389767 h 395136"/>
              <a:gd name="connsiteX118" fmla="*/ 411243 w 416611"/>
              <a:gd name="connsiteY118" fmla="*/ 395136 h 395136"/>
              <a:gd name="connsiteX119" fmla="*/ 5368 w 416611"/>
              <a:gd name="connsiteY119" fmla="*/ 395136 h 395136"/>
              <a:gd name="connsiteX120" fmla="*/ 0 w 416611"/>
              <a:gd name="connsiteY120" fmla="*/ 389767 h 395136"/>
              <a:gd name="connsiteX121" fmla="*/ 0 w 416611"/>
              <a:gd name="connsiteY121" fmla="*/ 252257 h 395136"/>
              <a:gd name="connsiteX122" fmla="*/ 2935 w 416611"/>
              <a:gd name="connsiteY122" fmla="*/ 247533 h 395136"/>
              <a:gd name="connsiteX123" fmla="*/ 79242 w 416611"/>
              <a:gd name="connsiteY123" fmla="*/ 208305 h 395136"/>
              <a:gd name="connsiteX124" fmla="*/ 79242 w 416611"/>
              <a:gd name="connsiteY124" fmla="*/ 164067 h 395136"/>
              <a:gd name="connsiteX125" fmla="*/ 82177 w 416611"/>
              <a:gd name="connsiteY125" fmla="*/ 159343 h 395136"/>
              <a:gd name="connsiteX126" fmla="*/ 202794 w 416611"/>
              <a:gd name="connsiteY126" fmla="*/ 97352 h 395136"/>
              <a:gd name="connsiteX127" fmla="*/ 202794 w 416611"/>
              <a:gd name="connsiteY127" fmla="*/ 5368 h 395136"/>
              <a:gd name="connsiteX128" fmla="*/ 208162 w 416611"/>
              <a:gd name="connsiteY128" fmla="*/ 0 h 39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16611" h="395136">
                <a:moveTo>
                  <a:pt x="361921" y="328850"/>
                </a:moveTo>
                <a:lnTo>
                  <a:pt x="361921" y="353188"/>
                </a:lnTo>
                <a:lnTo>
                  <a:pt x="380318" y="353188"/>
                </a:lnTo>
                <a:lnTo>
                  <a:pt x="380318" y="328850"/>
                </a:lnTo>
                <a:close/>
                <a:moveTo>
                  <a:pt x="35576" y="328850"/>
                </a:moveTo>
                <a:lnTo>
                  <a:pt x="35576" y="353188"/>
                </a:lnTo>
                <a:lnTo>
                  <a:pt x="53972" y="353188"/>
                </a:lnTo>
                <a:lnTo>
                  <a:pt x="53972" y="328850"/>
                </a:lnTo>
                <a:close/>
                <a:moveTo>
                  <a:pt x="356552" y="318185"/>
                </a:moveTo>
                <a:lnTo>
                  <a:pt x="385687" y="318185"/>
                </a:lnTo>
                <a:cubicBezTo>
                  <a:pt x="388636" y="318220"/>
                  <a:pt x="391020" y="320604"/>
                  <a:pt x="391055" y="323553"/>
                </a:cubicBezTo>
                <a:lnTo>
                  <a:pt x="391055" y="358557"/>
                </a:lnTo>
                <a:cubicBezTo>
                  <a:pt x="391055" y="361521"/>
                  <a:pt x="388650" y="363926"/>
                  <a:pt x="385687" y="363926"/>
                </a:cubicBezTo>
                <a:lnTo>
                  <a:pt x="356552" y="363926"/>
                </a:lnTo>
                <a:cubicBezTo>
                  <a:pt x="353618" y="363926"/>
                  <a:pt x="351220" y="361564"/>
                  <a:pt x="351184" y="358629"/>
                </a:cubicBezTo>
                <a:lnTo>
                  <a:pt x="351184" y="323553"/>
                </a:lnTo>
                <a:cubicBezTo>
                  <a:pt x="351220" y="320604"/>
                  <a:pt x="353603" y="318220"/>
                  <a:pt x="356552" y="318185"/>
                </a:cubicBezTo>
                <a:close/>
                <a:moveTo>
                  <a:pt x="30207" y="318113"/>
                </a:moveTo>
                <a:lnTo>
                  <a:pt x="59341" y="318113"/>
                </a:lnTo>
                <a:cubicBezTo>
                  <a:pt x="62319" y="318148"/>
                  <a:pt x="64710" y="320575"/>
                  <a:pt x="64710" y="323553"/>
                </a:cubicBezTo>
                <a:lnTo>
                  <a:pt x="64710" y="358557"/>
                </a:lnTo>
                <a:cubicBezTo>
                  <a:pt x="64710" y="361520"/>
                  <a:pt x="62305" y="363925"/>
                  <a:pt x="59341" y="363925"/>
                </a:cubicBezTo>
                <a:lnTo>
                  <a:pt x="30207" y="363925"/>
                </a:lnTo>
                <a:cubicBezTo>
                  <a:pt x="30159" y="363925"/>
                  <a:pt x="30111" y="363925"/>
                  <a:pt x="30063" y="363925"/>
                </a:cubicBezTo>
                <a:cubicBezTo>
                  <a:pt x="27137" y="363882"/>
                  <a:pt x="24798" y="361484"/>
                  <a:pt x="24838" y="358557"/>
                </a:cubicBezTo>
                <a:lnTo>
                  <a:pt x="24838" y="323481"/>
                </a:lnTo>
                <a:cubicBezTo>
                  <a:pt x="24838" y="320518"/>
                  <a:pt x="27242" y="318113"/>
                  <a:pt x="30207" y="318113"/>
                </a:cubicBezTo>
                <a:close/>
                <a:moveTo>
                  <a:pt x="212887" y="273445"/>
                </a:moveTo>
                <a:lnTo>
                  <a:pt x="212887" y="384470"/>
                </a:lnTo>
                <a:lnTo>
                  <a:pt x="242880" y="384828"/>
                </a:lnTo>
                <a:lnTo>
                  <a:pt x="242880" y="308163"/>
                </a:lnTo>
                <a:cubicBezTo>
                  <a:pt x="242823" y="290776"/>
                  <a:pt x="230088" y="276022"/>
                  <a:pt x="212887" y="273445"/>
                </a:cubicBezTo>
                <a:close/>
                <a:moveTo>
                  <a:pt x="202436" y="273445"/>
                </a:moveTo>
                <a:cubicBezTo>
                  <a:pt x="185342" y="275972"/>
                  <a:pt x="172607" y="290525"/>
                  <a:pt x="172371" y="307805"/>
                </a:cubicBezTo>
                <a:lnTo>
                  <a:pt x="172371" y="384470"/>
                </a:lnTo>
                <a:lnTo>
                  <a:pt x="202149" y="384470"/>
                </a:lnTo>
                <a:close/>
                <a:moveTo>
                  <a:pt x="35576" y="263854"/>
                </a:moveTo>
                <a:lnTo>
                  <a:pt x="35576" y="288192"/>
                </a:lnTo>
                <a:lnTo>
                  <a:pt x="53972" y="288192"/>
                </a:lnTo>
                <a:lnTo>
                  <a:pt x="53972" y="263854"/>
                </a:lnTo>
                <a:close/>
                <a:moveTo>
                  <a:pt x="361921" y="263853"/>
                </a:moveTo>
                <a:lnTo>
                  <a:pt x="361921" y="288191"/>
                </a:lnTo>
                <a:lnTo>
                  <a:pt x="380318" y="288191"/>
                </a:lnTo>
                <a:lnTo>
                  <a:pt x="380318" y="263853"/>
                </a:lnTo>
                <a:close/>
                <a:moveTo>
                  <a:pt x="356552" y="253116"/>
                </a:moveTo>
                <a:lnTo>
                  <a:pt x="385687" y="253116"/>
                </a:lnTo>
                <a:cubicBezTo>
                  <a:pt x="388650" y="253116"/>
                  <a:pt x="391055" y="255521"/>
                  <a:pt x="391055" y="258484"/>
                </a:cubicBezTo>
                <a:lnTo>
                  <a:pt x="391055" y="293560"/>
                </a:lnTo>
                <a:cubicBezTo>
                  <a:pt x="391020" y="296509"/>
                  <a:pt x="388636" y="298893"/>
                  <a:pt x="385687" y="298928"/>
                </a:cubicBezTo>
                <a:lnTo>
                  <a:pt x="356552" y="298928"/>
                </a:lnTo>
                <a:cubicBezTo>
                  <a:pt x="353603" y="298893"/>
                  <a:pt x="351220" y="296509"/>
                  <a:pt x="351184" y="293560"/>
                </a:cubicBezTo>
                <a:lnTo>
                  <a:pt x="351184" y="258484"/>
                </a:lnTo>
                <a:cubicBezTo>
                  <a:pt x="351184" y="255521"/>
                  <a:pt x="353589" y="253116"/>
                  <a:pt x="356552" y="253116"/>
                </a:cubicBezTo>
                <a:close/>
                <a:moveTo>
                  <a:pt x="30207" y="253116"/>
                </a:moveTo>
                <a:lnTo>
                  <a:pt x="59341" y="253116"/>
                </a:lnTo>
                <a:cubicBezTo>
                  <a:pt x="62305" y="253116"/>
                  <a:pt x="64710" y="255521"/>
                  <a:pt x="64710" y="258485"/>
                </a:cubicBezTo>
                <a:lnTo>
                  <a:pt x="64710" y="293560"/>
                </a:lnTo>
                <a:cubicBezTo>
                  <a:pt x="64674" y="296510"/>
                  <a:pt x="62290" y="298893"/>
                  <a:pt x="59341" y="298929"/>
                </a:cubicBezTo>
                <a:lnTo>
                  <a:pt x="30207" y="298929"/>
                </a:lnTo>
                <a:cubicBezTo>
                  <a:pt x="27242" y="298929"/>
                  <a:pt x="24838" y="296524"/>
                  <a:pt x="24838" y="293560"/>
                </a:cubicBezTo>
                <a:lnTo>
                  <a:pt x="24838" y="258485"/>
                </a:lnTo>
                <a:cubicBezTo>
                  <a:pt x="24838" y="258435"/>
                  <a:pt x="24838" y="258392"/>
                  <a:pt x="24838" y="258342"/>
                </a:cubicBezTo>
                <a:cubicBezTo>
                  <a:pt x="24878" y="255414"/>
                  <a:pt x="27281" y="253073"/>
                  <a:pt x="30207" y="253116"/>
                </a:cubicBezTo>
                <a:close/>
                <a:moveTo>
                  <a:pt x="78598" y="220474"/>
                </a:moveTo>
                <a:lnTo>
                  <a:pt x="10093" y="255621"/>
                </a:lnTo>
                <a:lnTo>
                  <a:pt x="10379" y="384470"/>
                </a:lnTo>
                <a:lnTo>
                  <a:pt x="78598" y="384470"/>
                </a:lnTo>
                <a:close/>
                <a:moveTo>
                  <a:pt x="337011" y="220331"/>
                </a:moveTo>
                <a:lnTo>
                  <a:pt x="337011" y="384470"/>
                </a:lnTo>
                <a:lnTo>
                  <a:pt x="405230" y="384470"/>
                </a:lnTo>
                <a:lnTo>
                  <a:pt x="405731" y="255621"/>
                </a:lnTo>
                <a:close/>
                <a:moveTo>
                  <a:pt x="208162" y="149607"/>
                </a:moveTo>
                <a:cubicBezTo>
                  <a:pt x="194124" y="149607"/>
                  <a:pt x="182750" y="160981"/>
                  <a:pt x="182750" y="175019"/>
                </a:cubicBezTo>
                <a:cubicBezTo>
                  <a:pt x="182750" y="189056"/>
                  <a:pt x="194124" y="200431"/>
                  <a:pt x="208162" y="200431"/>
                </a:cubicBezTo>
                <a:cubicBezTo>
                  <a:pt x="222199" y="200431"/>
                  <a:pt x="233574" y="189056"/>
                  <a:pt x="233574" y="175019"/>
                </a:cubicBezTo>
                <a:cubicBezTo>
                  <a:pt x="233574" y="160981"/>
                  <a:pt x="222199" y="149607"/>
                  <a:pt x="208162" y="149607"/>
                </a:cubicBezTo>
                <a:close/>
                <a:moveTo>
                  <a:pt x="208162" y="138869"/>
                </a:moveTo>
                <a:cubicBezTo>
                  <a:pt x="227983" y="139063"/>
                  <a:pt x="243953" y="155190"/>
                  <a:pt x="243953" y="175019"/>
                </a:cubicBezTo>
                <a:cubicBezTo>
                  <a:pt x="243953" y="175140"/>
                  <a:pt x="243953" y="175255"/>
                  <a:pt x="243953" y="175377"/>
                </a:cubicBezTo>
                <a:cubicBezTo>
                  <a:pt x="243753" y="195341"/>
                  <a:pt x="227410" y="211361"/>
                  <a:pt x="207446" y="211161"/>
                </a:cubicBezTo>
                <a:cubicBezTo>
                  <a:pt x="187481" y="210968"/>
                  <a:pt x="171461" y="194625"/>
                  <a:pt x="171654" y="174661"/>
                </a:cubicBezTo>
                <a:cubicBezTo>
                  <a:pt x="171855" y="154696"/>
                  <a:pt x="188197" y="138669"/>
                  <a:pt x="208162" y="138869"/>
                </a:cubicBezTo>
                <a:close/>
                <a:moveTo>
                  <a:pt x="206874" y="107230"/>
                </a:moveTo>
                <a:lnTo>
                  <a:pt x="89621" y="167432"/>
                </a:lnTo>
                <a:lnTo>
                  <a:pt x="89621" y="210739"/>
                </a:lnTo>
                <a:cubicBezTo>
                  <a:pt x="89657" y="211004"/>
                  <a:pt x="89657" y="211262"/>
                  <a:pt x="89621" y="211526"/>
                </a:cubicBezTo>
                <a:lnTo>
                  <a:pt x="89621" y="384470"/>
                </a:lnTo>
                <a:lnTo>
                  <a:pt x="161777" y="384470"/>
                </a:lnTo>
                <a:lnTo>
                  <a:pt x="161777" y="307805"/>
                </a:lnTo>
                <a:cubicBezTo>
                  <a:pt x="162722" y="283775"/>
                  <a:pt x="181992" y="264505"/>
                  <a:pt x="206022" y="263560"/>
                </a:cubicBezTo>
                <a:cubicBezTo>
                  <a:pt x="231463" y="262558"/>
                  <a:pt x="252902" y="282365"/>
                  <a:pt x="253904" y="307805"/>
                </a:cubicBezTo>
                <a:lnTo>
                  <a:pt x="253904" y="384470"/>
                </a:lnTo>
                <a:lnTo>
                  <a:pt x="325701" y="384470"/>
                </a:lnTo>
                <a:lnTo>
                  <a:pt x="325988" y="167432"/>
                </a:lnTo>
                <a:lnTo>
                  <a:pt x="208807" y="107230"/>
                </a:lnTo>
                <a:cubicBezTo>
                  <a:pt x="208477" y="107273"/>
                  <a:pt x="208134" y="107273"/>
                  <a:pt x="207804" y="107230"/>
                </a:cubicBezTo>
                <a:close/>
                <a:moveTo>
                  <a:pt x="212887" y="10808"/>
                </a:moveTo>
                <a:lnTo>
                  <a:pt x="213173" y="55190"/>
                </a:lnTo>
                <a:lnTo>
                  <a:pt x="273517" y="55190"/>
                </a:lnTo>
                <a:lnTo>
                  <a:pt x="260561" y="37151"/>
                </a:lnTo>
                <a:cubicBezTo>
                  <a:pt x="259280" y="35326"/>
                  <a:pt x="259280" y="32892"/>
                  <a:pt x="260561" y="31066"/>
                </a:cubicBezTo>
                <a:lnTo>
                  <a:pt x="274090" y="10808"/>
                </a:lnTo>
                <a:close/>
                <a:moveTo>
                  <a:pt x="208162" y="0"/>
                </a:moveTo>
                <a:lnTo>
                  <a:pt x="284470" y="0"/>
                </a:lnTo>
                <a:cubicBezTo>
                  <a:pt x="286452" y="7"/>
                  <a:pt x="288271" y="1109"/>
                  <a:pt x="289194" y="2863"/>
                </a:cubicBezTo>
                <a:cubicBezTo>
                  <a:pt x="290196" y="4567"/>
                  <a:pt x="290196" y="6671"/>
                  <a:pt x="289194" y="8375"/>
                </a:cubicBezTo>
                <a:lnTo>
                  <a:pt x="272229" y="33858"/>
                </a:lnTo>
                <a:lnTo>
                  <a:pt x="289122" y="57337"/>
                </a:lnTo>
                <a:cubicBezTo>
                  <a:pt x="290261" y="58991"/>
                  <a:pt x="290404" y="61138"/>
                  <a:pt x="289480" y="62921"/>
                </a:cubicBezTo>
                <a:cubicBezTo>
                  <a:pt x="288600" y="64725"/>
                  <a:pt x="286760" y="65863"/>
                  <a:pt x="284756" y="65856"/>
                </a:cubicBezTo>
                <a:lnTo>
                  <a:pt x="213173" y="65856"/>
                </a:lnTo>
                <a:lnTo>
                  <a:pt x="213173" y="97424"/>
                </a:lnTo>
                <a:lnTo>
                  <a:pt x="333862" y="159414"/>
                </a:lnTo>
                <a:cubicBezTo>
                  <a:pt x="335630" y="160330"/>
                  <a:pt x="336732" y="162149"/>
                  <a:pt x="336725" y="164139"/>
                </a:cubicBezTo>
                <a:lnTo>
                  <a:pt x="336725" y="208234"/>
                </a:lnTo>
                <a:lnTo>
                  <a:pt x="413319" y="247604"/>
                </a:lnTo>
                <a:cubicBezTo>
                  <a:pt x="415251" y="248392"/>
                  <a:pt x="416540" y="250246"/>
                  <a:pt x="416611" y="252329"/>
                </a:cubicBezTo>
                <a:lnTo>
                  <a:pt x="416611" y="389767"/>
                </a:lnTo>
                <a:cubicBezTo>
                  <a:pt x="416576" y="392717"/>
                  <a:pt x="414192" y="395100"/>
                  <a:pt x="411243" y="395136"/>
                </a:cubicBezTo>
                <a:lnTo>
                  <a:pt x="5368" y="395136"/>
                </a:lnTo>
                <a:cubicBezTo>
                  <a:pt x="2419" y="395100"/>
                  <a:pt x="38" y="392717"/>
                  <a:pt x="0" y="389767"/>
                </a:cubicBezTo>
                <a:lnTo>
                  <a:pt x="0" y="252257"/>
                </a:lnTo>
                <a:cubicBezTo>
                  <a:pt x="6" y="250253"/>
                  <a:pt x="1141" y="248427"/>
                  <a:pt x="2935" y="247533"/>
                </a:cubicBezTo>
                <a:lnTo>
                  <a:pt x="79242" y="208305"/>
                </a:lnTo>
                <a:lnTo>
                  <a:pt x="79242" y="164067"/>
                </a:lnTo>
                <a:cubicBezTo>
                  <a:pt x="79249" y="162063"/>
                  <a:pt x="80387" y="160237"/>
                  <a:pt x="82177" y="159343"/>
                </a:cubicBezTo>
                <a:lnTo>
                  <a:pt x="202794" y="97352"/>
                </a:lnTo>
                <a:lnTo>
                  <a:pt x="202794" y="5368"/>
                </a:lnTo>
                <a:cubicBezTo>
                  <a:pt x="202829" y="2419"/>
                  <a:pt x="205213" y="35"/>
                  <a:pt x="20816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71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12D0ECF6-4D3C-53FC-4516-54A95A61A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07" y="2791155"/>
            <a:ext cx="32881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วินัยต่อตำแหน่งหน้าที่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E4BF751-8D6D-09DB-BE74-0505015DB966}"/>
              </a:ext>
            </a:extLst>
          </p:cNvPr>
          <p:cNvSpPr/>
          <p:nvPr/>
        </p:nvSpPr>
        <p:spPr>
          <a:xfrm>
            <a:off x="1853080" y="2131691"/>
            <a:ext cx="512667" cy="607599"/>
          </a:xfrm>
          <a:custGeom>
            <a:avLst/>
            <a:gdLst>
              <a:gd name="connsiteX0" fmla="*/ 424504 w 460472"/>
              <a:gd name="connsiteY0" fmla="*/ 113684 h 540017"/>
              <a:gd name="connsiteX1" fmla="*/ 346684 w 460472"/>
              <a:gd name="connsiteY1" fmla="*/ -183 h 540017"/>
              <a:gd name="connsiteX2" fmla="*/ 113652 w 460472"/>
              <a:gd name="connsiteY2" fmla="*/ -183 h 540017"/>
              <a:gd name="connsiteX3" fmla="*/ 35843 w 460472"/>
              <a:gd name="connsiteY3" fmla="*/ 113684 h 540017"/>
              <a:gd name="connsiteX4" fmla="*/ -65 w 460472"/>
              <a:gd name="connsiteY4" fmla="*/ 162339 h 540017"/>
              <a:gd name="connsiteX5" fmla="*/ -65 w 460472"/>
              <a:gd name="connsiteY5" fmla="*/ 539835 h 540017"/>
              <a:gd name="connsiteX6" fmla="*/ 39233 w 460472"/>
              <a:gd name="connsiteY6" fmla="*/ 539835 h 540017"/>
              <a:gd name="connsiteX7" fmla="*/ 39233 w 460472"/>
              <a:gd name="connsiteY7" fmla="*/ 360874 h 540017"/>
              <a:gd name="connsiteX8" fmla="*/ 83453 w 460472"/>
              <a:gd name="connsiteY8" fmla="*/ 360874 h 540017"/>
              <a:gd name="connsiteX9" fmla="*/ 83453 w 460472"/>
              <a:gd name="connsiteY9" fmla="*/ 450355 h 540017"/>
              <a:gd name="connsiteX10" fmla="*/ 122751 w 460472"/>
              <a:gd name="connsiteY10" fmla="*/ 450355 h 540017"/>
              <a:gd name="connsiteX11" fmla="*/ 122751 w 460472"/>
              <a:gd name="connsiteY11" fmla="*/ 360874 h 540017"/>
              <a:gd name="connsiteX12" fmla="*/ 337602 w 460472"/>
              <a:gd name="connsiteY12" fmla="*/ 360874 h 540017"/>
              <a:gd name="connsiteX13" fmla="*/ 337602 w 460472"/>
              <a:gd name="connsiteY13" fmla="*/ 450355 h 540017"/>
              <a:gd name="connsiteX14" fmla="*/ 376897 w 460472"/>
              <a:gd name="connsiteY14" fmla="*/ 450355 h 540017"/>
              <a:gd name="connsiteX15" fmla="*/ 376897 w 460472"/>
              <a:gd name="connsiteY15" fmla="*/ 360874 h 540017"/>
              <a:gd name="connsiteX16" fmla="*/ 421113 w 460472"/>
              <a:gd name="connsiteY16" fmla="*/ 360874 h 540017"/>
              <a:gd name="connsiteX17" fmla="*/ 421113 w 460472"/>
              <a:gd name="connsiteY17" fmla="*/ 539835 h 540017"/>
              <a:gd name="connsiteX18" fmla="*/ 460407 w 460472"/>
              <a:gd name="connsiteY18" fmla="*/ 539835 h 540017"/>
              <a:gd name="connsiteX19" fmla="*/ 460407 w 460472"/>
              <a:gd name="connsiteY19" fmla="*/ 162339 h 540017"/>
              <a:gd name="connsiteX20" fmla="*/ 12619 w 460472"/>
              <a:gd name="connsiteY20" fmla="*/ 271276 h 540017"/>
              <a:gd name="connsiteX21" fmla="*/ 230172 w 460472"/>
              <a:gd name="connsiteY21" fmla="*/ 239194 h 540017"/>
              <a:gd name="connsiteX22" fmla="*/ 447723 w 460472"/>
              <a:gd name="connsiteY22" fmla="*/ 271276 h 540017"/>
              <a:gd name="connsiteX23" fmla="*/ 447723 w 460472"/>
              <a:gd name="connsiteY23" fmla="*/ 348191 h 540017"/>
              <a:gd name="connsiteX24" fmla="*/ 12619 w 460472"/>
              <a:gd name="connsiteY24" fmla="*/ 348191 h 540017"/>
              <a:gd name="connsiteX25" fmla="*/ 447723 w 460472"/>
              <a:gd name="connsiteY25" fmla="*/ 256774 h 540017"/>
              <a:gd name="connsiteX26" fmla="*/ 424613 w 460472"/>
              <a:gd name="connsiteY26" fmla="*/ 247701 h 540017"/>
              <a:gd name="connsiteX27" fmla="*/ 424613 w 460472"/>
              <a:gd name="connsiteY27" fmla="*/ 135204 h 540017"/>
              <a:gd name="connsiteX28" fmla="*/ 447723 w 460472"/>
              <a:gd name="connsiteY28" fmla="*/ 166508 h 540017"/>
              <a:gd name="connsiteX29" fmla="*/ 113652 w 460472"/>
              <a:gd name="connsiteY29" fmla="*/ 12501 h 540017"/>
              <a:gd name="connsiteX30" fmla="*/ 346684 w 460472"/>
              <a:gd name="connsiteY30" fmla="*/ 12501 h 540017"/>
              <a:gd name="connsiteX31" fmla="*/ 411930 w 460472"/>
              <a:gd name="connsiteY31" fmla="*/ 116127 h 540017"/>
              <a:gd name="connsiteX32" fmla="*/ 411930 w 460472"/>
              <a:gd name="connsiteY32" fmla="*/ 244056 h 540017"/>
              <a:gd name="connsiteX33" fmla="*/ 232955 w 460472"/>
              <a:gd name="connsiteY33" fmla="*/ 226527 h 540017"/>
              <a:gd name="connsiteX34" fmla="*/ 232955 w 460472"/>
              <a:gd name="connsiteY34" fmla="*/ 226494 h 540017"/>
              <a:gd name="connsiteX35" fmla="*/ 230169 w 460472"/>
              <a:gd name="connsiteY35" fmla="*/ 226519 h 540017"/>
              <a:gd name="connsiteX36" fmla="*/ 227378 w 460472"/>
              <a:gd name="connsiteY36" fmla="*/ 226494 h 540017"/>
              <a:gd name="connsiteX37" fmla="*/ 227378 w 460472"/>
              <a:gd name="connsiteY37" fmla="*/ 226527 h 540017"/>
              <a:gd name="connsiteX38" fmla="*/ 48405 w 460472"/>
              <a:gd name="connsiteY38" fmla="*/ 244056 h 540017"/>
              <a:gd name="connsiteX39" fmla="*/ 48405 w 460472"/>
              <a:gd name="connsiteY39" fmla="*/ 116127 h 540017"/>
              <a:gd name="connsiteX40" fmla="*/ 113652 w 460472"/>
              <a:gd name="connsiteY40" fmla="*/ 12501 h 540017"/>
              <a:gd name="connsiteX41" fmla="*/ 35728 w 460472"/>
              <a:gd name="connsiteY41" fmla="*/ 135195 h 540017"/>
              <a:gd name="connsiteX42" fmla="*/ 35728 w 460472"/>
              <a:gd name="connsiteY42" fmla="*/ 247701 h 540017"/>
              <a:gd name="connsiteX43" fmla="*/ 12619 w 460472"/>
              <a:gd name="connsiteY43" fmla="*/ 256774 h 540017"/>
              <a:gd name="connsiteX44" fmla="*/ 12619 w 460472"/>
              <a:gd name="connsiteY44" fmla="*/ 166508 h 540017"/>
              <a:gd name="connsiteX45" fmla="*/ 26550 w 460472"/>
              <a:gd name="connsiteY45" fmla="*/ 527151 h 540017"/>
              <a:gd name="connsiteX46" fmla="*/ 12619 w 460472"/>
              <a:gd name="connsiteY46" fmla="*/ 527151 h 540017"/>
              <a:gd name="connsiteX47" fmla="*/ 12619 w 460472"/>
              <a:gd name="connsiteY47" fmla="*/ 360874 h 540017"/>
              <a:gd name="connsiteX48" fmla="*/ 26550 w 460472"/>
              <a:gd name="connsiteY48" fmla="*/ 360874 h 540017"/>
              <a:gd name="connsiteX49" fmla="*/ 110064 w 460472"/>
              <a:gd name="connsiteY49" fmla="*/ 437671 h 540017"/>
              <a:gd name="connsiteX50" fmla="*/ 96136 w 460472"/>
              <a:gd name="connsiteY50" fmla="*/ 437671 h 540017"/>
              <a:gd name="connsiteX51" fmla="*/ 96136 w 460472"/>
              <a:gd name="connsiteY51" fmla="*/ 360874 h 540017"/>
              <a:gd name="connsiteX52" fmla="*/ 110067 w 460472"/>
              <a:gd name="connsiteY52" fmla="*/ 360874 h 540017"/>
              <a:gd name="connsiteX53" fmla="*/ 364213 w 460472"/>
              <a:gd name="connsiteY53" fmla="*/ 437671 h 540017"/>
              <a:gd name="connsiteX54" fmla="*/ 350278 w 460472"/>
              <a:gd name="connsiteY54" fmla="*/ 437671 h 540017"/>
              <a:gd name="connsiteX55" fmla="*/ 350278 w 460472"/>
              <a:gd name="connsiteY55" fmla="*/ 360874 h 540017"/>
              <a:gd name="connsiteX56" fmla="*/ 364213 w 460472"/>
              <a:gd name="connsiteY56" fmla="*/ 360874 h 540017"/>
              <a:gd name="connsiteX57" fmla="*/ 447723 w 460472"/>
              <a:gd name="connsiteY57" fmla="*/ 527151 h 540017"/>
              <a:gd name="connsiteX58" fmla="*/ 433797 w 460472"/>
              <a:gd name="connsiteY58" fmla="*/ 527151 h 540017"/>
              <a:gd name="connsiteX59" fmla="*/ 433797 w 460472"/>
              <a:gd name="connsiteY59" fmla="*/ 360874 h 540017"/>
              <a:gd name="connsiteX60" fmla="*/ 447723 w 460472"/>
              <a:gd name="connsiteY60" fmla="*/ 360874 h 54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60472" h="540017">
                <a:moveTo>
                  <a:pt x="424504" y="113684"/>
                </a:moveTo>
                <a:cubicBezTo>
                  <a:pt x="423480" y="97922"/>
                  <a:pt x="414399" y="-183"/>
                  <a:pt x="346684" y="-183"/>
                </a:cubicBezTo>
                <a:lnTo>
                  <a:pt x="113652" y="-183"/>
                </a:lnTo>
                <a:cubicBezTo>
                  <a:pt x="45942" y="-183"/>
                  <a:pt x="36863" y="97922"/>
                  <a:pt x="35843" y="113684"/>
                </a:cubicBezTo>
                <a:lnTo>
                  <a:pt x="-65" y="162339"/>
                </a:lnTo>
                <a:lnTo>
                  <a:pt x="-65" y="539835"/>
                </a:lnTo>
                <a:lnTo>
                  <a:pt x="39233" y="539835"/>
                </a:lnTo>
                <a:lnTo>
                  <a:pt x="39233" y="360874"/>
                </a:lnTo>
                <a:lnTo>
                  <a:pt x="83453" y="360874"/>
                </a:lnTo>
                <a:lnTo>
                  <a:pt x="83453" y="450355"/>
                </a:lnTo>
                <a:lnTo>
                  <a:pt x="122751" y="450355"/>
                </a:lnTo>
                <a:lnTo>
                  <a:pt x="122751" y="360874"/>
                </a:lnTo>
                <a:lnTo>
                  <a:pt x="337602" y="360874"/>
                </a:lnTo>
                <a:lnTo>
                  <a:pt x="337602" y="450355"/>
                </a:lnTo>
                <a:lnTo>
                  <a:pt x="376897" y="450355"/>
                </a:lnTo>
                <a:lnTo>
                  <a:pt x="376897" y="360874"/>
                </a:lnTo>
                <a:lnTo>
                  <a:pt x="421113" y="360874"/>
                </a:lnTo>
                <a:lnTo>
                  <a:pt x="421113" y="539835"/>
                </a:lnTo>
                <a:lnTo>
                  <a:pt x="460407" y="539835"/>
                </a:lnTo>
                <a:lnTo>
                  <a:pt x="460407" y="162339"/>
                </a:lnTo>
                <a:close/>
                <a:moveTo>
                  <a:pt x="12619" y="271276"/>
                </a:moveTo>
                <a:cubicBezTo>
                  <a:pt x="23977" y="264122"/>
                  <a:pt x="74431" y="239499"/>
                  <a:pt x="230172" y="239194"/>
                </a:cubicBezTo>
                <a:cubicBezTo>
                  <a:pt x="385894" y="239499"/>
                  <a:pt x="436359" y="264114"/>
                  <a:pt x="447723" y="271276"/>
                </a:cubicBezTo>
                <a:lnTo>
                  <a:pt x="447723" y="348191"/>
                </a:lnTo>
                <a:lnTo>
                  <a:pt x="12619" y="348191"/>
                </a:lnTo>
                <a:close/>
                <a:moveTo>
                  <a:pt x="447723" y="256774"/>
                </a:moveTo>
                <a:cubicBezTo>
                  <a:pt x="440265" y="253146"/>
                  <a:pt x="432545" y="250111"/>
                  <a:pt x="424613" y="247701"/>
                </a:cubicBezTo>
                <a:lnTo>
                  <a:pt x="424613" y="135204"/>
                </a:lnTo>
                <a:lnTo>
                  <a:pt x="447723" y="166508"/>
                </a:lnTo>
                <a:close/>
                <a:moveTo>
                  <a:pt x="113652" y="12501"/>
                </a:moveTo>
                <a:lnTo>
                  <a:pt x="346684" y="12501"/>
                </a:lnTo>
                <a:cubicBezTo>
                  <a:pt x="406273" y="12501"/>
                  <a:pt x="411820" y="113870"/>
                  <a:pt x="411930" y="116127"/>
                </a:cubicBezTo>
                <a:lnTo>
                  <a:pt x="411930" y="244056"/>
                </a:lnTo>
                <a:cubicBezTo>
                  <a:pt x="378453" y="235271"/>
                  <a:pt x="322957" y="226874"/>
                  <a:pt x="232955" y="226527"/>
                </a:cubicBezTo>
                <a:lnTo>
                  <a:pt x="232955" y="226494"/>
                </a:lnTo>
                <a:cubicBezTo>
                  <a:pt x="232003" y="226494"/>
                  <a:pt x="231113" y="226510"/>
                  <a:pt x="230169" y="226519"/>
                </a:cubicBezTo>
                <a:cubicBezTo>
                  <a:pt x="229224" y="226519"/>
                  <a:pt x="228334" y="226494"/>
                  <a:pt x="227378" y="226494"/>
                </a:cubicBezTo>
                <a:lnTo>
                  <a:pt x="227378" y="226527"/>
                </a:lnTo>
                <a:cubicBezTo>
                  <a:pt x="137380" y="226866"/>
                  <a:pt x="81882" y="235271"/>
                  <a:pt x="48405" y="244056"/>
                </a:cubicBezTo>
                <a:lnTo>
                  <a:pt x="48405" y="116127"/>
                </a:lnTo>
                <a:cubicBezTo>
                  <a:pt x="48521" y="113870"/>
                  <a:pt x="54066" y="12501"/>
                  <a:pt x="113652" y="12501"/>
                </a:cubicBezTo>
                <a:close/>
                <a:moveTo>
                  <a:pt x="35728" y="135195"/>
                </a:moveTo>
                <a:lnTo>
                  <a:pt x="35728" y="247701"/>
                </a:lnTo>
                <a:cubicBezTo>
                  <a:pt x="27799" y="250119"/>
                  <a:pt x="20073" y="253155"/>
                  <a:pt x="12619" y="256774"/>
                </a:cubicBezTo>
                <a:lnTo>
                  <a:pt x="12619" y="166508"/>
                </a:lnTo>
                <a:close/>
                <a:moveTo>
                  <a:pt x="26550" y="527151"/>
                </a:moveTo>
                <a:lnTo>
                  <a:pt x="12619" y="527151"/>
                </a:lnTo>
                <a:lnTo>
                  <a:pt x="12619" y="360874"/>
                </a:lnTo>
                <a:lnTo>
                  <a:pt x="26550" y="360874"/>
                </a:lnTo>
                <a:close/>
                <a:moveTo>
                  <a:pt x="110064" y="437671"/>
                </a:moveTo>
                <a:lnTo>
                  <a:pt x="96136" y="437671"/>
                </a:lnTo>
                <a:lnTo>
                  <a:pt x="96136" y="360874"/>
                </a:lnTo>
                <a:lnTo>
                  <a:pt x="110067" y="360874"/>
                </a:lnTo>
                <a:close/>
                <a:moveTo>
                  <a:pt x="364213" y="437671"/>
                </a:moveTo>
                <a:lnTo>
                  <a:pt x="350278" y="437671"/>
                </a:lnTo>
                <a:lnTo>
                  <a:pt x="350278" y="360874"/>
                </a:lnTo>
                <a:lnTo>
                  <a:pt x="364213" y="360874"/>
                </a:lnTo>
                <a:close/>
                <a:moveTo>
                  <a:pt x="447723" y="527151"/>
                </a:moveTo>
                <a:lnTo>
                  <a:pt x="433797" y="527151"/>
                </a:lnTo>
                <a:lnTo>
                  <a:pt x="433797" y="360874"/>
                </a:lnTo>
                <a:lnTo>
                  <a:pt x="447723" y="36087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84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7D0E6715-28D5-2160-97C5-9EA9558D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995" y="2741716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วินัยต่อผู้ร่วมงาน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93A7E8-A4E4-B7B7-A60F-FC902986CE70}"/>
              </a:ext>
            </a:extLst>
          </p:cNvPr>
          <p:cNvGrpSpPr/>
          <p:nvPr/>
        </p:nvGrpSpPr>
        <p:grpSpPr>
          <a:xfrm>
            <a:off x="6810101" y="2093130"/>
            <a:ext cx="572588" cy="581836"/>
            <a:chOff x="2706554" y="1279081"/>
            <a:chExt cx="554546" cy="554259"/>
          </a:xfrm>
          <a:solidFill>
            <a:schemeClr val="bg2">
              <a:lumMod val="75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39BC06-9402-608D-E0E1-F29A1CE29ED1}"/>
                </a:ext>
              </a:extLst>
            </p:cNvPr>
            <p:cNvSpPr/>
            <p:nvPr/>
          </p:nvSpPr>
          <p:spPr>
            <a:xfrm>
              <a:off x="3066878" y="1340828"/>
              <a:ext cx="166143" cy="171902"/>
            </a:xfrm>
            <a:custGeom>
              <a:avLst/>
              <a:gdLst>
                <a:gd name="connsiteX0" fmla="*/ 158536 w 166143"/>
                <a:gd name="connsiteY0" fmla="*/ 171769 h 171902"/>
                <a:gd name="connsiteX1" fmla="*/ 151773 w 166143"/>
                <a:gd name="connsiteY1" fmla="*/ 166720 h 171902"/>
                <a:gd name="connsiteX2" fmla="*/ 4897 w 166143"/>
                <a:gd name="connsiteY2" fmla="*/ 14320 h 171902"/>
                <a:gd name="connsiteX3" fmla="*/ 259 w 166143"/>
                <a:gd name="connsiteY3" fmla="*/ 5500 h 171902"/>
                <a:gd name="connsiteX4" fmla="*/ 516 w 166143"/>
                <a:gd name="connsiteY4" fmla="*/ 4795 h 171902"/>
                <a:gd name="connsiteX5" fmla="*/ 9527 w 166143"/>
                <a:gd name="connsiteY5" fmla="*/ 223 h 171902"/>
                <a:gd name="connsiteX6" fmla="*/ 10041 w 166143"/>
                <a:gd name="connsiteY6" fmla="*/ 414 h 171902"/>
                <a:gd name="connsiteX7" fmla="*/ 165775 w 166143"/>
                <a:gd name="connsiteY7" fmla="*/ 162339 h 171902"/>
                <a:gd name="connsiteX8" fmla="*/ 161108 w 166143"/>
                <a:gd name="connsiteY8" fmla="*/ 171292 h 171902"/>
                <a:gd name="connsiteX9" fmla="*/ 158536 w 166143"/>
                <a:gd name="connsiteY9" fmla="*/ 171769 h 17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143" h="171902">
                  <a:moveTo>
                    <a:pt x="158536" y="171769"/>
                  </a:moveTo>
                  <a:cubicBezTo>
                    <a:pt x="155402" y="171807"/>
                    <a:pt x="152630" y="169740"/>
                    <a:pt x="151773" y="166720"/>
                  </a:cubicBezTo>
                  <a:cubicBezTo>
                    <a:pt x="129247" y="95807"/>
                    <a:pt x="74935" y="39447"/>
                    <a:pt x="4897" y="14320"/>
                  </a:cubicBezTo>
                  <a:cubicBezTo>
                    <a:pt x="1183" y="13168"/>
                    <a:pt x="-903" y="9215"/>
                    <a:pt x="259" y="5500"/>
                  </a:cubicBezTo>
                  <a:cubicBezTo>
                    <a:pt x="326" y="5262"/>
                    <a:pt x="421" y="5024"/>
                    <a:pt x="516" y="4795"/>
                  </a:cubicBezTo>
                  <a:cubicBezTo>
                    <a:pt x="1745" y="1043"/>
                    <a:pt x="5774" y="-1005"/>
                    <a:pt x="9527" y="223"/>
                  </a:cubicBezTo>
                  <a:cubicBezTo>
                    <a:pt x="9698" y="281"/>
                    <a:pt x="9870" y="347"/>
                    <a:pt x="10041" y="414"/>
                  </a:cubicBezTo>
                  <a:cubicBezTo>
                    <a:pt x="84403" y="27093"/>
                    <a:pt x="142019" y="86996"/>
                    <a:pt x="165775" y="162339"/>
                  </a:cubicBezTo>
                  <a:cubicBezTo>
                    <a:pt x="166899" y="166092"/>
                    <a:pt x="164832" y="170064"/>
                    <a:pt x="161108" y="171292"/>
                  </a:cubicBezTo>
                  <a:cubicBezTo>
                    <a:pt x="160279" y="171578"/>
                    <a:pt x="159412" y="171740"/>
                    <a:pt x="158536" y="171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321E07-74A5-895A-8382-215FB8D7148F}"/>
                </a:ext>
              </a:extLst>
            </p:cNvPr>
            <p:cNvSpPr/>
            <p:nvPr/>
          </p:nvSpPr>
          <p:spPr>
            <a:xfrm>
              <a:off x="2732870" y="1341303"/>
              <a:ext cx="166144" cy="171497"/>
            </a:xfrm>
            <a:custGeom>
              <a:avLst/>
              <a:gdLst>
                <a:gd name="connsiteX0" fmla="*/ 7054 w 166144"/>
                <a:gd name="connsiteY0" fmla="*/ 171293 h 171497"/>
                <a:gd name="connsiteX1" fmla="*/ 4959 w 166144"/>
                <a:gd name="connsiteY1" fmla="*/ 171293 h 171497"/>
                <a:gd name="connsiteX2" fmla="*/ 235 w 166144"/>
                <a:gd name="connsiteY2" fmla="*/ 162511 h 171497"/>
                <a:gd name="connsiteX3" fmla="*/ 292 w 166144"/>
                <a:gd name="connsiteY3" fmla="*/ 162340 h 171497"/>
                <a:gd name="connsiteX4" fmla="*/ 155930 w 166144"/>
                <a:gd name="connsiteY4" fmla="*/ 415 h 171497"/>
                <a:gd name="connsiteX5" fmla="*/ 165265 w 166144"/>
                <a:gd name="connsiteY5" fmla="*/ 4282 h 171497"/>
                <a:gd name="connsiteX6" fmla="*/ 165455 w 166144"/>
                <a:gd name="connsiteY6" fmla="*/ 4796 h 171497"/>
                <a:gd name="connsiteX7" fmla="*/ 162007 w 166144"/>
                <a:gd name="connsiteY7" fmla="*/ 14007 h 171497"/>
                <a:gd name="connsiteX8" fmla="*/ 161169 w 166144"/>
                <a:gd name="connsiteY8" fmla="*/ 14321 h 171497"/>
                <a:gd name="connsiteX9" fmla="*/ 14293 w 166144"/>
                <a:gd name="connsiteY9" fmla="*/ 166721 h 171497"/>
                <a:gd name="connsiteX10" fmla="*/ 7054 w 166144"/>
                <a:gd name="connsiteY10" fmla="*/ 171293 h 17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144" h="171497">
                  <a:moveTo>
                    <a:pt x="7054" y="171293"/>
                  </a:moveTo>
                  <a:cubicBezTo>
                    <a:pt x="6359" y="171388"/>
                    <a:pt x="5654" y="171388"/>
                    <a:pt x="4959" y="171293"/>
                  </a:cubicBezTo>
                  <a:cubicBezTo>
                    <a:pt x="1235" y="170169"/>
                    <a:pt x="-880" y="166245"/>
                    <a:pt x="235" y="162511"/>
                  </a:cubicBezTo>
                  <a:cubicBezTo>
                    <a:pt x="254" y="162454"/>
                    <a:pt x="273" y="162397"/>
                    <a:pt x="292" y="162340"/>
                  </a:cubicBezTo>
                  <a:cubicBezTo>
                    <a:pt x="24028" y="87016"/>
                    <a:pt x="81606" y="27113"/>
                    <a:pt x="155930" y="415"/>
                  </a:cubicBezTo>
                  <a:cubicBezTo>
                    <a:pt x="159578" y="-1100"/>
                    <a:pt x="163750" y="634"/>
                    <a:pt x="165265" y="4282"/>
                  </a:cubicBezTo>
                  <a:cubicBezTo>
                    <a:pt x="165331" y="4453"/>
                    <a:pt x="165398" y="4625"/>
                    <a:pt x="165455" y="4796"/>
                  </a:cubicBezTo>
                  <a:cubicBezTo>
                    <a:pt x="167046" y="8292"/>
                    <a:pt x="165503" y="12416"/>
                    <a:pt x="162007" y="14007"/>
                  </a:cubicBezTo>
                  <a:cubicBezTo>
                    <a:pt x="161731" y="14131"/>
                    <a:pt x="161455" y="14235"/>
                    <a:pt x="161169" y="14321"/>
                  </a:cubicBezTo>
                  <a:cubicBezTo>
                    <a:pt x="91141" y="39467"/>
                    <a:pt x="36839" y="95817"/>
                    <a:pt x="14293" y="166721"/>
                  </a:cubicBezTo>
                  <a:cubicBezTo>
                    <a:pt x="13160" y="169683"/>
                    <a:pt x="10217" y="171541"/>
                    <a:pt x="7054" y="171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4D3FFB5-EE2F-5C65-E7F7-24D163E2FBCA}"/>
                </a:ext>
              </a:extLst>
            </p:cNvPr>
            <p:cNvSpPr/>
            <p:nvPr/>
          </p:nvSpPr>
          <p:spPr>
            <a:xfrm>
              <a:off x="2839326" y="1777075"/>
              <a:ext cx="287380" cy="56265"/>
            </a:xfrm>
            <a:custGeom>
              <a:avLst/>
              <a:gdLst>
                <a:gd name="connsiteX0" fmla="*/ 143391 w 287380"/>
                <a:gd name="connsiteY0" fmla="*/ 56132 h 56265"/>
                <a:gd name="connsiteX1" fmla="*/ 2897 w 287380"/>
                <a:gd name="connsiteY1" fmla="*/ 13270 h 56265"/>
                <a:gd name="connsiteX2" fmla="*/ 992 w 287380"/>
                <a:gd name="connsiteY2" fmla="*/ 3745 h 56265"/>
                <a:gd name="connsiteX3" fmla="*/ 10517 w 287380"/>
                <a:gd name="connsiteY3" fmla="*/ 1840 h 56265"/>
                <a:gd name="connsiteX4" fmla="*/ 276741 w 287380"/>
                <a:gd name="connsiteY4" fmla="*/ 983 h 56265"/>
                <a:gd name="connsiteX5" fmla="*/ 286266 w 287380"/>
                <a:gd name="connsiteY5" fmla="*/ 2792 h 56265"/>
                <a:gd name="connsiteX6" fmla="*/ 284456 w 287380"/>
                <a:gd name="connsiteY6" fmla="*/ 12317 h 56265"/>
                <a:gd name="connsiteX7" fmla="*/ 143391 w 287380"/>
                <a:gd name="connsiteY7" fmla="*/ 56132 h 5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380" h="56265">
                  <a:moveTo>
                    <a:pt x="143391" y="56132"/>
                  </a:moveTo>
                  <a:cubicBezTo>
                    <a:pt x="93327" y="56190"/>
                    <a:pt x="44397" y="41254"/>
                    <a:pt x="2897" y="13270"/>
                  </a:cubicBezTo>
                  <a:cubicBezTo>
                    <a:pt x="-132" y="11079"/>
                    <a:pt x="-961" y="6926"/>
                    <a:pt x="992" y="3745"/>
                  </a:cubicBezTo>
                  <a:cubicBezTo>
                    <a:pt x="3154" y="678"/>
                    <a:pt x="7345" y="-160"/>
                    <a:pt x="10517" y="1840"/>
                  </a:cubicBezTo>
                  <a:cubicBezTo>
                    <a:pt x="91089" y="56009"/>
                    <a:pt x="196521" y="55666"/>
                    <a:pt x="276741" y="983"/>
                  </a:cubicBezTo>
                  <a:cubicBezTo>
                    <a:pt x="279893" y="-1037"/>
                    <a:pt x="284075" y="-246"/>
                    <a:pt x="286266" y="2792"/>
                  </a:cubicBezTo>
                  <a:cubicBezTo>
                    <a:pt x="288190" y="5964"/>
                    <a:pt x="287409" y="10079"/>
                    <a:pt x="284456" y="12317"/>
                  </a:cubicBezTo>
                  <a:cubicBezTo>
                    <a:pt x="242898" y="40750"/>
                    <a:pt x="193749" y="56018"/>
                    <a:pt x="143391" y="561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BE4505-2705-104F-142A-9A3E9E0FFFFE}"/>
                </a:ext>
              </a:extLst>
            </p:cNvPr>
            <p:cNvSpPr/>
            <p:nvPr/>
          </p:nvSpPr>
          <p:spPr>
            <a:xfrm>
              <a:off x="2880672" y="1392524"/>
              <a:ext cx="204025" cy="118395"/>
            </a:xfrm>
            <a:custGeom>
              <a:avLst/>
              <a:gdLst>
                <a:gd name="connsiteX0" fmla="*/ 197009 w 204025"/>
                <a:gd name="connsiteY0" fmla="*/ 118262 h 118395"/>
                <a:gd name="connsiteX1" fmla="*/ 7081 w 204025"/>
                <a:gd name="connsiteY1" fmla="*/ 118262 h 118395"/>
                <a:gd name="connsiteX2" fmla="*/ -63 w 204025"/>
                <a:gd name="connsiteY2" fmla="*/ 111119 h 118395"/>
                <a:gd name="connsiteX3" fmla="*/ -63 w 204025"/>
                <a:gd name="connsiteY3" fmla="*/ 57017 h 118395"/>
                <a:gd name="connsiteX4" fmla="*/ 52515 w 204025"/>
                <a:gd name="connsiteY4" fmla="*/ -133 h 118395"/>
                <a:gd name="connsiteX5" fmla="*/ 151385 w 204025"/>
                <a:gd name="connsiteY5" fmla="*/ -133 h 118395"/>
                <a:gd name="connsiteX6" fmla="*/ 203962 w 204025"/>
                <a:gd name="connsiteY6" fmla="*/ 57017 h 118395"/>
                <a:gd name="connsiteX7" fmla="*/ 203962 w 204025"/>
                <a:gd name="connsiteY7" fmla="*/ 111119 h 118395"/>
                <a:gd name="connsiteX8" fmla="*/ 197009 w 204025"/>
                <a:gd name="connsiteY8" fmla="*/ 118262 h 118395"/>
                <a:gd name="connsiteX9" fmla="*/ 14225 w 204025"/>
                <a:gd name="connsiteY9" fmla="*/ 103975 h 118395"/>
                <a:gd name="connsiteX10" fmla="*/ 189866 w 204025"/>
                <a:gd name="connsiteY10" fmla="*/ 103975 h 118395"/>
                <a:gd name="connsiteX11" fmla="*/ 189866 w 204025"/>
                <a:gd name="connsiteY11" fmla="*/ 57493 h 118395"/>
                <a:gd name="connsiteX12" fmla="*/ 151766 w 204025"/>
                <a:gd name="connsiteY12" fmla="*/ 13964 h 118395"/>
                <a:gd name="connsiteX13" fmla="*/ 52610 w 204025"/>
                <a:gd name="connsiteY13" fmla="*/ 13964 h 118395"/>
                <a:gd name="connsiteX14" fmla="*/ 14510 w 204025"/>
                <a:gd name="connsiteY14" fmla="*/ 57493 h 118395"/>
                <a:gd name="connsiteX15" fmla="*/ 14510 w 204025"/>
                <a:gd name="connsiteY15" fmla="*/ 103975 h 11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025" h="118395">
                  <a:moveTo>
                    <a:pt x="197009" y="118262"/>
                  </a:moveTo>
                  <a:lnTo>
                    <a:pt x="7081" y="118262"/>
                  </a:lnTo>
                  <a:cubicBezTo>
                    <a:pt x="3138" y="118262"/>
                    <a:pt x="-63" y="115062"/>
                    <a:pt x="-63" y="111119"/>
                  </a:cubicBezTo>
                  <a:lnTo>
                    <a:pt x="-63" y="57017"/>
                  </a:lnTo>
                  <a:cubicBezTo>
                    <a:pt x="889" y="29870"/>
                    <a:pt x="23559" y="-133"/>
                    <a:pt x="52515" y="-133"/>
                  </a:cubicBezTo>
                  <a:lnTo>
                    <a:pt x="151385" y="-133"/>
                  </a:lnTo>
                  <a:cubicBezTo>
                    <a:pt x="179960" y="-133"/>
                    <a:pt x="203010" y="30061"/>
                    <a:pt x="203962" y="57017"/>
                  </a:cubicBezTo>
                  <a:lnTo>
                    <a:pt x="203962" y="111119"/>
                  </a:lnTo>
                  <a:cubicBezTo>
                    <a:pt x="203962" y="114995"/>
                    <a:pt x="200876" y="118158"/>
                    <a:pt x="197009" y="118262"/>
                  </a:cubicBezTo>
                  <a:close/>
                  <a:moveTo>
                    <a:pt x="14225" y="103975"/>
                  </a:moveTo>
                  <a:lnTo>
                    <a:pt x="189866" y="103975"/>
                  </a:lnTo>
                  <a:lnTo>
                    <a:pt x="189866" y="57493"/>
                  </a:lnTo>
                  <a:cubicBezTo>
                    <a:pt x="189103" y="37300"/>
                    <a:pt x="172339" y="13964"/>
                    <a:pt x="151766" y="13964"/>
                  </a:cubicBezTo>
                  <a:lnTo>
                    <a:pt x="52610" y="13964"/>
                  </a:lnTo>
                  <a:cubicBezTo>
                    <a:pt x="31941" y="13964"/>
                    <a:pt x="15082" y="37300"/>
                    <a:pt x="14510" y="57493"/>
                  </a:cubicBezTo>
                  <a:lnTo>
                    <a:pt x="14510" y="1039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A7695E-E0D7-E72D-9211-3E2B88EBC9DE}"/>
                </a:ext>
              </a:extLst>
            </p:cNvPr>
            <p:cNvSpPr/>
            <p:nvPr/>
          </p:nvSpPr>
          <p:spPr>
            <a:xfrm>
              <a:off x="2930297" y="1279081"/>
              <a:ext cx="104965" cy="104965"/>
            </a:xfrm>
            <a:custGeom>
              <a:avLst/>
              <a:gdLst>
                <a:gd name="connsiteX0" fmla="*/ 52420 w 104965"/>
                <a:gd name="connsiteY0" fmla="*/ 104832 h 104965"/>
                <a:gd name="connsiteX1" fmla="*/ -63 w 104965"/>
                <a:gd name="connsiteY1" fmla="*/ 52349 h 104965"/>
                <a:gd name="connsiteX2" fmla="*/ 52420 w 104965"/>
                <a:gd name="connsiteY2" fmla="*/ -133 h 104965"/>
                <a:gd name="connsiteX3" fmla="*/ 104903 w 104965"/>
                <a:gd name="connsiteY3" fmla="*/ 52349 h 104965"/>
                <a:gd name="connsiteX4" fmla="*/ 52420 w 104965"/>
                <a:gd name="connsiteY4" fmla="*/ 104832 h 104965"/>
                <a:gd name="connsiteX5" fmla="*/ 52420 w 104965"/>
                <a:gd name="connsiteY5" fmla="*/ 14154 h 104965"/>
                <a:gd name="connsiteX6" fmla="*/ 14320 w 104965"/>
                <a:gd name="connsiteY6" fmla="*/ 52254 h 104965"/>
                <a:gd name="connsiteX7" fmla="*/ 52420 w 104965"/>
                <a:gd name="connsiteY7" fmla="*/ 90354 h 104965"/>
                <a:gd name="connsiteX8" fmla="*/ 90520 w 104965"/>
                <a:gd name="connsiteY8" fmla="*/ 52254 h 104965"/>
                <a:gd name="connsiteX9" fmla="*/ 52420 w 104965"/>
                <a:gd name="connsiteY9" fmla="*/ 14440 h 10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965" h="104965">
                  <a:moveTo>
                    <a:pt x="52420" y="104832"/>
                  </a:moveTo>
                  <a:cubicBezTo>
                    <a:pt x="23435" y="104832"/>
                    <a:pt x="-63" y="81334"/>
                    <a:pt x="-63" y="52349"/>
                  </a:cubicBezTo>
                  <a:cubicBezTo>
                    <a:pt x="-63" y="23365"/>
                    <a:pt x="23435" y="-133"/>
                    <a:pt x="52420" y="-133"/>
                  </a:cubicBezTo>
                  <a:cubicBezTo>
                    <a:pt x="81405" y="-133"/>
                    <a:pt x="104903" y="23365"/>
                    <a:pt x="104903" y="52349"/>
                  </a:cubicBezTo>
                  <a:cubicBezTo>
                    <a:pt x="104903" y="81334"/>
                    <a:pt x="81405" y="104832"/>
                    <a:pt x="52420" y="104832"/>
                  </a:cubicBezTo>
                  <a:close/>
                  <a:moveTo>
                    <a:pt x="52420" y="14154"/>
                  </a:moveTo>
                  <a:cubicBezTo>
                    <a:pt x="31379" y="14154"/>
                    <a:pt x="14320" y="31213"/>
                    <a:pt x="14320" y="52254"/>
                  </a:cubicBezTo>
                  <a:cubicBezTo>
                    <a:pt x="14320" y="73295"/>
                    <a:pt x="31379" y="90354"/>
                    <a:pt x="52420" y="90354"/>
                  </a:cubicBezTo>
                  <a:cubicBezTo>
                    <a:pt x="73461" y="90354"/>
                    <a:pt x="90520" y="73295"/>
                    <a:pt x="90520" y="52254"/>
                  </a:cubicBezTo>
                  <a:cubicBezTo>
                    <a:pt x="90367" y="31328"/>
                    <a:pt x="73346" y="14440"/>
                    <a:pt x="52420" y="14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A98985-D959-CB98-D16D-AF226A34ABF0}"/>
                </a:ext>
              </a:extLst>
            </p:cNvPr>
            <p:cNvSpPr/>
            <p:nvPr/>
          </p:nvSpPr>
          <p:spPr>
            <a:xfrm>
              <a:off x="3057075" y="1632459"/>
              <a:ext cx="204025" cy="118395"/>
            </a:xfrm>
            <a:custGeom>
              <a:avLst/>
              <a:gdLst>
                <a:gd name="connsiteX0" fmla="*/ 197009 w 204025"/>
                <a:gd name="connsiteY0" fmla="*/ 118262 h 118395"/>
                <a:gd name="connsiteX1" fmla="*/ 7081 w 204025"/>
                <a:gd name="connsiteY1" fmla="*/ 118262 h 118395"/>
                <a:gd name="connsiteX2" fmla="*/ -63 w 204025"/>
                <a:gd name="connsiteY2" fmla="*/ 111119 h 118395"/>
                <a:gd name="connsiteX3" fmla="*/ -63 w 204025"/>
                <a:gd name="connsiteY3" fmla="*/ 57017 h 118395"/>
                <a:gd name="connsiteX4" fmla="*/ 52515 w 204025"/>
                <a:gd name="connsiteY4" fmla="*/ -133 h 118395"/>
                <a:gd name="connsiteX5" fmla="*/ 151385 w 204025"/>
                <a:gd name="connsiteY5" fmla="*/ -133 h 118395"/>
                <a:gd name="connsiteX6" fmla="*/ 203963 w 204025"/>
                <a:gd name="connsiteY6" fmla="*/ 57017 h 118395"/>
                <a:gd name="connsiteX7" fmla="*/ 203963 w 204025"/>
                <a:gd name="connsiteY7" fmla="*/ 111119 h 118395"/>
                <a:gd name="connsiteX8" fmla="*/ 197009 w 204025"/>
                <a:gd name="connsiteY8" fmla="*/ 118262 h 118395"/>
                <a:gd name="connsiteX9" fmla="*/ 14510 w 204025"/>
                <a:gd name="connsiteY9" fmla="*/ 103499 h 118395"/>
                <a:gd name="connsiteX10" fmla="*/ 190151 w 204025"/>
                <a:gd name="connsiteY10" fmla="*/ 103499 h 118395"/>
                <a:gd name="connsiteX11" fmla="*/ 190151 w 204025"/>
                <a:gd name="connsiteY11" fmla="*/ 57017 h 118395"/>
                <a:gd name="connsiteX12" fmla="*/ 152051 w 204025"/>
                <a:gd name="connsiteY12" fmla="*/ 13487 h 118395"/>
                <a:gd name="connsiteX13" fmla="*/ 52610 w 204025"/>
                <a:gd name="connsiteY13" fmla="*/ 13487 h 118395"/>
                <a:gd name="connsiteX14" fmla="*/ 14510 w 204025"/>
                <a:gd name="connsiteY14" fmla="*/ 57112 h 118395"/>
                <a:gd name="connsiteX15" fmla="*/ 14510 w 204025"/>
                <a:gd name="connsiteY15" fmla="*/ 103499 h 11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4025" h="118395">
                  <a:moveTo>
                    <a:pt x="197009" y="118262"/>
                  </a:moveTo>
                  <a:lnTo>
                    <a:pt x="7081" y="118262"/>
                  </a:lnTo>
                  <a:cubicBezTo>
                    <a:pt x="3138" y="118262"/>
                    <a:pt x="-63" y="115062"/>
                    <a:pt x="-63" y="111119"/>
                  </a:cubicBezTo>
                  <a:lnTo>
                    <a:pt x="-63" y="57017"/>
                  </a:lnTo>
                  <a:cubicBezTo>
                    <a:pt x="890" y="29966"/>
                    <a:pt x="23559" y="-133"/>
                    <a:pt x="52515" y="-133"/>
                  </a:cubicBezTo>
                  <a:lnTo>
                    <a:pt x="151385" y="-133"/>
                  </a:lnTo>
                  <a:cubicBezTo>
                    <a:pt x="179960" y="-133"/>
                    <a:pt x="203010" y="30156"/>
                    <a:pt x="203963" y="57017"/>
                  </a:cubicBezTo>
                  <a:lnTo>
                    <a:pt x="203963" y="111119"/>
                  </a:lnTo>
                  <a:cubicBezTo>
                    <a:pt x="203963" y="114995"/>
                    <a:pt x="200877" y="118158"/>
                    <a:pt x="197009" y="118262"/>
                  </a:cubicBezTo>
                  <a:close/>
                  <a:moveTo>
                    <a:pt x="14510" y="103499"/>
                  </a:moveTo>
                  <a:lnTo>
                    <a:pt x="190151" y="103499"/>
                  </a:lnTo>
                  <a:lnTo>
                    <a:pt x="190151" y="57017"/>
                  </a:lnTo>
                  <a:cubicBezTo>
                    <a:pt x="189389" y="36919"/>
                    <a:pt x="172530" y="13487"/>
                    <a:pt x="152051" y="13487"/>
                  </a:cubicBezTo>
                  <a:lnTo>
                    <a:pt x="52610" y="13487"/>
                  </a:lnTo>
                  <a:cubicBezTo>
                    <a:pt x="31846" y="13487"/>
                    <a:pt x="14987" y="36919"/>
                    <a:pt x="14510" y="57112"/>
                  </a:cubicBezTo>
                  <a:lnTo>
                    <a:pt x="14510" y="103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E44837D-FAF1-2DA1-B19B-99C759D39305}"/>
                </a:ext>
              </a:extLst>
            </p:cNvPr>
            <p:cNvSpPr/>
            <p:nvPr/>
          </p:nvSpPr>
          <p:spPr>
            <a:xfrm>
              <a:off x="3106509" y="1518444"/>
              <a:ext cx="105156" cy="105156"/>
            </a:xfrm>
            <a:custGeom>
              <a:avLst/>
              <a:gdLst>
                <a:gd name="connsiteX0" fmla="*/ 52610 w 105156"/>
                <a:gd name="connsiteY0" fmla="*/ 105023 h 105156"/>
                <a:gd name="connsiteX1" fmla="*/ -63 w 105156"/>
                <a:gd name="connsiteY1" fmla="*/ 52540 h 105156"/>
                <a:gd name="connsiteX2" fmla="*/ 52420 w 105156"/>
                <a:gd name="connsiteY2" fmla="*/ -133 h 105156"/>
                <a:gd name="connsiteX3" fmla="*/ 105093 w 105156"/>
                <a:gd name="connsiteY3" fmla="*/ 52350 h 105156"/>
                <a:gd name="connsiteX4" fmla="*/ 105093 w 105156"/>
                <a:gd name="connsiteY4" fmla="*/ 52540 h 105156"/>
                <a:gd name="connsiteX5" fmla="*/ 52610 w 105156"/>
                <a:gd name="connsiteY5" fmla="*/ 105023 h 105156"/>
                <a:gd name="connsiteX6" fmla="*/ 52610 w 105156"/>
                <a:gd name="connsiteY6" fmla="*/ 14250 h 105156"/>
                <a:gd name="connsiteX7" fmla="*/ 14510 w 105156"/>
                <a:gd name="connsiteY7" fmla="*/ 52350 h 105156"/>
                <a:gd name="connsiteX8" fmla="*/ 52610 w 105156"/>
                <a:gd name="connsiteY8" fmla="*/ 90450 h 105156"/>
                <a:gd name="connsiteX9" fmla="*/ 90710 w 105156"/>
                <a:gd name="connsiteY9" fmla="*/ 52350 h 105156"/>
                <a:gd name="connsiteX10" fmla="*/ 52610 w 105156"/>
                <a:gd name="connsiteY10" fmla="*/ 14250 h 10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156" h="105156">
                  <a:moveTo>
                    <a:pt x="52610" y="105023"/>
                  </a:moveTo>
                  <a:cubicBezTo>
                    <a:pt x="23569" y="105080"/>
                    <a:pt x="-6" y="81582"/>
                    <a:pt x="-63" y="52540"/>
                  </a:cubicBezTo>
                  <a:cubicBezTo>
                    <a:pt x="-110" y="23498"/>
                    <a:pt x="23378" y="-76"/>
                    <a:pt x="52420" y="-133"/>
                  </a:cubicBezTo>
                  <a:cubicBezTo>
                    <a:pt x="81462" y="-190"/>
                    <a:pt x="105046" y="23308"/>
                    <a:pt x="105093" y="52350"/>
                  </a:cubicBezTo>
                  <a:cubicBezTo>
                    <a:pt x="105093" y="52416"/>
                    <a:pt x="105093" y="52473"/>
                    <a:pt x="105093" y="52540"/>
                  </a:cubicBezTo>
                  <a:cubicBezTo>
                    <a:pt x="105046" y="81506"/>
                    <a:pt x="81576" y="104975"/>
                    <a:pt x="52610" y="105023"/>
                  </a:cubicBezTo>
                  <a:close/>
                  <a:moveTo>
                    <a:pt x="52610" y="14250"/>
                  </a:moveTo>
                  <a:cubicBezTo>
                    <a:pt x="31570" y="14250"/>
                    <a:pt x="14510" y="31309"/>
                    <a:pt x="14510" y="52350"/>
                  </a:cubicBezTo>
                  <a:cubicBezTo>
                    <a:pt x="14510" y="73390"/>
                    <a:pt x="31570" y="90450"/>
                    <a:pt x="52610" y="90450"/>
                  </a:cubicBezTo>
                  <a:cubicBezTo>
                    <a:pt x="73651" y="90450"/>
                    <a:pt x="90710" y="73390"/>
                    <a:pt x="90710" y="52350"/>
                  </a:cubicBezTo>
                  <a:cubicBezTo>
                    <a:pt x="90710" y="31309"/>
                    <a:pt x="73651" y="14250"/>
                    <a:pt x="52610" y="14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17C2DD9-D0F9-7491-D5C3-9E71D8E76415}"/>
                </a:ext>
              </a:extLst>
            </p:cNvPr>
            <p:cNvSpPr/>
            <p:nvPr/>
          </p:nvSpPr>
          <p:spPr>
            <a:xfrm>
              <a:off x="2706554" y="1632459"/>
              <a:ext cx="203930" cy="118395"/>
            </a:xfrm>
            <a:custGeom>
              <a:avLst/>
              <a:gdLst>
                <a:gd name="connsiteX0" fmla="*/ 197581 w 203930"/>
                <a:gd name="connsiteY0" fmla="*/ 118262 h 118395"/>
                <a:gd name="connsiteX1" fmla="*/ 7081 w 203930"/>
                <a:gd name="connsiteY1" fmla="*/ 118262 h 118395"/>
                <a:gd name="connsiteX2" fmla="*/ -63 w 203930"/>
                <a:gd name="connsiteY2" fmla="*/ 111119 h 118395"/>
                <a:gd name="connsiteX3" fmla="*/ -63 w 203930"/>
                <a:gd name="connsiteY3" fmla="*/ 67780 h 118395"/>
                <a:gd name="connsiteX4" fmla="*/ -63 w 203930"/>
                <a:gd name="connsiteY4" fmla="*/ 57017 h 118395"/>
                <a:gd name="connsiteX5" fmla="*/ 52420 w 203930"/>
                <a:gd name="connsiteY5" fmla="*/ -133 h 118395"/>
                <a:gd name="connsiteX6" fmla="*/ 151385 w 203930"/>
                <a:gd name="connsiteY6" fmla="*/ -133 h 118395"/>
                <a:gd name="connsiteX7" fmla="*/ 203867 w 203930"/>
                <a:gd name="connsiteY7" fmla="*/ 57017 h 118395"/>
                <a:gd name="connsiteX8" fmla="*/ 203867 w 203930"/>
                <a:gd name="connsiteY8" fmla="*/ 64256 h 118395"/>
                <a:gd name="connsiteX9" fmla="*/ 203867 w 203930"/>
                <a:gd name="connsiteY9" fmla="*/ 111119 h 118395"/>
                <a:gd name="connsiteX10" fmla="*/ 197581 w 203930"/>
                <a:gd name="connsiteY10" fmla="*/ 118262 h 118395"/>
                <a:gd name="connsiteX11" fmla="*/ 14701 w 203930"/>
                <a:gd name="connsiteY11" fmla="*/ 103975 h 118395"/>
                <a:gd name="connsiteX12" fmla="*/ 190437 w 203930"/>
                <a:gd name="connsiteY12" fmla="*/ 103975 h 118395"/>
                <a:gd name="connsiteX13" fmla="*/ 190437 w 203930"/>
                <a:gd name="connsiteY13" fmla="*/ 57493 h 118395"/>
                <a:gd name="connsiteX14" fmla="*/ 152337 w 203930"/>
                <a:gd name="connsiteY14" fmla="*/ 13964 h 118395"/>
                <a:gd name="connsiteX15" fmla="*/ 53087 w 203930"/>
                <a:gd name="connsiteY15" fmla="*/ 13964 h 118395"/>
                <a:gd name="connsiteX16" fmla="*/ 14987 w 203930"/>
                <a:gd name="connsiteY16" fmla="*/ 57588 h 118395"/>
                <a:gd name="connsiteX17" fmla="*/ 14987 w 203930"/>
                <a:gd name="connsiteY17" fmla="*/ 67780 h 11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3930" h="118395">
                  <a:moveTo>
                    <a:pt x="197581" y="118262"/>
                  </a:moveTo>
                  <a:lnTo>
                    <a:pt x="7081" y="118262"/>
                  </a:lnTo>
                  <a:cubicBezTo>
                    <a:pt x="3157" y="118215"/>
                    <a:pt x="-15" y="115043"/>
                    <a:pt x="-63" y="111119"/>
                  </a:cubicBezTo>
                  <a:lnTo>
                    <a:pt x="-63" y="67780"/>
                  </a:lnTo>
                  <a:cubicBezTo>
                    <a:pt x="-63" y="67780"/>
                    <a:pt x="-63" y="57302"/>
                    <a:pt x="-63" y="57017"/>
                  </a:cubicBezTo>
                  <a:cubicBezTo>
                    <a:pt x="890" y="29966"/>
                    <a:pt x="23464" y="-133"/>
                    <a:pt x="52420" y="-133"/>
                  </a:cubicBezTo>
                  <a:lnTo>
                    <a:pt x="151385" y="-133"/>
                  </a:lnTo>
                  <a:cubicBezTo>
                    <a:pt x="179960" y="-133"/>
                    <a:pt x="202915" y="30156"/>
                    <a:pt x="203867" y="57017"/>
                  </a:cubicBezTo>
                  <a:lnTo>
                    <a:pt x="203867" y="64256"/>
                  </a:lnTo>
                  <a:lnTo>
                    <a:pt x="203867" y="111119"/>
                  </a:lnTo>
                  <a:cubicBezTo>
                    <a:pt x="203848" y="114738"/>
                    <a:pt x="201162" y="117786"/>
                    <a:pt x="197581" y="118262"/>
                  </a:cubicBezTo>
                  <a:close/>
                  <a:moveTo>
                    <a:pt x="14701" y="103975"/>
                  </a:moveTo>
                  <a:lnTo>
                    <a:pt x="190437" y="103975"/>
                  </a:lnTo>
                  <a:lnTo>
                    <a:pt x="190437" y="57493"/>
                  </a:lnTo>
                  <a:cubicBezTo>
                    <a:pt x="189770" y="37395"/>
                    <a:pt x="172911" y="13964"/>
                    <a:pt x="152337" y="13964"/>
                  </a:cubicBezTo>
                  <a:lnTo>
                    <a:pt x="53087" y="13964"/>
                  </a:lnTo>
                  <a:cubicBezTo>
                    <a:pt x="32417" y="13964"/>
                    <a:pt x="15558" y="37395"/>
                    <a:pt x="14987" y="57588"/>
                  </a:cubicBezTo>
                  <a:cubicBezTo>
                    <a:pt x="14987" y="57588"/>
                    <a:pt x="14987" y="67113"/>
                    <a:pt x="14987" y="67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A5F5F3-5100-EFCC-59DD-06FD02F6D26A}"/>
                </a:ext>
              </a:extLst>
            </p:cNvPr>
            <p:cNvSpPr/>
            <p:nvPr/>
          </p:nvSpPr>
          <p:spPr>
            <a:xfrm>
              <a:off x="2756561" y="1518445"/>
              <a:ext cx="105155" cy="105155"/>
            </a:xfrm>
            <a:custGeom>
              <a:avLst/>
              <a:gdLst>
                <a:gd name="connsiteX0" fmla="*/ 52515 w 105155"/>
                <a:gd name="connsiteY0" fmla="*/ 105023 h 105155"/>
                <a:gd name="connsiteX1" fmla="*/ -63 w 105155"/>
                <a:gd name="connsiteY1" fmla="*/ 52445 h 105155"/>
                <a:gd name="connsiteX2" fmla="*/ 52515 w 105155"/>
                <a:gd name="connsiteY2" fmla="*/ -133 h 105155"/>
                <a:gd name="connsiteX3" fmla="*/ 105093 w 105155"/>
                <a:gd name="connsiteY3" fmla="*/ 52445 h 105155"/>
                <a:gd name="connsiteX4" fmla="*/ 105093 w 105155"/>
                <a:gd name="connsiteY4" fmla="*/ 52540 h 105155"/>
                <a:gd name="connsiteX5" fmla="*/ 52515 w 105155"/>
                <a:gd name="connsiteY5" fmla="*/ 105023 h 105155"/>
                <a:gd name="connsiteX6" fmla="*/ 52515 w 105155"/>
                <a:gd name="connsiteY6" fmla="*/ 14249 h 105155"/>
                <a:gd name="connsiteX7" fmla="*/ 14415 w 105155"/>
                <a:gd name="connsiteY7" fmla="*/ 52349 h 105155"/>
                <a:gd name="connsiteX8" fmla="*/ 52515 w 105155"/>
                <a:gd name="connsiteY8" fmla="*/ 90449 h 105155"/>
                <a:gd name="connsiteX9" fmla="*/ 90615 w 105155"/>
                <a:gd name="connsiteY9" fmla="*/ 52349 h 105155"/>
                <a:gd name="connsiteX10" fmla="*/ 52515 w 105155"/>
                <a:gd name="connsiteY10" fmla="*/ 14249 h 10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155" h="105155">
                  <a:moveTo>
                    <a:pt x="52515" y="105023"/>
                  </a:moveTo>
                  <a:cubicBezTo>
                    <a:pt x="23473" y="105023"/>
                    <a:pt x="-63" y="81486"/>
                    <a:pt x="-63" y="52445"/>
                  </a:cubicBezTo>
                  <a:cubicBezTo>
                    <a:pt x="-63" y="23403"/>
                    <a:pt x="23473" y="-133"/>
                    <a:pt x="52515" y="-133"/>
                  </a:cubicBezTo>
                  <a:cubicBezTo>
                    <a:pt x="81557" y="-133"/>
                    <a:pt x="105093" y="23403"/>
                    <a:pt x="105093" y="52445"/>
                  </a:cubicBezTo>
                  <a:cubicBezTo>
                    <a:pt x="105093" y="52473"/>
                    <a:pt x="105093" y="52511"/>
                    <a:pt x="105093" y="52540"/>
                  </a:cubicBezTo>
                  <a:cubicBezTo>
                    <a:pt x="105036" y="81544"/>
                    <a:pt x="81518" y="105023"/>
                    <a:pt x="52515" y="105023"/>
                  </a:cubicBezTo>
                  <a:close/>
                  <a:moveTo>
                    <a:pt x="52515" y="14249"/>
                  </a:moveTo>
                  <a:cubicBezTo>
                    <a:pt x="31474" y="14249"/>
                    <a:pt x="14415" y="31309"/>
                    <a:pt x="14415" y="52349"/>
                  </a:cubicBezTo>
                  <a:cubicBezTo>
                    <a:pt x="14415" y="73390"/>
                    <a:pt x="31474" y="90449"/>
                    <a:pt x="52515" y="90449"/>
                  </a:cubicBezTo>
                  <a:cubicBezTo>
                    <a:pt x="73556" y="90449"/>
                    <a:pt x="90615" y="73390"/>
                    <a:pt x="90615" y="52349"/>
                  </a:cubicBezTo>
                  <a:cubicBezTo>
                    <a:pt x="90615" y="31309"/>
                    <a:pt x="73556" y="14249"/>
                    <a:pt x="52515" y="14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9" name="Text Box 11">
            <a:extLst>
              <a:ext uri="{FF2B5EF4-FFF2-40B4-BE49-F238E27FC236}">
                <a16:creationId xmlns:a16="http://schemas.microsoft.com/office/drawing/2014/main" id="{C2ABD9A7-75F4-B396-90E7-F2AB976B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735" y="4142543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วินัยต่อประชาชน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87D5366-82A1-80A7-BF72-E2C0A958B784}"/>
              </a:ext>
            </a:extLst>
          </p:cNvPr>
          <p:cNvGrpSpPr/>
          <p:nvPr/>
        </p:nvGrpSpPr>
        <p:grpSpPr>
          <a:xfrm>
            <a:off x="2893669" y="3538565"/>
            <a:ext cx="600187" cy="521493"/>
            <a:chOff x="3582474" y="1277176"/>
            <a:chExt cx="554450" cy="553117"/>
          </a:xfrm>
          <a:solidFill>
            <a:schemeClr val="bg2">
              <a:lumMod val="75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0F726E0-0ACE-1F7C-BB87-3EA5E4516028}"/>
                </a:ext>
              </a:extLst>
            </p:cNvPr>
            <p:cNvSpPr/>
            <p:nvPr/>
          </p:nvSpPr>
          <p:spPr>
            <a:xfrm>
              <a:off x="4012242" y="1452436"/>
              <a:ext cx="124682" cy="204216"/>
            </a:xfrm>
            <a:custGeom>
              <a:avLst/>
              <a:gdLst>
                <a:gd name="connsiteX0" fmla="*/ 102236 w 124682"/>
                <a:gd name="connsiteY0" fmla="*/ 204083 h 204216"/>
                <a:gd name="connsiteX1" fmla="*/ 95187 w 124682"/>
                <a:gd name="connsiteY1" fmla="*/ 198368 h 204216"/>
                <a:gd name="connsiteX2" fmla="*/ 100807 w 124682"/>
                <a:gd name="connsiteY2" fmla="*/ 189986 h 204216"/>
                <a:gd name="connsiteX3" fmla="*/ 110332 w 124682"/>
                <a:gd name="connsiteY3" fmla="*/ 177889 h 204216"/>
                <a:gd name="connsiteX4" fmla="*/ 110332 w 124682"/>
                <a:gd name="connsiteY4" fmla="*/ 55778 h 204216"/>
                <a:gd name="connsiteX5" fmla="*/ 73756 w 124682"/>
                <a:gd name="connsiteY5" fmla="*/ 14154 h 204216"/>
                <a:gd name="connsiteX6" fmla="*/ 7081 w 124682"/>
                <a:gd name="connsiteY6" fmla="*/ 14154 h 204216"/>
                <a:gd name="connsiteX7" fmla="*/ -63 w 124682"/>
                <a:gd name="connsiteY7" fmla="*/ 7010 h 204216"/>
                <a:gd name="connsiteX8" fmla="*/ 7081 w 124682"/>
                <a:gd name="connsiteY8" fmla="*/ -133 h 204216"/>
                <a:gd name="connsiteX9" fmla="*/ 73756 w 124682"/>
                <a:gd name="connsiteY9" fmla="*/ -133 h 204216"/>
                <a:gd name="connsiteX10" fmla="*/ 124619 w 124682"/>
                <a:gd name="connsiteY10" fmla="*/ 55302 h 204216"/>
                <a:gd name="connsiteX11" fmla="*/ 124619 w 124682"/>
                <a:gd name="connsiteY11" fmla="*/ 177889 h 204216"/>
                <a:gd name="connsiteX12" fmla="*/ 103378 w 124682"/>
                <a:gd name="connsiteY12" fmla="*/ 203988 h 20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682" h="204216">
                  <a:moveTo>
                    <a:pt x="102236" y="204083"/>
                  </a:moveTo>
                  <a:cubicBezTo>
                    <a:pt x="98835" y="204073"/>
                    <a:pt x="95902" y="201692"/>
                    <a:pt x="95187" y="198368"/>
                  </a:cubicBezTo>
                  <a:cubicBezTo>
                    <a:pt x="94425" y="194501"/>
                    <a:pt x="96940" y="190748"/>
                    <a:pt x="100807" y="189986"/>
                  </a:cubicBezTo>
                  <a:cubicBezTo>
                    <a:pt x="106408" y="188662"/>
                    <a:pt x="110351" y="183642"/>
                    <a:pt x="110332" y="177889"/>
                  </a:cubicBezTo>
                  <a:lnTo>
                    <a:pt x="110332" y="55778"/>
                  </a:lnTo>
                  <a:cubicBezTo>
                    <a:pt x="109665" y="36728"/>
                    <a:pt x="93568" y="14154"/>
                    <a:pt x="73756" y="14154"/>
                  </a:cubicBezTo>
                  <a:lnTo>
                    <a:pt x="7081" y="14154"/>
                  </a:lnTo>
                  <a:cubicBezTo>
                    <a:pt x="3138" y="14154"/>
                    <a:pt x="-63" y="10954"/>
                    <a:pt x="-63" y="7010"/>
                  </a:cubicBezTo>
                  <a:cubicBezTo>
                    <a:pt x="-63" y="3067"/>
                    <a:pt x="3138" y="-133"/>
                    <a:pt x="7081" y="-133"/>
                  </a:cubicBezTo>
                  <a:lnTo>
                    <a:pt x="73756" y="-133"/>
                  </a:lnTo>
                  <a:cubicBezTo>
                    <a:pt x="101759" y="-133"/>
                    <a:pt x="123667" y="29109"/>
                    <a:pt x="124619" y="55302"/>
                  </a:cubicBezTo>
                  <a:lnTo>
                    <a:pt x="124619" y="177889"/>
                  </a:lnTo>
                  <a:cubicBezTo>
                    <a:pt x="124581" y="190510"/>
                    <a:pt x="115723" y="201387"/>
                    <a:pt x="103378" y="203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FFBDAFE-E112-DF70-76DD-654704871B8A}"/>
                </a:ext>
              </a:extLst>
            </p:cNvPr>
            <p:cNvSpPr/>
            <p:nvPr/>
          </p:nvSpPr>
          <p:spPr>
            <a:xfrm>
              <a:off x="3987953" y="1333469"/>
              <a:ext cx="101536" cy="101536"/>
            </a:xfrm>
            <a:custGeom>
              <a:avLst/>
              <a:gdLst>
                <a:gd name="connsiteX0" fmla="*/ 50705 w 101536"/>
                <a:gd name="connsiteY0" fmla="*/ 101403 h 101536"/>
                <a:gd name="connsiteX1" fmla="*/ -63 w 101536"/>
                <a:gd name="connsiteY1" fmla="*/ 50635 h 101536"/>
                <a:gd name="connsiteX2" fmla="*/ 50705 w 101536"/>
                <a:gd name="connsiteY2" fmla="*/ -133 h 101536"/>
                <a:gd name="connsiteX3" fmla="*/ 101473 w 101536"/>
                <a:gd name="connsiteY3" fmla="*/ 50635 h 101536"/>
                <a:gd name="connsiteX4" fmla="*/ 50705 w 101536"/>
                <a:gd name="connsiteY4" fmla="*/ 101403 h 101536"/>
                <a:gd name="connsiteX5" fmla="*/ 50705 w 101536"/>
                <a:gd name="connsiteY5" fmla="*/ 14154 h 101536"/>
                <a:gd name="connsiteX6" fmla="*/ 14225 w 101536"/>
                <a:gd name="connsiteY6" fmla="*/ 50635 h 101536"/>
                <a:gd name="connsiteX7" fmla="*/ 50705 w 101536"/>
                <a:gd name="connsiteY7" fmla="*/ 87116 h 101536"/>
                <a:gd name="connsiteX8" fmla="*/ 87186 w 101536"/>
                <a:gd name="connsiteY8" fmla="*/ 50635 h 101536"/>
                <a:gd name="connsiteX9" fmla="*/ 50705 w 101536"/>
                <a:gd name="connsiteY9" fmla="*/ 14154 h 10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36" h="101536">
                  <a:moveTo>
                    <a:pt x="50705" y="101403"/>
                  </a:moveTo>
                  <a:cubicBezTo>
                    <a:pt x="22664" y="101403"/>
                    <a:pt x="-63" y="78677"/>
                    <a:pt x="-63" y="50635"/>
                  </a:cubicBezTo>
                  <a:cubicBezTo>
                    <a:pt x="-63" y="22593"/>
                    <a:pt x="22664" y="-133"/>
                    <a:pt x="50705" y="-133"/>
                  </a:cubicBezTo>
                  <a:cubicBezTo>
                    <a:pt x="78747" y="-133"/>
                    <a:pt x="101473" y="22593"/>
                    <a:pt x="101473" y="50635"/>
                  </a:cubicBezTo>
                  <a:cubicBezTo>
                    <a:pt x="101473" y="78677"/>
                    <a:pt x="78747" y="101403"/>
                    <a:pt x="50705" y="101403"/>
                  </a:cubicBezTo>
                  <a:close/>
                  <a:moveTo>
                    <a:pt x="50705" y="14154"/>
                  </a:moveTo>
                  <a:cubicBezTo>
                    <a:pt x="30560" y="14154"/>
                    <a:pt x="14225" y="30490"/>
                    <a:pt x="14225" y="50635"/>
                  </a:cubicBezTo>
                  <a:cubicBezTo>
                    <a:pt x="14225" y="70780"/>
                    <a:pt x="30560" y="87116"/>
                    <a:pt x="50705" y="87116"/>
                  </a:cubicBezTo>
                  <a:cubicBezTo>
                    <a:pt x="70851" y="87116"/>
                    <a:pt x="87186" y="70780"/>
                    <a:pt x="87186" y="50635"/>
                  </a:cubicBezTo>
                  <a:cubicBezTo>
                    <a:pt x="87129" y="30509"/>
                    <a:pt x="70832" y="14202"/>
                    <a:pt x="50705" y="14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68C1B81-25BB-2FE7-E8CA-718538F8809C}"/>
                </a:ext>
              </a:extLst>
            </p:cNvPr>
            <p:cNvSpPr/>
            <p:nvPr/>
          </p:nvSpPr>
          <p:spPr>
            <a:xfrm>
              <a:off x="4081679" y="1526064"/>
              <a:ext cx="14287" cy="77628"/>
            </a:xfrm>
            <a:custGeom>
              <a:avLst/>
              <a:gdLst>
                <a:gd name="connsiteX0" fmla="*/ 7081 w 14287"/>
                <a:gd name="connsiteY0" fmla="*/ 77496 h 77628"/>
                <a:gd name="connsiteX1" fmla="*/ -63 w 14287"/>
                <a:gd name="connsiteY1" fmla="*/ 70352 h 77628"/>
                <a:gd name="connsiteX2" fmla="*/ -63 w 14287"/>
                <a:gd name="connsiteY2" fmla="*/ 7010 h 77628"/>
                <a:gd name="connsiteX3" fmla="*/ 7081 w 14287"/>
                <a:gd name="connsiteY3" fmla="*/ -133 h 77628"/>
                <a:gd name="connsiteX4" fmla="*/ 14225 w 14287"/>
                <a:gd name="connsiteY4" fmla="*/ 7010 h 77628"/>
                <a:gd name="connsiteX5" fmla="*/ 14225 w 14287"/>
                <a:gd name="connsiteY5" fmla="*/ 70352 h 77628"/>
                <a:gd name="connsiteX6" fmla="*/ 7081 w 14287"/>
                <a:gd name="connsiteY6" fmla="*/ 77496 h 7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" h="77628">
                  <a:moveTo>
                    <a:pt x="7081" y="77496"/>
                  </a:moveTo>
                  <a:cubicBezTo>
                    <a:pt x="3156" y="77448"/>
                    <a:pt x="-15" y="74276"/>
                    <a:pt x="-63" y="70352"/>
                  </a:cubicBezTo>
                  <a:lnTo>
                    <a:pt x="-63" y="7010"/>
                  </a:lnTo>
                  <a:cubicBezTo>
                    <a:pt x="-63" y="3067"/>
                    <a:pt x="3138" y="-133"/>
                    <a:pt x="7081" y="-133"/>
                  </a:cubicBezTo>
                  <a:cubicBezTo>
                    <a:pt x="11024" y="-133"/>
                    <a:pt x="14225" y="3067"/>
                    <a:pt x="14225" y="7010"/>
                  </a:cubicBezTo>
                  <a:lnTo>
                    <a:pt x="14225" y="70352"/>
                  </a:lnTo>
                  <a:cubicBezTo>
                    <a:pt x="14177" y="74276"/>
                    <a:pt x="11005" y="77448"/>
                    <a:pt x="7081" y="7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B48A1BD-D5AD-002F-40B3-3B973CA1325B}"/>
                </a:ext>
              </a:extLst>
            </p:cNvPr>
            <p:cNvSpPr/>
            <p:nvPr/>
          </p:nvSpPr>
          <p:spPr>
            <a:xfrm>
              <a:off x="3582474" y="1452436"/>
              <a:ext cx="124967" cy="204318"/>
            </a:xfrm>
            <a:custGeom>
              <a:avLst/>
              <a:gdLst>
                <a:gd name="connsiteX0" fmla="*/ 22987 w 124967"/>
                <a:gd name="connsiteY0" fmla="*/ 204178 h 204318"/>
                <a:gd name="connsiteX1" fmla="*/ 21654 w 124967"/>
                <a:gd name="connsiteY1" fmla="*/ 204178 h 204318"/>
                <a:gd name="connsiteX2" fmla="*/ -63 w 124967"/>
                <a:gd name="connsiteY2" fmla="*/ 177984 h 204318"/>
                <a:gd name="connsiteX3" fmla="*/ -63 w 124967"/>
                <a:gd name="connsiteY3" fmla="*/ 62351 h 204318"/>
                <a:gd name="connsiteX4" fmla="*/ -63 w 124967"/>
                <a:gd name="connsiteY4" fmla="*/ 55302 h 204318"/>
                <a:gd name="connsiteX5" fmla="*/ 50705 w 124967"/>
                <a:gd name="connsiteY5" fmla="*/ -133 h 204318"/>
                <a:gd name="connsiteX6" fmla="*/ 117761 w 124967"/>
                <a:gd name="connsiteY6" fmla="*/ -133 h 204318"/>
                <a:gd name="connsiteX7" fmla="*/ 124905 w 124967"/>
                <a:gd name="connsiteY7" fmla="*/ 7010 h 204318"/>
                <a:gd name="connsiteX8" fmla="*/ 117761 w 124967"/>
                <a:gd name="connsiteY8" fmla="*/ 14154 h 204318"/>
                <a:gd name="connsiteX9" fmla="*/ 51086 w 124967"/>
                <a:gd name="connsiteY9" fmla="*/ 14154 h 204318"/>
                <a:gd name="connsiteX10" fmla="*/ 14606 w 124967"/>
                <a:gd name="connsiteY10" fmla="*/ 55778 h 204318"/>
                <a:gd name="connsiteX11" fmla="*/ 14606 w 124967"/>
                <a:gd name="connsiteY11" fmla="*/ 177889 h 204318"/>
                <a:gd name="connsiteX12" fmla="*/ 24702 w 124967"/>
                <a:gd name="connsiteY12" fmla="*/ 189986 h 204318"/>
                <a:gd name="connsiteX13" fmla="*/ 30417 w 124967"/>
                <a:gd name="connsiteY13" fmla="*/ 198368 h 204318"/>
                <a:gd name="connsiteX14" fmla="*/ 22987 w 124967"/>
                <a:gd name="connsiteY14" fmla="*/ 204178 h 20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967" h="204318">
                  <a:moveTo>
                    <a:pt x="22987" y="204178"/>
                  </a:moveTo>
                  <a:lnTo>
                    <a:pt x="21654" y="204178"/>
                  </a:lnTo>
                  <a:cubicBezTo>
                    <a:pt x="9081" y="201768"/>
                    <a:pt x="-15" y="190786"/>
                    <a:pt x="-63" y="177984"/>
                  </a:cubicBezTo>
                  <a:lnTo>
                    <a:pt x="-63" y="62351"/>
                  </a:lnTo>
                  <a:cubicBezTo>
                    <a:pt x="-63" y="62351"/>
                    <a:pt x="-63" y="55493"/>
                    <a:pt x="-63" y="55302"/>
                  </a:cubicBezTo>
                  <a:cubicBezTo>
                    <a:pt x="890" y="29109"/>
                    <a:pt x="22797" y="-133"/>
                    <a:pt x="50705" y="-133"/>
                  </a:cubicBezTo>
                  <a:lnTo>
                    <a:pt x="117761" y="-133"/>
                  </a:lnTo>
                  <a:cubicBezTo>
                    <a:pt x="121705" y="-133"/>
                    <a:pt x="124905" y="3067"/>
                    <a:pt x="124905" y="7010"/>
                  </a:cubicBezTo>
                  <a:cubicBezTo>
                    <a:pt x="124905" y="10954"/>
                    <a:pt x="121705" y="14154"/>
                    <a:pt x="117761" y="14154"/>
                  </a:cubicBezTo>
                  <a:lnTo>
                    <a:pt x="51086" y="14154"/>
                  </a:lnTo>
                  <a:cubicBezTo>
                    <a:pt x="31370" y="14154"/>
                    <a:pt x="15272" y="36538"/>
                    <a:pt x="14606" y="55778"/>
                  </a:cubicBezTo>
                  <a:lnTo>
                    <a:pt x="14606" y="177889"/>
                  </a:lnTo>
                  <a:cubicBezTo>
                    <a:pt x="14606" y="183833"/>
                    <a:pt x="18854" y="188928"/>
                    <a:pt x="24702" y="189986"/>
                  </a:cubicBezTo>
                  <a:cubicBezTo>
                    <a:pt x="28541" y="190795"/>
                    <a:pt x="31065" y="194491"/>
                    <a:pt x="30417" y="198368"/>
                  </a:cubicBezTo>
                  <a:cubicBezTo>
                    <a:pt x="29712" y="201873"/>
                    <a:pt x="26559" y="204340"/>
                    <a:pt x="22987" y="20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B55F888-D497-8506-3BFF-13FB241C86DC}"/>
                </a:ext>
              </a:extLst>
            </p:cNvPr>
            <p:cNvSpPr/>
            <p:nvPr/>
          </p:nvSpPr>
          <p:spPr>
            <a:xfrm>
              <a:off x="3630480" y="1333469"/>
              <a:ext cx="101536" cy="101536"/>
            </a:xfrm>
            <a:custGeom>
              <a:avLst/>
              <a:gdLst>
                <a:gd name="connsiteX0" fmla="*/ 50705 w 101536"/>
                <a:gd name="connsiteY0" fmla="*/ 101403 h 101536"/>
                <a:gd name="connsiteX1" fmla="*/ -63 w 101536"/>
                <a:gd name="connsiteY1" fmla="*/ 50635 h 101536"/>
                <a:gd name="connsiteX2" fmla="*/ 50705 w 101536"/>
                <a:gd name="connsiteY2" fmla="*/ -133 h 101536"/>
                <a:gd name="connsiteX3" fmla="*/ 101473 w 101536"/>
                <a:gd name="connsiteY3" fmla="*/ 50635 h 101536"/>
                <a:gd name="connsiteX4" fmla="*/ 50705 w 101536"/>
                <a:gd name="connsiteY4" fmla="*/ 101403 h 101536"/>
                <a:gd name="connsiteX5" fmla="*/ 50705 w 101536"/>
                <a:gd name="connsiteY5" fmla="*/ 14154 h 101536"/>
                <a:gd name="connsiteX6" fmla="*/ 14225 w 101536"/>
                <a:gd name="connsiteY6" fmla="*/ 50635 h 101536"/>
                <a:gd name="connsiteX7" fmla="*/ 50705 w 101536"/>
                <a:gd name="connsiteY7" fmla="*/ 87116 h 101536"/>
                <a:gd name="connsiteX8" fmla="*/ 87186 w 101536"/>
                <a:gd name="connsiteY8" fmla="*/ 50635 h 101536"/>
                <a:gd name="connsiteX9" fmla="*/ 50705 w 101536"/>
                <a:gd name="connsiteY9" fmla="*/ 14154 h 10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536" h="101536">
                  <a:moveTo>
                    <a:pt x="50705" y="101403"/>
                  </a:moveTo>
                  <a:cubicBezTo>
                    <a:pt x="22664" y="101403"/>
                    <a:pt x="-63" y="78677"/>
                    <a:pt x="-63" y="50635"/>
                  </a:cubicBezTo>
                  <a:cubicBezTo>
                    <a:pt x="-63" y="22593"/>
                    <a:pt x="22664" y="-133"/>
                    <a:pt x="50705" y="-133"/>
                  </a:cubicBezTo>
                  <a:cubicBezTo>
                    <a:pt x="78747" y="-133"/>
                    <a:pt x="101473" y="22593"/>
                    <a:pt x="101473" y="50635"/>
                  </a:cubicBezTo>
                  <a:cubicBezTo>
                    <a:pt x="101473" y="78677"/>
                    <a:pt x="78747" y="101403"/>
                    <a:pt x="50705" y="101403"/>
                  </a:cubicBezTo>
                  <a:close/>
                  <a:moveTo>
                    <a:pt x="50705" y="14154"/>
                  </a:moveTo>
                  <a:cubicBezTo>
                    <a:pt x="30560" y="14154"/>
                    <a:pt x="14225" y="30490"/>
                    <a:pt x="14225" y="50635"/>
                  </a:cubicBezTo>
                  <a:cubicBezTo>
                    <a:pt x="14225" y="70780"/>
                    <a:pt x="30560" y="87116"/>
                    <a:pt x="50705" y="87116"/>
                  </a:cubicBezTo>
                  <a:cubicBezTo>
                    <a:pt x="70851" y="87116"/>
                    <a:pt x="87186" y="70780"/>
                    <a:pt x="87186" y="50635"/>
                  </a:cubicBezTo>
                  <a:cubicBezTo>
                    <a:pt x="87129" y="30509"/>
                    <a:pt x="70832" y="14202"/>
                    <a:pt x="50705" y="14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D3DCE08-5F16-448D-D237-44786A101998}"/>
                </a:ext>
              </a:extLst>
            </p:cNvPr>
            <p:cNvSpPr/>
            <p:nvPr/>
          </p:nvSpPr>
          <p:spPr>
            <a:xfrm>
              <a:off x="3623717" y="1526064"/>
              <a:ext cx="14287" cy="77628"/>
            </a:xfrm>
            <a:custGeom>
              <a:avLst/>
              <a:gdLst>
                <a:gd name="connsiteX0" fmla="*/ 7081 w 14287"/>
                <a:gd name="connsiteY0" fmla="*/ 77496 h 77628"/>
                <a:gd name="connsiteX1" fmla="*/ -63 w 14287"/>
                <a:gd name="connsiteY1" fmla="*/ 70352 h 77628"/>
                <a:gd name="connsiteX2" fmla="*/ -63 w 14287"/>
                <a:gd name="connsiteY2" fmla="*/ 7010 h 77628"/>
                <a:gd name="connsiteX3" fmla="*/ 7081 w 14287"/>
                <a:gd name="connsiteY3" fmla="*/ -133 h 77628"/>
                <a:gd name="connsiteX4" fmla="*/ 14225 w 14287"/>
                <a:gd name="connsiteY4" fmla="*/ 7010 h 77628"/>
                <a:gd name="connsiteX5" fmla="*/ 14225 w 14287"/>
                <a:gd name="connsiteY5" fmla="*/ 70352 h 77628"/>
                <a:gd name="connsiteX6" fmla="*/ 7081 w 14287"/>
                <a:gd name="connsiteY6" fmla="*/ 77496 h 7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" h="77628">
                  <a:moveTo>
                    <a:pt x="7081" y="77496"/>
                  </a:moveTo>
                  <a:cubicBezTo>
                    <a:pt x="3138" y="77496"/>
                    <a:pt x="-63" y="74295"/>
                    <a:pt x="-63" y="70352"/>
                  </a:cubicBezTo>
                  <a:lnTo>
                    <a:pt x="-63" y="7010"/>
                  </a:lnTo>
                  <a:cubicBezTo>
                    <a:pt x="-63" y="3067"/>
                    <a:pt x="3138" y="-133"/>
                    <a:pt x="7081" y="-133"/>
                  </a:cubicBezTo>
                  <a:cubicBezTo>
                    <a:pt x="11024" y="-133"/>
                    <a:pt x="14225" y="3067"/>
                    <a:pt x="14225" y="7010"/>
                  </a:cubicBezTo>
                  <a:lnTo>
                    <a:pt x="14225" y="70352"/>
                  </a:lnTo>
                  <a:cubicBezTo>
                    <a:pt x="14177" y="74276"/>
                    <a:pt x="11005" y="77448"/>
                    <a:pt x="7081" y="7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264BC8-03AE-5CF4-8AE4-5BC3C0448C15}"/>
                </a:ext>
              </a:extLst>
            </p:cNvPr>
            <p:cNvSpPr/>
            <p:nvPr/>
          </p:nvSpPr>
          <p:spPr>
            <a:xfrm>
              <a:off x="3731218" y="1421671"/>
              <a:ext cx="256293" cy="167270"/>
            </a:xfrm>
            <a:custGeom>
              <a:avLst/>
              <a:gdLst>
                <a:gd name="connsiteX0" fmla="*/ 7117 w 256293"/>
                <a:gd name="connsiteY0" fmla="*/ 167126 h 167270"/>
                <a:gd name="connsiteX1" fmla="*/ -27 w 256293"/>
                <a:gd name="connsiteY1" fmla="*/ 159982 h 167270"/>
                <a:gd name="connsiteX2" fmla="*/ -27 w 256293"/>
                <a:gd name="connsiteY2" fmla="*/ 80448 h 167270"/>
                <a:gd name="connsiteX3" fmla="*/ -27 w 256293"/>
                <a:gd name="connsiteY3" fmla="*/ 79400 h 167270"/>
                <a:gd name="connsiteX4" fmla="*/ -27 w 256293"/>
                <a:gd name="connsiteY4" fmla="*/ 71018 h 167270"/>
                <a:gd name="connsiteX5" fmla="*/ 65029 w 256293"/>
                <a:gd name="connsiteY5" fmla="*/ -133 h 167270"/>
                <a:gd name="connsiteX6" fmla="*/ 191140 w 256293"/>
                <a:gd name="connsiteY6" fmla="*/ -133 h 167270"/>
                <a:gd name="connsiteX7" fmla="*/ 256195 w 256293"/>
                <a:gd name="connsiteY7" fmla="*/ 71114 h 167270"/>
                <a:gd name="connsiteX8" fmla="*/ 256195 w 256293"/>
                <a:gd name="connsiteY8" fmla="*/ 79400 h 167270"/>
                <a:gd name="connsiteX9" fmla="*/ 256195 w 256293"/>
                <a:gd name="connsiteY9" fmla="*/ 80448 h 167270"/>
                <a:gd name="connsiteX10" fmla="*/ 256195 w 256293"/>
                <a:gd name="connsiteY10" fmla="*/ 159029 h 167270"/>
                <a:gd name="connsiteX11" fmla="*/ 249052 w 256293"/>
                <a:gd name="connsiteY11" fmla="*/ 166173 h 167270"/>
                <a:gd name="connsiteX12" fmla="*/ 241908 w 256293"/>
                <a:gd name="connsiteY12" fmla="*/ 159029 h 167270"/>
                <a:gd name="connsiteX13" fmla="*/ 241908 w 256293"/>
                <a:gd name="connsiteY13" fmla="*/ 84735 h 167270"/>
                <a:gd name="connsiteX14" fmla="*/ 241908 w 256293"/>
                <a:gd name="connsiteY14" fmla="*/ 71590 h 167270"/>
                <a:gd name="connsiteX15" fmla="*/ 191140 w 256293"/>
                <a:gd name="connsiteY15" fmla="*/ 14440 h 167270"/>
                <a:gd name="connsiteX16" fmla="*/ 65505 w 256293"/>
                <a:gd name="connsiteY16" fmla="*/ 14440 h 167270"/>
                <a:gd name="connsiteX17" fmla="*/ 14737 w 256293"/>
                <a:gd name="connsiteY17" fmla="*/ 71590 h 167270"/>
                <a:gd name="connsiteX18" fmla="*/ 14737 w 256293"/>
                <a:gd name="connsiteY18" fmla="*/ 84735 h 167270"/>
                <a:gd name="connsiteX19" fmla="*/ 14737 w 256293"/>
                <a:gd name="connsiteY19" fmla="*/ 160363 h 167270"/>
                <a:gd name="connsiteX20" fmla="*/ 7117 w 256293"/>
                <a:gd name="connsiteY20" fmla="*/ 167126 h 1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6293" h="167270">
                  <a:moveTo>
                    <a:pt x="7117" y="167126"/>
                  </a:moveTo>
                  <a:cubicBezTo>
                    <a:pt x="3192" y="167078"/>
                    <a:pt x="21" y="163906"/>
                    <a:pt x="-27" y="159982"/>
                  </a:cubicBezTo>
                  <a:lnTo>
                    <a:pt x="-27" y="80448"/>
                  </a:lnTo>
                  <a:cubicBezTo>
                    <a:pt x="-75" y="80096"/>
                    <a:pt x="-75" y="79743"/>
                    <a:pt x="-27" y="79400"/>
                  </a:cubicBezTo>
                  <a:cubicBezTo>
                    <a:pt x="-27" y="75590"/>
                    <a:pt x="-27" y="71209"/>
                    <a:pt x="-27" y="71018"/>
                  </a:cubicBezTo>
                  <a:cubicBezTo>
                    <a:pt x="1116" y="37490"/>
                    <a:pt x="29215" y="-133"/>
                    <a:pt x="65029" y="-133"/>
                  </a:cubicBezTo>
                  <a:lnTo>
                    <a:pt x="191140" y="-133"/>
                  </a:lnTo>
                  <a:cubicBezTo>
                    <a:pt x="226954" y="-133"/>
                    <a:pt x="255052" y="37490"/>
                    <a:pt x="256195" y="71114"/>
                  </a:cubicBezTo>
                  <a:cubicBezTo>
                    <a:pt x="256195" y="71114"/>
                    <a:pt x="256195" y="75686"/>
                    <a:pt x="256195" y="79400"/>
                  </a:cubicBezTo>
                  <a:cubicBezTo>
                    <a:pt x="256243" y="79743"/>
                    <a:pt x="256243" y="80096"/>
                    <a:pt x="256195" y="80448"/>
                  </a:cubicBezTo>
                  <a:lnTo>
                    <a:pt x="256195" y="159029"/>
                  </a:lnTo>
                  <a:cubicBezTo>
                    <a:pt x="256195" y="162973"/>
                    <a:pt x="252995" y="166173"/>
                    <a:pt x="249052" y="166173"/>
                  </a:cubicBezTo>
                  <a:cubicBezTo>
                    <a:pt x="245108" y="166173"/>
                    <a:pt x="241908" y="162973"/>
                    <a:pt x="241908" y="159029"/>
                  </a:cubicBezTo>
                  <a:lnTo>
                    <a:pt x="241908" y="84735"/>
                  </a:lnTo>
                  <a:cubicBezTo>
                    <a:pt x="241908" y="84068"/>
                    <a:pt x="241908" y="72447"/>
                    <a:pt x="241908" y="71590"/>
                  </a:cubicBezTo>
                  <a:cubicBezTo>
                    <a:pt x="240955" y="45015"/>
                    <a:pt x="218572" y="14440"/>
                    <a:pt x="191140" y="14440"/>
                  </a:cubicBezTo>
                  <a:lnTo>
                    <a:pt x="65505" y="14440"/>
                  </a:lnTo>
                  <a:cubicBezTo>
                    <a:pt x="37978" y="14440"/>
                    <a:pt x="15689" y="45301"/>
                    <a:pt x="14737" y="71590"/>
                  </a:cubicBezTo>
                  <a:cubicBezTo>
                    <a:pt x="14737" y="72447"/>
                    <a:pt x="14737" y="83972"/>
                    <a:pt x="14737" y="84735"/>
                  </a:cubicBezTo>
                  <a:lnTo>
                    <a:pt x="14737" y="160363"/>
                  </a:lnTo>
                  <a:cubicBezTo>
                    <a:pt x="14480" y="164325"/>
                    <a:pt x="11079" y="167345"/>
                    <a:pt x="7117" y="1671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D463787-1A11-6B3A-E36F-5865519EE1DC}"/>
                </a:ext>
              </a:extLst>
            </p:cNvPr>
            <p:cNvSpPr/>
            <p:nvPr/>
          </p:nvSpPr>
          <p:spPr>
            <a:xfrm>
              <a:off x="3794690" y="1277176"/>
              <a:ext cx="130111" cy="130111"/>
            </a:xfrm>
            <a:custGeom>
              <a:avLst/>
              <a:gdLst>
                <a:gd name="connsiteX0" fmla="*/ 65088 w 130111"/>
                <a:gd name="connsiteY0" fmla="*/ 129978 h 130111"/>
                <a:gd name="connsiteX1" fmla="*/ -63 w 130111"/>
                <a:gd name="connsiteY1" fmla="*/ 65018 h 130111"/>
                <a:gd name="connsiteX2" fmla="*/ 64898 w 130111"/>
                <a:gd name="connsiteY2" fmla="*/ -133 h 130111"/>
                <a:gd name="connsiteX3" fmla="*/ 130049 w 130111"/>
                <a:gd name="connsiteY3" fmla="*/ 64827 h 130111"/>
                <a:gd name="connsiteX4" fmla="*/ 130049 w 130111"/>
                <a:gd name="connsiteY4" fmla="*/ 64923 h 130111"/>
                <a:gd name="connsiteX5" fmla="*/ 65088 w 130111"/>
                <a:gd name="connsiteY5" fmla="*/ 129978 h 130111"/>
                <a:gd name="connsiteX6" fmla="*/ 65088 w 130111"/>
                <a:gd name="connsiteY6" fmla="*/ 14250 h 130111"/>
                <a:gd name="connsiteX7" fmla="*/ 14225 w 130111"/>
                <a:gd name="connsiteY7" fmla="*/ 64923 h 130111"/>
                <a:gd name="connsiteX8" fmla="*/ 64898 w 130111"/>
                <a:gd name="connsiteY8" fmla="*/ 115786 h 130111"/>
                <a:gd name="connsiteX9" fmla="*/ 115761 w 130111"/>
                <a:gd name="connsiteY9" fmla="*/ 65113 h 130111"/>
                <a:gd name="connsiteX10" fmla="*/ 115761 w 130111"/>
                <a:gd name="connsiteY10" fmla="*/ 64923 h 130111"/>
                <a:gd name="connsiteX11" fmla="*/ 65088 w 130111"/>
                <a:gd name="connsiteY11" fmla="*/ 14250 h 13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111" h="130111">
                  <a:moveTo>
                    <a:pt x="65088" y="129978"/>
                  </a:moveTo>
                  <a:cubicBezTo>
                    <a:pt x="29160" y="130035"/>
                    <a:pt x="-6" y="100946"/>
                    <a:pt x="-63" y="65018"/>
                  </a:cubicBezTo>
                  <a:cubicBezTo>
                    <a:pt x="-120" y="29089"/>
                    <a:pt x="28969" y="-76"/>
                    <a:pt x="64898" y="-133"/>
                  </a:cubicBezTo>
                  <a:cubicBezTo>
                    <a:pt x="100826" y="-190"/>
                    <a:pt x="129991" y="28899"/>
                    <a:pt x="130049" y="64827"/>
                  </a:cubicBezTo>
                  <a:cubicBezTo>
                    <a:pt x="130049" y="64856"/>
                    <a:pt x="130049" y="64894"/>
                    <a:pt x="130049" y="64923"/>
                  </a:cubicBezTo>
                  <a:cubicBezTo>
                    <a:pt x="129944" y="100775"/>
                    <a:pt x="100940" y="129826"/>
                    <a:pt x="65088" y="129978"/>
                  </a:cubicBezTo>
                  <a:close/>
                  <a:moveTo>
                    <a:pt x="65088" y="14250"/>
                  </a:moveTo>
                  <a:cubicBezTo>
                    <a:pt x="37047" y="14192"/>
                    <a:pt x="14282" y="36881"/>
                    <a:pt x="14225" y="64923"/>
                  </a:cubicBezTo>
                  <a:cubicBezTo>
                    <a:pt x="14167" y="92964"/>
                    <a:pt x="36856" y="115729"/>
                    <a:pt x="64898" y="115786"/>
                  </a:cubicBezTo>
                  <a:cubicBezTo>
                    <a:pt x="92939" y="115843"/>
                    <a:pt x="115704" y="93155"/>
                    <a:pt x="115761" y="65113"/>
                  </a:cubicBezTo>
                  <a:cubicBezTo>
                    <a:pt x="115761" y="65046"/>
                    <a:pt x="115761" y="64989"/>
                    <a:pt x="115761" y="64923"/>
                  </a:cubicBezTo>
                  <a:cubicBezTo>
                    <a:pt x="115714" y="36957"/>
                    <a:pt x="93054" y="14307"/>
                    <a:pt x="65088" y="14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485DDD6-3F7F-5C2B-BA7C-3095B2E53550}"/>
                </a:ext>
              </a:extLst>
            </p:cNvPr>
            <p:cNvSpPr/>
            <p:nvPr/>
          </p:nvSpPr>
          <p:spPr>
            <a:xfrm>
              <a:off x="3786499" y="1498442"/>
              <a:ext cx="14287" cy="42863"/>
            </a:xfrm>
            <a:custGeom>
              <a:avLst/>
              <a:gdLst>
                <a:gd name="connsiteX0" fmla="*/ 7081 w 14287"/>
                <a:gd name="connsiteY0" fmla="*/ 42729 h 42863"/>
                <a:gd name="connsiteX1" fmla="*/ -63 w 14287"/>
                <a:gd name="connsiteY1" fmla="*/ 35776 h 42863"/>
                <a:gd name="connsiteX2" fmla="*/ -63 w 14287"/>
                <a:gd name="connsiteY2" fmla="*/ 35585 h 42863"/>
                <a:gd name="connsiteX3" fmla="*/ -63 w 14287"/>
                <a:gd name="connsiteY3" fmla="*/ 7010 h 42863"/>
                <a:gd name="connsiteX4" fmla="*/ 7081 w 14287"/>
                <a:gd name="connsiteY4" fmla="*/ -133 h 42863"/>
                <a:gd name="connsiteX5" fmla="*/ 14225 w 14287"/>
                <a:gd name="connsiteY5" fmla="*/ 7010 h 42863"/>
                <a:gd name="connsiteX6" fmla="*/ 14225 w 14287"/>
                <a:gd name="connsiteY6" fmla="*/ 35585 h 42863"/>
                <a:gd name="connsiteX7" fmla="*/ 7081 w 14287"/>
                <a:gd name="connsiteY7" fmla="*/ 42729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" h="42863">
                  <a:moveTo>
                    <a:pt x="7081" y="42729"/>
                  </a:moveTo>
                  <a:cubicBezTo>
                    <a:pt x="3185" y="42786"/>
                    <a:pt x="-6" y="39672"/>
                    <a:pt x="-63" y="35776"/>
                  </a:cubicBezTo>
                  <a:cubicBezTo>
                    <a:pt x="-63" y="35709"/>
                    <a:pt x="-63" y="35652"/>
                    <a:pt x="-63" y="35585"/>
                  </a:cubicBezTo>
                  <a:lnTo>
                    <a:pt x="-63" y="7010"/>
                  </a:lnTo>
                  <a:cubicBezTo>
                    <a:pt x="-63" y="3067"/>
                    <a:pt x="3138" y="-133"/>
                    <a:pt x="7081" y="-133"/>
                  </a:cubicBezTo>
                  <a:cubicBezTo>
                    <a:pt x="11024" y="-133"/>
                    <a:pt x="14225" y="3067"/>
                    <a:pt x="14225" y="7010"/>
                  </a:cubicBezTo>
                  <a:lnTo>
                    <a:pt x="14225" y="35585"/>
                  </a:lnTo>
                  <a:cubicBezTo>
                    <a:pt x="14225" y="39529"/>
                    <a:pt x="11024" y="42729"/>
                    <a:pt x="7081" y="427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891802A-9BCF-BE4F-43B1-A72049A1EBD1}"/>
                </a:ext>
              </a:extLst>
            </p:cNvPr>
            <p:cNvSpPr/>
            <p:nvPr/>
          </p:nvSpPr>
          <p:spPr>
            <a:xfrm>
              <a:off x="3919373" y="1497966"/>
              <a:ext cx="14287" cy="40491"/>
            </a:xfrm>
            <a:custGeom>
              <a:avLst/>
              <a:gdLst>
                <a:gd name="connsiteX0" fmla="*/ 6795 w 14287"/>
                <a:gd name="connsiteY0" fmla="*/ 40348 h 40491"/>
                <a:gd name="connsiteX1" fmla="*/ -63 w 14287"/>
                <a:gd name="connsiteY1" fmla="*/ 33681 h 40491"/>
                <a:gd name="connsiteX2" fmla="*/ -63 w 14287"/>
                <a:gd name="connsiteY2" fmla="*/ 7010 h 40491"/>
                <a:gd name="connsiteX3" fmla="*/ 7081 w 14287"/>
                <a:gd name="connsiteY3" fmla="*/ -133 h 40491"/>
                <a:gd name="connsiteX4" fmla="*/ 14225 w 14287"/>
                <a:gd name="connsiteY4" fmla="*/ 7010 h 40491"/>
                <a:gd name="connsiteX5" fmla="*/ 14225 w 14287"/>
                <a:gd name="connsiteY5" fmla="*/ 33681 h 40491"/>
                <a:gd name="connsiteX6" fmla="*/ 6814 w 14287"/>
                <a:gd name="connsiteY6" fmla="*/ 40348 h 40491"/>
                <a:gd name="connsiteX7" fmla="*/ 6795 w 14287"/>
                <a:gd name="connsiteY7" fmla="*/ 40348 h 4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" h="40491">
                  <a:moveTo>
                    <a:pt x="6795" y="40348"/>
                  </a:moveTo>
                  <a:cubicBezTo>
                    <a:pt x="3138" y="40205"/>
                    <a:pt x="175" y="37329"/>
                    <a:pt x="-63" y="33681"/>
                  </a:cubicBezTo>
                  <a:lnTo>
                    <a:pt x="-63" y="7010"/>
                  </a:lnTo>
                  <a:cubicBezTo>
                    <a:pt x="-63" y="3067"/>
                    <a:pt x="3138" y="-133"/>
                    <a:pt x="7081" y="-133"/>
                  </a:cubicBezTo>
                  <a:cubicBezTo>
                    <a:pt x="11024" y="-133"/>
                    <a:pt x="14225" y="3067"/>
                    <a:pt x="14225" y="7010"/>
                  </a:cubicBezTo>
                  <a:lnTo>
                    <a:pt x="14225" y="33681"/>
                  </a:lnTo>
                  <a:cubicBezTo>
                    <a:pt x="14025" y="37567"/>
                    <a:pt x="10700" y="40558"/>
                    <a:pt x="6814" y="40348"/>
                  </a:cubicBezTo>
                  <a:cubicBezTo>
                    <a:pt x="6805" y="40348"/>
                    <a:pt x="6805" y="40348"/>
                    <a:pt x="6795" y="403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0F78857-1C82-969A-F90D-EDE9AEF71812}"/>
                </a:ext>
              </a:extLst>
            </p:cNvPr>
            <p:cNvSpPr/>
            <p:nvPr/>
          </p:nvSpPr>
          <p:spPr>
            <a:xfrm>
              <a:off x="3583331" y="1535772"/>
              <a:ext cx="552926" cy="294521"/>
            </a:xfrm>
            <a:custGeom>
              <a:avLst/>
              <a:gdLst>
                <a:gd name="connsiteX0" fmla="*/ 122619 w 552926"/>
                <a:gd name="connsiteY0" fmla="*/ 294388 h 294521"/>
                <a:gd name="connsiteX1" fmla="*/ 276686 w 552926"/>
                <a:gd name="connsiteY1" fmla="*/ 145998 h 294521"/>
                <a:gd name="connsiteX2" fmla="*/ 425038 w 552926"/>
                <a:gd name="connsiteY2" fmla="*/ 292673 h 294521"/>
                <a:gd name="connsiteX3" fmla="*/ 410750 w 552926"/>
                <a:gd name="connsiteY3" fmla="*/ 292673 h 294521"/>
                <a:gd name="connsiteX4" fmla="*/ 274067 w 552926"/>
                <a:gd name="connsiteY4" fmla="*/ 156656 h 294521"/>
                <a:gd name="connsiteX5" fmla="*/ 273495 w 552926"/>
                <a:gd name="connsiteY5" fmla="*/ 156656 h 294521"/>
                <a:gd name="connsiteX6" fmla="*/ 136907 w 552926"/>
                <a:gd name="connsiteY6" fmla="*/ 293626 h 294521"/>
                <a:gd name="connsiteX7" fmla="*/ 136907 w 552926"/>
                <a:gd name="connsiteY7" fmla="*/ 294197 h 294521"/>
                <a:gd name="connsiteX8" fmla="*/ 551816 w 552926"/>
                <a:gd name="connsiteY8" fmla="*/ 291911 h 294521"/>
                <a:gd name="connsiteX9" fmla="*/ 537528 w 552926"/>
                <a:gd name="connsiteY9" fmla="*/ 291435 h 294521"/>
                <a:gd name="connsiteX10" fmla="*/ 537528 w 552926"/>
                <a:gd name="connsiteY10" fmla="*/ 255240 h 294521"/>
                <a:gd name="connsiteX11" fmla="*/ 526670 w 552926"/>
                <a:gd name="connsiteY11" fmla="*/ 241905 h 294521"/>
                <a:gd name="connsiteX12" fmla="*/ 496857 w 552926"/>
                <a:gd name="connsiteY12" fmla="*/ 232380 h 294521"/>
                <a:gd name="connsiteX13" fmla="*/ 471234 w 552926"/>
                <a:gd name="connsiteY13" fmla="*/ 207996 h 294521"/>
                <a:gd name="connsiteX14" fmla="*/ 461709 w 552926"/>
                <a:gd name="connsiteY14" fmla="*/ 186660 h 294521"/>
                <a:gd name="connsiteX15" fmla="*/ 462281 w 552926"/>
                <a:gd name="connsiteY15" fmla="*/ 157609 h 294521"/>
                <a:gd name="connsiteX16" fmla="*/ 467043 w 552926"/>
                <a:gd name="connsiteY16" fmla="*/ 149036 h 294521"/>
                <a:gd name="connsiteX17" fmla="*/ 479140 w 552926"/>
                <a:gd name="connsiteY17" fmla="*/ 126748 h 294521"/>
                <a:gd name="connsiteX18" fmla="*/ 477711 w 552926"/>
                <a:gd name="connsiteY18" fmla="*/ 108746 h 294521"/>
                <a:gd name="connsiteX19" fmla="*/ 446564 w 552926"/>
                <a:gd name="connsiteY19" fmla="*/ 77123 h 294521"/>
                <a:gd name="connsiteX20" fmla="*/ 426467 w 552926"/>
                <a:gd name="connsiteY20" fmla="*/ 75122 h 294521"/>
                <a:gd name="connsiteX21" fmla="*/ 417418 w 552926"/>
                <a:gd name="connsiteY21" fmla="*/ 79980 h 294521"/>
                <a:gd name="connsiteX22" fmla="*/ 398368 w 552926"/>
                <a:gd name="connsiteY22" fmla="*/ 90077 h 294521"/>
                <a:gd name="connsiteX23" fmla="*/ 366935 w 552926"/>
                <a:gd name="connsiteY23" fmla="*/ 91220 h 294521"/>
                <a:gd name="connsiteX24" fmla="*/ 345218 w 552926"/>
                <a:gd name="connsiteY24" fmla="*/ 81695 h 294521"/>
                <a:gd name="connsiteX25" fmla="*/ 323025 w 552926"/>
                <a:gd name="connsiteY25" fmla="*/ 57311 h 294521"/>
                <a:gd name="connsiteX26" fmla="*/ 320549 w 552926"/>
                <a:gd name="connsiteY26" fmla="*/ 48262 h 294521"/>
                <a:gd name="connsiteX27" fmla="*/ 313881 w 552926"/>
                <a:gd name="connsiteY27" fmla="*/ 25592 h 294521"/>
                <a:gd name="connsiteX28" fmla="*/ 301403 w 552926"/>
                <a:gd name="connsiteY28" fmla="*/ 14639 h 294521"/>
                <a:gd name="connsiteX29" fmla="*/ 255493 w 552926"/>
                <a:gd name="connsiteY29" fmla="*/ 13877 h 294521"/>
                <a:gd name="connsiteX30" fmla="*/ 240253 w 552926"/>
                <a:gd name="connsiteY30" fmla="*/ 26164 h 294521"/>
                <a:gd name="connsiteX31" fmla="*/ 230728 w 552926"/>
                <a:gd name="connsiteY31" fmla="*/ 56453 h 294521"/>
                <a:gd name="connsiteX32" fmla="*/ 207868 w 552926"/>
                <a:gd name="connsiteY32" fmla="*/ 80933 h 294521"/>
                <a:gd name="connsiteX33" fmla="*/ 186913 w 552926"/>
                <a:gd name="connsiteY33" fmla="*/ 89410 h 294521"/>
                <a:gd name="connsiteX34" fmla="*/ 154052 w 552926"/>
                <a:gd name="connsiteY34" fmla="*/ 87695 h 294521"/>
                <a:gd name="connsiteX35" fmla="*/ 148908 w 552926"/>
                <a:gd name="connsiteY35" fmla="*/ 84838 h 294521"/>
                <a:gd name="connsiteX36" fmla="*/ 126429 w 552926"/>
                <a:gd name="connsiteY36" fmla="*/ 72741 h 294521"/>
                <a:gd name="connsiteX37" fmla="*/ 108332 w 552926"/>
                <a:gd name="connsiteY37" fmla="*/ 74360 h 294521"/>
                <a:gd name="connsiteX38" fmla="*/ 76137 w 552926"/>
                <a:gd name="connsiteY38" fmla="*/ 106364 h 294521"/>
                <a:gd name="connsiteX39" fmla="*/ 74423 w 552926"/>
                <a:gd name="connsiteY39" fmla="*/ 124843 h 294521"/>
                <a:gd name="connsiteX40" fmla="*/ 88805 w 552926"/>
                <a:gd name="connsiteY40" fmla="*/ 151894 h 294521"/>
                <a:gd name="connsiteX41" fmla="*/ 89567 w 552926"/>
                <a:gd name="connsiteY41" fmla="*/ 187803 h 294521"/>
                <a:gd name="connsiteX42" fmla="*/ 81852 w 552926"/>
                <a:gd name="connsiteY42" fmla="*/ 205901 h 294521"/>
                <a:gd name="connsiteX43" fmla="*/ 55753 w 552926"/>
                <a:gd name="connsiteY43" fmla="*/ 229713 h 294521"/>
                <a:gd name="connsiteX44" fmla="*/ 26226 w 552926"/>
                <a:gd name="connsiteY44" fmla="*/ 238190 h 294521"/>
                <a:gd name="connsiteX45" fmla="*/ 14225 w 552926"/>
                <a:gd name="connsiteY45" fmla="*/ 252764 h 294521"/>
                <a:gd name="connsiteX46" fmla="*/ 14225 w 552926"/>
                <a:gd name="connsiteY46" fmla="*/ 290197 h 294521"/>
                <a:gd name="connsiteX47" fmla="*/ -63 w 552926"/>
                <a:gd name="connsiteY47" fmla="*/ 290197 h 294521"/>
                <a:gd name="connsiteX48" fmla="*/ -63 w 552926"/>
                <a:gd name="connsiteY48" fmla="*/ 252097 h 294521"/>
                <a:gd name="connsiteX49" fmla="*/ 22226 w 552926"/>
                <a:gd name="connsiteY49" fmla="*/ 224189 h 294521"/>
                <a:gd name="connsiteX50" fmla="*/ 51848 w 552926"/>
                <a:gd name="connsiteY50" fmla="*/ 215711 h 294521"/>
                <a:gd name="connsiteX51" fmla="*/ 68612 w 552926"/>
                <a:gd name="connsiteY51" fmla="*/ 200281 h 294521"/>
                <a:gd name="connsiteX52" fmla="*/ 76613 w 552926"/>
                <a:gd name="connsiteY52" fmla="*/ 181231 h 294521"/>
                <a:gd name="connsiteX53" fmla="*/ 76613 w 552926"/>
                <a:gd name="connsiteY53" fmla="*/ 158180 h 294521"/>
                <a:gd name="connsiteX54" fmla="*/ 62326 w 552926"/>
                <a:gd name="connsiteY54" fmla="*/ 131606 h 294521"/>
                <a:gd name="connsiteX55" fmla="*/ 66041 w 552926"/>
                <a:gd name="connsiteY55" fmla="*/ 95982 h 294521"/>
                <a:gd name="connsiteX56" fmla="*/ 98902 w 552926"/>
                <a:gd name="connsiteY56" fmla="*/ 63311 h 294521"/>
                <a:gd name="connsiteX57" fmla="*/ 133478 w 552926"/>
                <a:gd name="connsiteY57" fmla="*/ 59597 h 294521"/>
                <a:gd name="connsiteX58" fmla="*/ 157100 w 552926"/>
                <a:gd name="connsiteY58" fmla="*/ 72646 h 294521"/>
                <a:gd name="connsiteX59" fmla="*/ 162243 w 552926"/>
                <a:gd name="connsiteY59" fmla="*/ 75503 h 294521"/>
                <a:gd name="connsiteX60" fmla="*/ 182912 w 552926"/>
                <a:gd name="connsiteY60" fmla="*/ 76361 h 294521"/>
                <a:gd name="connsiteX61" fmla="*/ 203677 w 552926"/>
                <a:gd name="connsiteY61" fmla="*/ 67979 h 294521"/>
                <a:gd name="connsiteX62" fmla="*/ 218250 w 552926"/>
                <a:gd name="connsiteY62" fmla="*/ 52643 h 294521"/>
                <a:gd name="connsiteX63" fmla="*/ 227775 w 552926"/>
                <a:gd name="connsiteY63" fmla="*/ 22259 h 294521"/>
                <a:gd name="connsiteX64" fmla="*/ 256350 w 552926"/>
                <a:gd name="connsiteY64" fmla="*/ -125 h 294521"/>
                <a:gd name="connsiteX65" fmla="*/ 303213 w 552926"/>
                <a:gd name="connsiteY65" fmla="*/ 637 h 294521"/>
                <a:gd name="connsiteX66" fmla="*/ 328550 w 552926"/>
                <a:gd name="connsiteY66" fmla="*/ 21592 h 294521"/>
                <a:gd name="connsiteX67" fmla="*/ 335312 w 552926"/>
                <a:gd name="connsiteY67" fmla="*/ 44642 h 294521"/>
                <a:gd name="connsiteX68" fmla="*/ 337884 w 552926"/>
                <a:gd name="connsiteY68" fmla="*/ 53596 h 294521"/>
                <a:gd name="connsiteX69" fmla="*/ 351981 w 552926"/>
                <a:gd name="connsiteY69" fmla="*/ 68836 h 294521"/>
                <a:gd name="connsiteX70" fmla="*/ 373317 w 552926"/>
                <a:gd name="connsiteY70" fmla="*/ 77885 h 294521"/>
                <a:gd name="connsiteX71" fmla="*/ 392939 w 552926"/>
                <a:gd name="connsiteY71" fmla="*/ 77313 h 294521"/>
                <a:gd name="connsiteX72" fmla="*/ 411989 w 552926"/>
                <a:gd name="connsiteY72" fmla="*/ 67312 h 294521"/>
                <a:gd name="connsiteX73" fmla="*/ 421037 w 552926"/>
                <a:gd name="connsiteY73" fmla="*/ 62454 h 294521"/>
                <a:gd name="connsiteX74" fmla="*/ 457613 w 552926"/>
                <a:gd name="connsiteY74" fmla="*/ 66645 h 294521"/>
                <a:gd name="connsiteX75" fmla="*/ 489522 w 552926"/>
                <a:gd name="connsiteY75" fmla="*/ 98935 h 294521"/>
                <a:gd name="connsiteX76" fmla="*/ 493046 w 552926"/>
                <a:gd name="connsiteY76" fmla="*/ 133511 h 294521"/>
                <a:gd name="connsiteX77" fmla="*/ 480854 w 552926"/>
                <a:gd name="connsiteY77" fmla="*/ 155799 h 294521"/>
                <a:gd name="connsiteX78" fmla="*/ 476187 w 552926"/>
                <a:gd name="connsiteY78" fmla="*/ 164372 h 294521"/>
                <a:gd name="connsiteX79" fmla="*/ 475520 w 552926"/>
                <a:gd name="connsiteY79" fmla="*/ 179707 h 294521"/>
                <a:gd name="connsiteX80" fmla="*/ 475997 w 552926"/>
                <a:gd name="connsiteY80" fmla="*/ 180564 h 294521"/>
                <a:gd name="connsiteX81" fmla="*/ 485522 w 552926"/>
                <a:gd name="connsiteY81" fmla="*/ 202567 h 294521"/>
                <a:gd name="connsiteX82" fmla="*/ 501905 w 552926"/>
                <a:gd name="connsiteY82" fmla="*/ 218569 h 294521"/>
                <a:gd name="connsiteX83" fmla="*/ 531908 w 552926"/>
                <a:gd name="connsiteY83" fmla="*/ 228094 h 294521"/>
                <a:gd name="connsiteX84" fmla="*/ 552863 w 552926"/>
                <a:gd name="connsiteY84" fmla="*/ 254764 h 294521"/>
                <a:gd name="connsiteX85" fmla="*/ 551816 w 552926"/>
                <a:gd name="connsiteY85" fmla="*/ 291911 h 29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926" h="294521">
                  <a:moveTo>
                    <a:pt x="122619" y="294388"/>
                  </a:moveTo>
                  <a:cubicBezTo>
                    <a:pt x="124191" y="210863"/>
                    <a:pt x="193171" y="144426"/>
                    <a:pt x="276686" y="145998"/>
                  </a:cubicBezTo>
                  <a:cubicBezTo>
                    <a:pt x="357334" y="147512"/>
                    <a:pt x="422609" y="212044"/>
                    <a:pt x="425038" y="292673"/>
                  </a:cubicBezTo>
                  <a:lnTo>
                    <a:pt x="410750" y="292673"/>
                  </a:lnTo>
                  <a:cubicBezTo>
                    <a:pt x="410227" y="217512"/>
                    <a:pt x="349228" y="156809"/>
                    <a:pt x="274067" y="156656"/>
                  </a:cubicBezTo>
                  <a:lnTo>
                    <a:pt x="273495" y="156656"/>
                  </a:lnTo>
                  <a:cubicBezTo>
                    <a:pt x="197952" y="156761"/>
                    <a:pt x="136802" y="218083"/>
                    <a:pt x="136907" y="293626"/>
                  </a:cubicBezTo>
                  <a:cubicBezTo>
                    <a:pt x="136907" y="293816"/>
                    <a:pt x="136907" y="294007"/>
                    <a:pt x="136907" y="294197"/>
                  </a:cubicBezTo>
                  <a:close/>
                  <a:moveTo>
                    <a:pt x="551816" y="291911"/>
                  </a:moveTo>
                  <a:lnTo>
                    <a:pt x="537528" y="291435"/>
                  </a:lnTo>
                  <a:cubicBezTo>
                    <a:pt x="538100" y="276005"/>
                    <a:pt x="538195" y="270575"/>
                    <a:pt x="537528" y="255240"/>
                  </a:cubicBezTo>
                  <a:cubicBezTo>
                    <a:pt x="537357" y="248849"/>
                    <a:pt x="532899" y="243372"/>
                    <a:pt x="526670" y="241905"/>
                  </a:cubicBezTo>
                  <a:lnTo>
                    <a:pt x="496857" y="232380"/>
                  </a:lnTo>
                  <a:cubicBezTo>
                    <a:pt x="484836" y="228951"/>
                    <a:pt x="475254" y="219836"/>
                    <a:pt x="471234" y="207996"/>
                  </a:cubicBezTo>
                  <a:lnTo>
                    <a:pt x="461709" y="186660"/>
                  </a:lnTo>
                  <a:cubicBezTo>
                    <a:pt x="456404" y="177640"/>
                    <a:pt x="456623" y="166410"/>
                    <a:pt x="462281" y="157609"/>
                  </a:cubicBezTo>
                  <a:lnTo>
                    <a:pt x="467043" y="149036"/>
                  </a:lnTo>
                  <a:lnTo>
                    <a:pt x="479140" y="126748"/>
                  </a:lnTo>
                  <a:cubicBezTo>
                    <a:pt x="482816" y="121119"/>
                    <a:pt x="482226" y="113718"/>
                    <a:pt x="477711" y="108746"/>
                  </a:cubicBezTo>
                  <a:cubicBezTo>
                    <a:pt x="466757" y="96839"/>
                    <a:pt x="456470" y="86457"/>
                    <a:pt x="446564" y="77123"/>
                  </a:cubicBezTo>
                  <a:cubicBezTo>
                    <a:pt x="441297" y="71551"/>
                    <a:pt x="432734" y="70703"/>
                    <a:pt x="426467" y="75122"/>
                  </a:cubicBezTo>
                  <a:lnTo>
                    <a:pt x="417418" y="79980"/>
                  </a:lnTo>
                  <a:cubicBezTo>
                    <a:pt x="411036" y="83409"/>
                    <a:pt x="404750" y="86838"/>
                    <a:pt x="398368" y="90077"/>
                  </a:cubicBezTo>
                  <a:cubicBezTo>
                    <a:pt x="388586" y="95115"/>
                    <a:pt x="377060" y="95534"/>
                    <a:pt x="366935" y="91220"/>
                  </a:cubicBezTo>
                  <a:cubicBezTo>
                    <a:pt x="359696" y="88362"/>
                    <a:pt x="352457" y="85219"/>
                    <a:pt x="345218" y="81695"/>
                  </a:cubicBezTo>
                  <a:cubicBezTo>
                    <a:pt x="334417" y="77475"/>
                    <a:pt x="326216" y="68455"/>
                    <a:pt x="323025" y="57311"/>
                  </a:cubicBezTo>
                  <a:lnTo>
                    <a:pt x="320549" y="48262"/>
                  </a:lnTo>
                  <a:cubicBezTo>
                    <a:pt x="318358" y="40737"/>
                    <a:pt x="316262" y="33117"/>
                    <a:pt x="313881" y="25592"/>
                  </a:cubicBezTo>
                  <a:cubicBezTo>
                    <a:pt x="310547" y="15020"/>
                    <a:pt x="303594" y="14734"/>
                    <a:pt x="301403" y="14639"/>
                  </a:cubicBezTo>
                  <a:cubicBezTo>
                    <a:pt x="286830" y="13877"/>
                    <a:pt x="271876" y="13591"/>
                    <a:pt x="255493" y="13877"/>
                  </a:cubicBezTo>
                  <a:cubicBezTo>
                    <a:pt x="248035" y="13534"/>
                    <a:pt x="241501" y="18801"/>
                    <a:pt x="240253" y="26164"/>
                  </a:cubicBezTo>
                  <a:cubicBezTo>
                    <a:pt x="237081" y="36260"/>
                    <a:pt x="233900" y="46357"/>
                    <a:pt x="230728" y="56453"/>
                  </a:cubicBezTo>
                  <a:cubicBezTo>
                    <a:pt x="227385" y="67760"/>
                    <a:pt x="218917" y="76827"/>
                    <a:pt x="207868" y="80933"/>
                  </a:cubicBezTo>
                  <a:lnTo>
                    <a:pt x="186913" y="89410"/>
                  </a:lnTo>
                  <a:cubicBezTo>
                    <a:pt x="176302" y="94029"/>
                    <a:pt x="164129" y="93391"/>
                    <a:pt x="154052" y="87695"/>
                  </a:cubicBezTo>
                  <a:lnTo>
                    <a:pt x="148908" y="84838"/>
                  </a:lnTo>
                  <a:lnTo>
                    <a:pt x="126429" y="72741"/>
                  </a:lnTo>
                  <a:cubicBezTo>
                    <a:pt x="120733" y="69103"/>
                    <a:pt x="113294" y="69769"/>
                    <a:pt x="108332" y="74360"/>
                  </a:cubicBezTo>
                  <a:cubicBezTo>
                    <a:pt x="97187" y="84743"/>
                    <a:pt x="86329" y="95506"/>
                    <a:pt x="76137" y="106364"/>
                  </a:cubicBezTo>
                  <a:cubicBezTo>
                    <a:pt x="71384" y="111394"/>
                    <a:pt x="70679" y="119023"/>
                    <a:pt x="74423" y="124843"/>
                  </a:cubicBezTo>
                  <a:cubicBezTo>
                    <a:pt x="79376" y="134368"/>
                    <a:pt x="83948" y="143131"/>
                    <a:pt x="88805" y="151894"/>
                  </a:cubicBezTo>
                  <a:cubicBezTo>
                    <a:pt x="95035" y="162981"/>
                    <a:pt x="95321" y="176459"/>
                    <a:pt x="89567" y="187803"/>
                  </a:cubicBezTo>
                  <a:cubicBezTo>
                    <a:pt x="86805" y="193709"/>
                    <a:pt x="84328" y="199805"/>
                    <a:pt x="81852" y="205901"/>
                  </a:cubicBezTo>
                  <a:cubicBezTo>
                    <a:pt x="77585" y="217635"/>
                    <a:pt x="67831" y="226532"/>
                    <a:pt x="55753" y="229713"/>
                  </a:cubicBezTo>
                  <a:lnTo>
                    <a:pt x="26226" y="238190"/>
                  </a:lnTo>
                  <a:cubicBezTo>
                    <a:pt x="19339" y="239686"/>
                    <a:pt x="14377" y="245715"/>
                    <a:pt x="14225" y="252764"/>
                  </a:cubicBezTo>
                  <a:cubicBezTo>
                    <a:pt x="14225" y="267527"/>
                    <a:pt x="14225" y="275147"/>
                    <a:pt x="14225" y="290197"/>
                  </a:cubicBezTo>
                  <a:lnTo>
                    <a:pt x="-63" y="290197"/>
                  </a:lnTo>
                  <a:cubicBezTo>
                    <a:pt x="-63" y="274862"/>
                    <a:pt x="-63" y="267051"/>
                    <a:pt x="-63" y="252097"/>
                  </a:cubicBezTo>
                  <a:cubicBezTo>
                    <a:pt x="166" y="238810"/>
                    <a:pt x="9319" y="227351"/>
                    <a:pt x="22226" y="224189"/>
                  </a:cubicBezTo>
                  <a:lnTo>
                    <a:pt x="51848" y="215711"/>
                  </a:lnTo>
                  <a:cubicBezTo>
                    <a:pt x="59668" y="213702"/>
                    <a:pt x="65964" y="207910"/>
                    <a:pt x="68612" y="200281"/>
                  </a:cubicBezTo>
                  <a:cubicBezTo>
                    <a:pt x="71184" y="193994"/>
                    <a:pt x="73756" y="187708"/>
                    <a:pt x="76613" y="181231"/>
                  </a:cubicBezTo>
                  <a:cubicBezTo>
                    <a:pt x="80614" y="174068"/>
                    <a:pt x="80614" y="165343"/>
                    <a:pt x="76613" y="158180"/>
                  </a:cubicBezTo>
                  <a:cubicBezTo>
                    <a:pt x="71756" y="149417"/>
                    <a:pt x="67088" y="140464"/>
                    <a:pt x="62326" y="131606"/>
                  </a:cubicBezTo>
                  <a:cubicBezTo>
                    <a:pt x="55468" y="120233"/>
                    <a:pt x="56982" y="105688"/>
                    <a:pt x="66041" y="95982"/>
                  </a:cubicBezTo>
                  <a:cubicBezTo>
                    <a:pt x="76423" y="84933"/>
                    <a:pt x="87472" y="73979"/>
                    <a:pt x="98902" y="63311"/>
                  </a:cubicBezTo>
                  <a:cubicBezTo>
                    <a:pt x="108256" y="54396"/>
                    <a:pt x="122438" y="52872"/>
                    <a:pt x="133478" y="59597"/>
                  </a:cubicBezTo>
                  <a:lnTo>
                    <a:pt x="157100" y="72646"/>
                  </a:lnTo>
                  <a:lnTo>
                    <a:pt x="162243" y="75503"/>
                  </a:lnTo>
                  <a:cubicBezTo>
                    <a:pt x="168587" y="79132"/>
                    <a:pt x="176292" y="79447"/>
                    <a:pt x="182912" y="76361"/>
                  </a:cubicBezTo>
                  <a:cubicBezTo>
                    <a:pt x="189866" y="73694"/>
                    <a:pt x="196819" y="70836"/>
                    <a:pt x="203677" y="67979"/>
                  </a:cubicBezTo>
                  <a:cubicBezTo>
                    <a:pt x="210744" y="65540"/>
                    <a:pt x="216174" y="59825"/>
                    <a:pt x="218250" y="52643"/>
                  </a:cubicBezTo>
                  <a:cubicBezTo>
                    <a:pt x="221298" y="42547"/>
                    <a:pt x="224346" y="32355"/>
                    <a:pt x="227775" y="22259"/>
                  </a:cubicBezTo>
                  <a:cubicBezTo>
                    <a:pt x="230728" y="8933"/>
                    <a:pt x="242701" y="-449"/>
                    <a:pt x="256350" y="-125"/>
                  </a:cubicBezTo>
                  <a:cubicBezTo>
                    <a:pt x="272924" y="-125"/>
                    <a:pt x="288259" y="-125"/>
                    <a:pt x="303213" y="637"/>
                  </a:cubicBezTo>
                  <a:cubicBezTo>
                    <a:pt x="315348" y="1285"/>
                    <a:pt x="325635" y="9790"/>
                    <a:pt x="328550" y="21592"/>
                  </a:cubicBezTo>
                  <a:cubicBezTo>
                    <a:pt x="330931" y="29212"/>
                    <a:pt x="333122" y="36927"/>
                    <a:pt x="335312" y="44642"/>
                  </a:cubicBezTo>
                  <a:lnTo>
                    <a:pt x="337884" y="53596"/>
                  </a:lnTo>
                  <a:cubicBezTo>
                    <a:pt x="339818" y="60673"/>
                    <a:pt x="345075" y="66359"/>
                    <a:pt x="351981" y="68836"/>
                  </a:cubicBezTo>
                  <a:cubicBezTo>
                    <a:pt x="359030" y="71979"/>
                    <a:pt x="366174" y="75027"/>
                    <a:pt x="373317" y="77885"/>
                  </a:cubicBezTo>
                  <a:cubicBezTo>
                    <a:pt x="379604" y="80666"/>
                    <a:pt x="386824" y="80456"/>
                    <a:pt x="392939" y="77313"/>
                  </a:cubicBezTo>
                  <a:cubicBezTo>
                    <a:pt x="399225" y="74075"/>
                    <a:pt x="405512" y="70646"/>
                    <a:pt x="411989" y="67312"/>
                  </a:cubicBezTo>
                  <a:lnTo>
                    <a:pt x="421037" y="62454"/>
                  </a:lnTo>
                  <a:cubicBezTo>
                    <a:pt x="432696" y="55072"/>
                    <a:pt x="447926" y="56815"/>
                    <a:pt x="457613" y="66645"/>
                  </a:cubicBezTo>
                  <a:cubicBezTo>
                    <a:pt x="467900" y="76170"/>
                    <a:pt x="478283" y="86743"/>
                    <a:pt x="489522" y="98935"/>
                  </a:cubicBezTo>
                  <a:cubicBezTo>
                    <a:pt x="498380" y="108336"/>
                    <a:pt x="499819" y="122509"/>
                    <a:pt x="493046" y="133511"/>
                  </a:cubicBezTo>
                  <a:cubicBezTo>
                    <a:pt x="489046" y="140940"/>
                    <a:pt x="484950" y="148370"/>
                    <a:pt x="480854" y="155799"/>
                  </a:cubicBezTo>
                  <a:lnTo>
                    <a:pt x="476187" y="164372"/>
                  </a:lnTo>
                  <a:cubicBezTo>
                    <a:pt x="472777" y="168839"/>
                    <a:pt x="472511" y="174963"/>
                    <a:pt x="475520" y="179707"/>
                  </a:cubicBezTo>
                  <a:lnTo>
                    <a:pt x="475997" y="180564"/>
                  </a:lnTo>
                  <a:lnTo>
                    <a:pt x="485522" y="202567"/>
                  </a:lnTo>
                  <a:cubicBezTo>
                    <a:pt x="487903" y="210339"/>
                    <a:pt x="494075" y="216369"/>
                    <a:pt x="501905" y="218569"/>
                  </a:cubicBezTo>
                  <a:cubicBezTo>
                    <a:pt x="512001" y="221550"/>
                    <a:pt x="522002" y="224731"/>
                    <a:pt x="531908" y="228094"/>
                  </a:cubicBezTo>
                  <a:cubicBezTo>
                    <a:pt x="543986" y="231428"/>
                    <a:pt x="552483" y="242239"/>
                    <a:pt x="552863" y="254764"/>
                  </a:cubicBezTo>
                  <a:cubicBezTo>
                    <a:pt x="552483" y="270480"/>
                    <a:pt x="552387" y="276290"/>
                    <a:pt x="551816" y="29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62" name="Text Box 11">
            <a:extLst>
              <a:ext uri="{FF2B5EF4-FFF2-40B4-BE49-F238E27FC236}">
                <a16:creationId xmlns:a16="http://schemas.microsoft.com/office/drawing/2014/main" id="{94718CB4-DB7A-2124-BEB7-6A33FA4C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625" y="4149773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วินัยต่อตนเอง</a:t>
            </a:r>
          </a:p>
        </p:txBody>
      </p:sp>
      <p:pic>
        <p:nvPicPr>
          <p:cNvPr id="63" name="Graphic 62" descr="Winking face outline">
            <a:extLst>
              <a:ext uri="{FF2B5EF4-FFF2-40B4-BE49-F238E27FC236}">
                <a16:creationId xmlns:a16="http://schemas.microsoft.com/office/drawing/2014/main" id="{9BB9E7CF-CA93-C55B-4DBF-9F97198D5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0995" y="3538565"/>
            <a:ext cx="640060" cy="640060"/>
          </a:xfrm>
          <a:prstGeom prst="rect">
            <a:avLst/>
          </a:prstGeom>
        </p:spPr>
      </p:pic>
      <p:pic>
        <p:nvPicPr>
          <p:cNvPr id="640" name="รูปภาพ 5" descr="logo.jpg">
            <a:extLst>
              <a:ext uri="{FF2B5EF4-FFF2-40B4-BE49-F238E27FC236}">
                <a16:creationId xmlns:a16="http://schemas.microsoft.com/office/drawing/2014/main" id="{9A34475A-DB00-3772-8807-44954C5CA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45" y="4559206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6" grpId="0"/>
      <p:bldP spid="17" grpId="0" animBg="1"/>
      <p:bldP spid="24" grpId="0"/>
      <p:bldP spid="25" grpId="0" animBg="1"/>
      <p:bldP spid="26" grpId="0"/>
      <p:bldP spid="49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70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70"/>
          <p:cNvSpPr/>
          <p:nvPr/>
        </p:nvSpPr>
        <p:spPr>
          <a:xfrm>
            <a:off x="5826493" y="705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70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70"/>
          <p:cNvGrpSpPr/>
          <p:nvPr/>
        </p:nvGrpSpPr>
        <p:grpSpPr>
          <a:xfrm>
            <a:off x="3774137" y="2025719"/>
            <a:ext cx="5041762" cy="2470004"/>
            <a:chOff x="4189650" y="2440275"/>
            <a:chExt cx="4195525" cy="2055425"/>
          </a:xfrm>
        </p:grpSpPr>
        <p:sp>
          <p:nvSpPr>
            <p:cNvPr id="813" name="Google Shape;813;p70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0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0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0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0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0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0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0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0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0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0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0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0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0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0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0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0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0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0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0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0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0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0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0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0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0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0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0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0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0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0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0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0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0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0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0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0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0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49D3B00C-7FC8-9023-4938-8A28196A1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59" y="1309861"/>
            <a:ext cx="4343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วินัยต่อประเทศชาติ</a:t>
            </a:r>
          </a:p>
        </p:txBody>
      </p:sp>
      <p:pic>
        <p:nvPicPr>
          <p:cNvPr id="9" name="รูปภาพ 5" descr="logo.jpg">
            <a:extLst>
              <a:ext uri="{FF2B5EF4-FFF2-40B4-BE49-F238E27FC236}">
                <a16:creationId xmlns:a16="http://schemas.microsoft.com/office/drawing/2014/main" id="{A98C4565-4F86-B29F-3C3D-072B2A0EA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45" y="4559206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2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F795068-2105-1F12-DC1D-E39C588B4D00}"/>
              </a:ext>
            </a:extLst>
          </p:cNvPr>
          <p:cNvSpPr txBox="1">
            <a:spLocks/>
          </p:cNvSpPr>
          <p:nvPr/>
        </p:nvSpPr>
        <p:spPr>
          <a:xfrm>
            <a:off x="455675" y="1213163"/>
            <a:ext cx="8342811" cy="30656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0"/>
              </a:spcBef>
              <a:buClrTx/>
              <a:buFontTx/>
              <a:buNone/>
            </a:pPr>
            <a:r>
              <a:rPr lang="th-TH" alt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4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ต้องสนับสนุนการปกครองระบอบประชาธิปไตย</a:t>
            </a:r>
            <a:br>
              <a:rPr lang="th-TH" altLang="th-TH" sz="4000" i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4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อันมีพระมหากษัตริย์ทรงเป็นประมุขด้วยความบริสุทธิ์ใจ</a:t>
            </a:r>
            <a:endParaRPr lang="en-US" sz="40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31419-C82E-61FB-F30F-B5AF375FF3A0}"/>
              </a:ext>
            </a:extLst>
          </p:cNvPr>
          <p:cNvSpPr txBox="1"/>
          <p:nvPr/>
        </p:nvSpPr>
        <p:spPr>
          <a:xfrm>
            <a:off x="3736965" y="372009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81  </a:t>
            </a:r>
          </a:p>
        </p:txBody>
      </p:sp>
      <p:pic>
        <p:nvPicPr>
          <p:cNvPr id="7" name="รูปภาพ 5" descr="logo.jpg">
            <a:extLst>
              <a:ext uri="{FF2B5EF4-FFF2-40B4-BE49-F238E27FC236}">
                <a16:creationId xmlns:a16="http://schemas.microsoft.com/office/drawing/2014/main" id="{BE11090F-CBF2-23C5-5BE3-FD8D62C7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45" y="4559206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C41171-1FA7-5C19-1A67-2F0276700B2C}"/>
              </a:ext>
            </a:extLst>
          </p:cNvPr>
          <p:cNvSpPr txBox="1">
            <a:spLocks/>
          </p:cNvSpPr>
          <p:nvPr/>
        </p:nvSpPr>
        <p:spPr>
          <a:xfrm>
            <a:off x="789156" y="2945221"/>
            <a:ext cx="7899169" cy="18132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0"/>
              </a:spcBef>
              <a:buClrTx/>
              <a:buFontTx/>
              <a:buNone/>
            </a:pPr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36 </a:t>
            </a:r>
            <a:r>
              <a:rPr lang="th-TH" altLang="th-TH" sz="24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ผู้ที่จะเข้ารับราชการเป็นข้าราชการพลเรือนต้องมีคุณสมบัติทั่วไป </a:t>
            </a:r>
            <a:br>
              <a:rPr lang="th-TH" altLang="th-TH" sz="2400" i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4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และไม่มีลักษณะต้องห้ามดังต่อไปนี้ ...(๓) เป็นผู้เลื่อมใสในการปกครองระบอบประชาธิปไตยอันมีพระมหากษัตริย์ทรงเป็นประมุขด้วยความบริสุทธิ์ใจ</a:t>
            </a:r>
            <a:endParaRPr lang="en-US" sz="24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770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74"/>
          <p:cNvGrpSpPr/>
          <p:nvPr/>
        </p:nvGrpSpPr>
        <p:grpSpPr>
          <a:xfrm>
            <a:off x="4698288" y="1099316"/>
            <a:ext cx="3729932" cy="3459055"/>
            <a:chOff x="4677231" y="1276352"/>
            <a:chExt cx="2903801" cy="2692920"/>
          </a:xfrm>
        </p:grpSpPr>
        <p:sp>
          <p:nvSpPr>
            <p:cNvPr id="1127" name="Google Shape;1127;p74"/>
            <p:cNvSpPr/>
            <p:nvPr/>
          </p:nvSpPr>
          <p:spPr>
            <a:xfrm flipH="1">
              <a:off x="7295745" y="2223107"/>
              <a:ext cx="7162" cy="20721"/>
            </a:xfrm>
            <a:custGeom>
              <a:avLst/>
              <a:gdLst/>
              <a:ahLst/>
              <a:cxnLst/>
              <a:rect l="l" t="t" r="r" b="b"/>
              <a:pathLst>
                <a:path w="477" h="1380" extrusionOk="0">
                  <a:moveTo>
                    <a:pt x="0" y="1"/>
                  </a:moveTo>
                  <a:cubicBezTo>
                    <a:pt x="100" y="452"/>
                    <a:pt x="201" y="903"/>
                    <a:pt x="301" y="1379"/>
                  </a:cubicBezTo>
                  <a:cubicBezTo>
                    <a:pt x="301" y="1354"/>
                    <a:pt x="301" y="1354"/>
                    <a:pt x="301" y="1329"/>
                  </a:cubicBezTo>
                  <a:cubicBezTo>
                    <a:pt x="476" y="878"/>
                    <a:pt x="326" y="3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4"/>
            <p:cNvSpPr/>
            <p:nvPr/>
          </p:nvSpPr>
          <p:spPr>
            <a:xfrm flipH="1">
              <a:off x="7073335" y="3212508"/>
              <a:ext cx="88829" cy="438018"/>
            </a:xfrm>
            <a:custGeom>
              <a:avLst/>
              <a:gdLst/>
              <a:ahLst/>
              <a:cxnLst/>
              <a:rect l="l" t="t" r="r" b="b"/>
              <a:pathLst>
                <a:path w="5916" h="29172" extrusionOk="0">
                  <a:moveTo>
                    <a:pt x="1630" y="1"/>
                  </a:moveTo>
                  <a:cubicBezTo>
                    <a:pt x="803" y="5489"/>
                    <a:pt x="1" y="11028"/>
                    <a:pt x="301" y="16492"/>
                  </a:cubicBezTo>
                  <a:cubicBezTo>
                    <a:pt x="502" y="20226"/>
                    <a:pt x="1053" y="24813"/>
                    <a:pt x="3108" y="28021"/>
                  </a:cubicBezTo>
                  <a:cubicBezTo>
                    <a:pt x="3638" y="28838"/>
                    <a:pt x="4068" y="29172"/>
                    <a:pt x="4417" y="29172"/>
                  </a:cubicBezTo>
                  <a:cubicBezTo>
                    <a:pt x="5804" y="29172"/>
                    <a:pt x="5916" y="23904"/>
                    <a:pt x="5916" y="22683"/>
                  </a:cubicBezTo>
                  <a:cubicBezTo>
                    <a:pt x="5890" y="18672"/>
                    <a:pt x="5489" y="14687"/>
                    <a:pt x="4738" y="10803"/>
                  </a:cubicBezTo>
                  <a:cubicBezTo>
                    <a:pt x="4387" y="8948"/>
                    <a:pt x="3936" y="7119"/>
                    <a:pt x="3409" y="5314"/>
                  </a:cubicBezTo>
                  <a:cubicBezTo>
                    <a:pt x="3033" y="3961"/>
                    <a:pt x="1429" y="1379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4"/>
            <p:cNvSpPr/>
            <p:nvPr/>
          </p:nvSpPr>
          <p:spPr>
            <a:xfrm flipH="1">
              <a:off x="6945161" y="3207613"/>
              <a:ext cx="111246" cy="554084"/>
            </a:xfrm>
            <a:custGeom>
              <a:avLst/>
              <a:gdLst/>
              <a:ahLst/>
              <a:cxnLst/>
              <a:rect l="l" t="t" r="r" b="b"/>
              <a:pathLst>
                <a:path w="7409" h="36902" extrusionOk="0">
                  <a:moveTo>
                    <a:pt x="1680" y="1"/>
                  </a:moveTo>
                  <a:cubicBezTo>
                    <a:pt x="852" y="6918"/>
                    <a:pt x="0" y="13886"/>
                    <a:pt x="502" y="20803"/>
                  </a:cubicBezTo>
                  <a:cubicBezTo>
                    <a:pt x="827" y="25515"/>
                    <a:pt x="1604" y="31329"/>
                    <a:pt x="4161" y="35415"/>
                  </a:cubicBezTo>
                  <a:cubicBezTo>
                    <a:pt x="4819" y="36471"/>
                    <a:pt x="5344" y="36902"/>
                    <a:pt x="5763" y="36902"/>
                  </a:cubicBezTo>
                  <a:cubicBezTo>
                    <a:pt x="7401" y="36902"/>
                    <a:pt x="7409" y="30305"/>
                    <a:pt x="7369" y="28748"/>
                  </a:cubicBezTo>
                  <a:cubicBezTo>
                    <a:pt x="7243" y="23685"/>
                    <a:pt x="6667" y="18648"/>
                    <a:pt x="5665" y="13710"/>
                  </a:cubicBezTo>
                  <a:cubicBezTo>
                    <a:pt x="5213" y="11379"/>
                    <a:pt x="4637" y="9074"/>
                    <a:pt x="3960" y="6768"/>
                  </a:cubicBezTo>
                  <a:cubicBezTo>
                    <a:pt x="3459" y="5038"/>
                    <a:pt x="1479" y="1730"/>
                    <a:pt x="1680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4"/>
            <p:cNvSpPr/>
            <p:nvPr/>
          </p:nvSpPr>
          <p:spPr>
            <a:xfrm flipH="1">
              <a:off x="6834358" y="3281386"/>
              <a:ext cx="102372" cy="556936"/>
            </a:xfrm>
            <a:custGeom>
              <a:avLst/>
              <a:gdLst/>
              <a:ahLst/>
              <a:cxnLst/>
              <a:rect l="l" t="t" r="r" b="b"/>
              <a:pathLst>
                <a:path w="6818" h="37092" extrusionOk="0">
                  <a:moveTo>
                    <a:pt x="4486" y="0"/>
                  </a:moveTo>
                  <a:cubicBezTo>
                    <a:pt x="2682" y="6717"/>
                    <a:pt x="878" y="13484"/>
                    <a:pt x="401" y="20426"/>
                  </a:cubicBezTo>
                  <a:cubicBezTo>
                    <a:pt x="50" y="25113"/>
                    <a:pt x="0" y="31003"/>
                    <a:pt x="1955" y="35389"/>
                  </a:cubicBezTo>
                  <a:cubicBezTo>
                    <a:pt x="2494" y="36603"/>
                    <a:pt x="2984" y="37091"/>
                    <a:pt x="3422" y="37091"/>
                  </a:cubicBezTo>
                  <a:cubicBezTo>
                    <a:pt x="5000" y="37091"/>
                    <a:pt x="5914" y="30759"/>
                    <a:pt x="6091" y="29248"/>
                  </a:cubicBezTo>
                  <a:cubicBezTo>
                    <a:pt x="6667" y="24211"/>
                    <a:pt x="6817" y="19148"/>
                    <a:pt x="6517" y="14136"/>
                  </a:cubicBezTo>
                  <a:cubicBezTo>
                    <a:pt x="6366" y="11755"/>
                    <a:pt x="6141" y="9374"/>
                    <a:pt x="5790" y="7018"/>
                  </a:cubicBezTo>
                  <a:cubicBezTo>
                    <a:pt x="5539" y="5213"/>
                    <a:pt x="4036" y="1680"/>
                    <a:pt x="4486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4"/>
            <p:cNvSpPr/>
            <p:nvPr/>
          </p:nvSpPr>
          <p:spPr>
            <a:xfrm flipH="1">
              <a:off x="7202798" y="3299451"/>
              <a:ext cx="21081" cy="278483"/>
            </a:xfrm>
            <a:custGeom>
              <a:avLst/>
              <a:gdLst/>
              <a:ahLst/>
              <a:cxnLst/>
              <a:rect l="l" t="t" r="r" b="b"/>
              <a:pathLst>
                <a:path w="1404" h="18547" extrusionOk="0">
                  <a:moveTo>
                    <a:pt x="151" y="0"/>
                  </a:moveTo>
                  <a:cubicBezTo>
                    <a:pt x="0" y="3108"/>
                    <a:pt x="126" y="6216"/>
                    <a:pt x="326" y="9298"/>
                  </a:cubicBezTo>
                  <a:cubicBezTo>
                    <a:pt x="527" y="12406"/>
                    <a:pt x="853" y="15489"/>
                    <a:pt x="1404" y="18547"/>
                  </a:cubicBezTo>
                  <a:cubicBezTo>
                    <a:pt x="1379" y="15439"/>
                    <a:pt x="1178" y="12356"/>
                    <a:pt x="978" y="9248"/>
                  </a:cubicBezTo>
                  <a:cubicBezTo>
                    <a:pt x="752" y="6166"/>
                    <a:pt x="527" y="3083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4"/>
            <p:cNvSpPr/>
            <p:nvPr/>
          </p:nvSpPr>
          <p:spPr>
            <a:xfrm flipH="1">
              <a:off x="7095165" y="3333687"/>
              <a:ext cx="38018" cy="327417"/>
            </a:xfrm>
            <a:custGeom>
              <a:avLst/>
              <a:gdLst/>
              <a:ahLst/>
              <a:cxnLst/>
              <a:rect l="l" t="t" r="r" b="b"/>
              <a:pathLst>
                <a:path w="2532" h="21806" extrusionOk="0">
                  <a:moveTo>
                    <a:pt x="1" y="1"/>
                  </a:moveTo>
                  <a:lnTo>
                    <a:pt x="1" y="1"/>
                  </a:lnTo>
                  <a:cubicBezTo>
                    <a:pt x="176" y="3660"/>
                    <a:pt x="527" y="7294"/>
                    <a:pt x="953" y="10953"/>
                  </a:cubicBezTo>
                  <a:cubicBezTo>
                    <a:pt x="1379" y="14587"/>
                    <a:pt x="1855" y="18196"/>
                    <a:pt x="2532" y="21806"/>
                  </a:cubicBezTo>
                  <a:cubicBezTo>
                    <a:pt x="2381" y="18146"/>
                    <a:pt x="2006" y="14512"/>
                    <a:pt x="1605" y="10878"/>
                  </a:cubicBezTo>
                  <a:cubicBezTo>
                    <a:pt x="1178" y="7219"/>
                    <a:pt x="702" y="361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4"/>
            <p:cNvSpPr/>
            <p:nvPr/>
          </p:nvSpPr>
          <p:spPr>
            <a:xfrm flipH="1">
              <a:off x="6978116" y="3303580"/>
              <a:ext cx="38784" cy="442943"/>
            </a:xfrm>
            <a:custGeom>
              <a:avLst/>
              <a:gdLst/>
              <a:ahLst/>
              <a:cxnLst/>
              <a:rect l="l" t="t" r="r" b="b"/>
              <a:pathLst>
                <a:path w="2583" h="29500" extrusionOk="0">
                  <a:moveTo>
                    <a:pt x="76" y="1"/>
                  </a:moveTo>
                  <a:lnTo>
                    <a:pt x="76" y="1"/>
                  </a:lnTo>
                  <a:cubicBezTo>
                    <a:pt x="1" y="4938"/>
                    <a:pt x="151" y="9876"/>
                    <a:pt x="502" y="14813"/>
                  </a:cubicBezTo>
                  <a:cubicBezTo>
                    <a:pt x="703" y="17269"/>
                    <a:pt x="928" y="19750"/>
                    <a:pt x="1279" y="22181"/>
                  </a:cubicBezTo>
                  <a:cubicBezTo>
                    <a:pt x="1455" y="23410"/>
                    <a:pt x="1630" y="24638"/>
                    <a:pt x="1831" y="25866"/>
                  </a:cubicBezTo>
                  <a:cubicBezTo>
                    <a:pt x="2056" y="27069"/>
                    <a:pt x="2282" y="28272"/>
                    <a:pt x="2582" y="29500"/>
                  </a:cubicBezTo>
                  <a:cubicBezTo>
                    <a:pt x="2507" y="28873"/>
                    <a:pt x="2432" y="28247"/>
                    <a:pt x="2357" y="27645"/>
                  </a:cubicBezTo>
                  <a:lnTo>
                    <a:pt x="2156" y="25816"/>
                  </a:lnTo>
                  <a:lnTo>
                    <a:pt x="1956" y="23961"/>
                  </a:lnTo>
                  <a:lnTo>
                    <a:pt x="1780" y="22131"/>
                  </a:lnTo>
                  <a:cubicBezTo>
                    <a:pt x="1555" y="19675"/>
                    <a:pt x="1329" y="17219"/>
                    <a:pt x="1154" y="14763"/>
                  </a:cubicBezTo>
                  <a:cubicBezTo>
                    <a:pt x="803" y="9851"/>
                    <a:pt x="527" y="4913"/>
                    <a:pt x="76" y="1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4"/>
            <p:cNvSpPr/>
            <p:nvPr/>
          </p:nvSpPr>
          <p:spPr>
            <a:xfrm flipH="1">
              <a:off x="6870858" y="3439069"/>
              <a:ext cx="29369" cy="388753"/>
            </a:xfrm>
            <a:custGeom>
              <a:avLst/>
              <a:gdLst/>
              <a:ahLst/>
              <a:cxnLst/>
              <a:rect l="l" t="t" r="r" b="b"/>
              <a:pathLst>
                <a:path w="1956" h="25891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1053" y="4236"/>
                    <a:pt x="552" y="8547"/>
                    <a:pt x="276" y="12883"/>
                  </a:cubicBezTo>
                  <a:cubicBezTo>
                    <a:pt x="0" y="17219"/>
                    <a:pt x="0" y="21580"/>
                    <a:pt x="351" y="25890"/>
                  </a:cubicBezTo>
                  <a:cubicBezTo>
                    <a:pt x="502" y="21554"/>
                    <a:pt x="652" y="17244"/>
                    <a:pt x="928" y="12933"/>
                  </a:cubicBezTo>
                  <a:cubicBezTo>
                    <a:pt x="1178" y="8622"/>
                    <a:pt x="1579" y="4311"/>
                    <a:pt x="1955" y="0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4"/>
            <p:cNvSpPr/>
            <p:nvPr/>
          </p:nvSpPr>
          <p:spPr>
            <a:xfrm flipH="1">
              <a:off x="5318087" y="3248261"/>
              <a:ext cx="133228" cy="550600"/>
            </a:xfrm>
            <a:custGeom>
              <a:avLst/>
              <a:gdLst/>
              <a:ahLst/>
              <a:cxnLst/>
              <a:rect l="l" t="t" r="r" b="b"/>
              <a:pathLst>
                <a:path w="8873" h="36670" extrusionOk="0">
                  <a:moveTo>
                    <a:pt x="426" y="1"/>
                  </a:moveTo>
                  <a:cubicBezTo>
                    <a:pt x="427" y="4"/>
                    <a:pt x="429" y="7"/>
                    <a:pt x="430" y="10"/>
                  </a:cubicBezTo>
                  <a:lnTo>
                    <a:pt x="430" y="10"/>
                  </a:lnTo>
                  <a:cubicBezTo>
                    <a:pt x="429" y="7"/>
                    <a:pt x="427" y="4"/>
                    <a:pt x="426" y="1"/>
                  </a:cubicBezTo>
                  <a:close/>
                  <a:moveTo>
                    <a:pt x="430" y="10"/>
                  </a:moveTo>
                  <a:cubicBezTo>
                    <a:pt x="1099" y="1643"/>
                    <a:pt x="50" y="5342"/>
                    <a:pt x="25" y="7144"/>
                  </a:cubicBezTo>
                  <a:cubicBezTo>
                    <a:pt x="0" y="9525"/>
                    <a:pt x="75" y="11905"/>
                    <a:pt x="226" y="14286"/>
                  </a:cubicBezTo>
                  <a:cubicBezTo>
                    <a:pt x="602" y="19324"/>
                    <a:pt x="1379" y="24312"/>
                    <a:pt x="2607" y="29224"/>
                  </a:cubicBezTo>
                  <a:cubicBezTo>
                    <a:pt x="2973" y="30672"/>
                    <a:pt x="4634" y="36669"/>
                    <a:pt x="6179" y="36669"/>
                  </a:cubicBezTo>
                  <a:cubicBezTo>
                    <a:pt x="6640" y="36669"/>
                    <a:pt x="7091" y="36135"/>
                    <a:pt x="7494" y="34788"/>
                  </a:cubicBezTo>
                  <a:cubicBezTo>
                    <a:pt x="8872" y="30176"/>
                    <a:pt x="8045" y="24362"/>
                    <a:pt x="7118" y="19750"/>
                  </a:cubicBezTo>
                  <a:cubicBezTo>
                    <a:pt x="5740" y="12936"/>
                    <a:pt x="3085" y="6448"/>
                    <a:pt x="430" y="1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4"/>
            <p:cNvSpPr/>
            <p:nvPr/>
          </p:nvSpPr>
          <p:spPr>
            <a:xfrm flipH="1">
              <a:off x="5344046" y="3381107"/>
              <a:ext cx="74534" cy="410961"/>
            </a:xfrm>
            <a:custGeom>
              <a:avLst/>
              <a:gdLst/>
              <a:ahLst/>
              <a:cxnLst/>
              <a:rect l="l" t="t" r="r" b="b"/>
              <a:pathLst>
                <a:path w="4964" h="27370" extrusionOk="0">
                  <a:moveTo>
                    <a:pt x="1" y="1"/>
                  </a:moveTo>
                  <a:cubicBezTo>
                    <a:pt x="176" y="1154"/>
                    <a:pt x="351" y="2307"/>
                    <a:pt x="527" y="3459"/>
                  </a:cubicBezTo>
                  <a:lnTo>
                    <a:pt x="1103" y="6893"/>
                  </a:lnTo>
                  <a:cubicBezTo>
                    <a:pt x="1479" y="9174"/>
                    <a:pt x="1880" y="11455"/>
                    <a:pt x="2306" y="13735"/>
                  </a:cubicBezTo>
                  <a:cubicBezTo>
                    <a:pt x="3133" y="18297"/>
                    <a:pt x="3961" y="22833"/>
                    <a:pt x="4963" y="27369"/>
                  </a:cubicBezTo>
                  <a:cubicBezTo>
                    <a:pt x="4487" y="22758"/>
                    <a:pt x="3760" y="18171"/>
                    <a:pt x="2958" y="13610"/>
                  </a:cubicBezTo>
                  <a:cubicBezTo>
                    <a:pt x="2532" y="11329"/>
                    <a:pt x="2106" y="9048"/>
                    <a:pt x="1605" y="6793"/>
                  </a:cubicBezTo>
                  <a:lnTo>
                    <a:pt x="853" y="3384"/>
                  </a:lnTo>
                  <a:cubicBezTo>
                    <a:pt x="577" y="2256"/>
                    <a:pt x="326" y="1129"/>
                    <a:pt x="1" y="1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4"/>
            <p:cNvSpPr/>
            <p:nvPr/>
          </p:nvSpPr>
          <p:spPr>
            <a:xfrm flipH="1">
              <a:off x="5227773" y="3346105"/>
              <a:ext cx="246126" cy="294384"/>
            </a:xfrm>
            <a:custGeom>
              <a:avLst/>
              <a:gdLst/>
              <a:ahLst/>
              <a:cxnLst/>
              <a:rect l="l" t="t" r="r" b="b"/>
              <a:pathLst>
                <a:path w="16392" h="19606" extrusionOk="0">
                  <a:moveTo>
                    <a:pt x="1980" y="1"/>
                  </a:moveTo>
                  <a:cubicBezTo>
                    <a:pt x="978" y="2708"/>
                    <a:pt x="0" y="5490"/>
                    <a:pt x="76" y="8347"/>
                  </a:cubicBezTo>
                  <a:cubicBezTo>
                    <a:pt x="176" y="12106"/>
                    <a:pt x="2231" y="15740"/>
                    <a:pt x="5364" y="17770"/>
                  </a:cubicBezTo>
                  <a:cubicBezTo>
                    <a:pt x="7250" y="18983"/>
                    <a:pt x="9495" y="19606"/>
                    <a:pt x="11734" y="19606"/>
                  </a:cubicBezTo>
                  <a:cubicBezTo>
                    <a:pt x="13242" y="19606"/>
                    <a:pt x="14748" y="19323"/>
                    <a:pt x="16141" y="18748"/>
                  </a:cubicBezTo>
                  <a:cubicBezTo>
                    <a:pt x="16391" y="18648"/>
                    <a:pt x="14938" y="17770"/>
                    <a:pt x="14913" y="17695"/>
                  </a:cubicBezTo>
                  <a:cubicBezTo>
                    <a:pt x="14687" y="16893"/>
                    <a:pt x="16191" y="16267"/>
                    <a:pt x="14687" y="15765"/>
                  </a:cubicBezTo>
                  <a:cubicBezTo>
                    <a:pt x="13735" y="15465"/>
                    <a:pt x="12582" y="15740"/>
                    <a:pt x="11579" y="15440"/>
                  </a:cubicBezTo>
                  <a:cubicBezTo>
                    <a:pt x="10527" y="15114"/>
                    <a:pt x="9549" y="14512"/>
                    <a:pt x="8797" y="13710"/>
                  </a:cubicBezTo>
                  <a:cubicBezTo>
                    <a:pt x="7244" y="12081"/>
                    <a:pt x="6642" y="9625"/>
                    <a:pt x="7244" y="7470"/>
                  </a:cubicBezTo>
                  <a:lnTo>
                    <a:pt x="7244" y="7470"/>
                  </a:lnTo>
                  <a:cubicBezTo>
                    <a:pt x="6953" y="7760"/>
                    <a:pt x="6565" y="7887"/>
                    <a:pt x="6159" y="7887"/>
                  </a:cubicBezTo>
                  <a:cubicBezTo>
                    <a:pt x="5583" y="7887"/>
                    <a:pt x="4973" y="7631"/>
                    <a:pt x="4562" y="7219"/>
                  </a:cubicBezTo>
                  <a:cubicBezTo>
                    <a:pt x="3835" y="6517"/>
                    <a:pt x="3534" y="5515"/>
                    <a:pt x="3259" y="4562"/>
                  </a:cubicBezTo>
                  <a:cubicBezTo>
                    <a:pt x="2832" y="3034"/>
                    <a:pt x="2406" y="1530"/>
                    <a:pt x="1980" y="1"/>
                  </a:cubicBezTo>
                  <a:close/>
                </a:path>
              </a:pathLst>
            </a:custGeom>
            <a:solidFill>
              <a:srgbClr val="DF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4"/>
            <p:cNvSpPr/>
            <p:nvPr/>
          </p:nvSpPr>
          <p:spPr>
            <a:xfrm flipH="1">
              <a:off x="5152898" y="3294180"/>
              <a:ext cx="405675" cy="413888"/>
            </a:xfrm>
            <a:custGeom>
              <a:avLst/>
              <a:gdLst/>
              <a:ahLst/>
              <a:cxnLst/>
              <a:rect l="l" t="t" r="r" b="b"/>
              <a:pathLst>
                <a:path w="27018" h="27565" extrusionOk="0">
                  <a:moveTo>
                    <a:pt x="1930" y="0"/>
                  </a:moveTo>
                  <a:lnTo>
                    <a:pt x="1930" y="0"/>
                  </a:lnTo>
                  <a:cubicBezTo>
                    <a:pt x="0" y="4662"/>
                    <a:pt x="75" y="10101"/>
                    <a:pt x="2131" y="14712"/>
                  </a:cubicBezTo>
                  <a:cubicBezTo>
                    <a:pt x="2757" y="16066"/>
                    <a:pt x="3509" y="17344"/>
                    <a:pt x="4311" y="18597"/>
                  </a:cubicBezTo>
                  <a:cubicBezTo>
                    <a:pt x="4988" y="19700"/>
                    <a:pt x="5690" y="20802"/>
                    <a:pt x="6492" y="21805"/>
                  </a:cubicBezTo>
                  <a:cubicBezTo>
                    <a:pt x="8421" y="24186"/>
                    <a:pt x="11028" y="26041"/>
                    <a:pt x="13960" y="26943"/>
                  </a:cubicBezTo>
                  <a:cubicBezTo>
                    <a:pt x="15397" y="27376"/>
                    <a:pt x="16880" y="27565"/>
                    <a:pt x="18376" y="27565"/>
                  </a:cubicBezTo>
                  <a:cubicBezTo>
                    <a:pt x="21290" y="27565"/>
                    <a:pt x="24252" y="26850"/>
                    <a:pt x="27018" y="25840"/>
                  </a:cubicBezTo>
                  <a:cubicBezTo>
                    <a:pt x="23785" y="25640"/>
                    <a:pt x="20627" y="25013"/>
                    <a:pt x="17469" y="24386"/>
                  </a:cubicBezTo>
                  <a:cubicBezTo>
                    <a:pt x="13785" y="23635"/>
                    <a:pt x="9825" y="22732"/>
                    <a:pt x="7394" y="19875"/>
                  </a:cubicBezTo>
                  <a:cubicBezTo>
                    <a:pt x="6191" y="18472"/>
                    <a:pt x="5514" y="16692"/>
                    <a:pt x="5113" y="14888"/>
                  </a:cubicBezTo>
                  <a:cubicBezTo>
                    <a:pt x="4737" y="13259"/>
                    <a:pt x="4862" y="11429"/>
                    <a:pt x="4085" y="9925"/>
                  </a:cubicBezTo>
                  <a:cubicBezTo>
                    <a:pt x="2406" y="6817"/>
                    <a:pt x="3208" y="3233"/>
                    <a:pt x="1930" y="0"/>
                  </a:cubicBezTo>
                  <a:close/>
                </a:path>
              </a:pathLst>
            </a:custGeom>
            <a:solidFill>
              <a:srgbClr val="B5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4"/>
            <p:cNvSpPr/>
            <p:nvPr/>
          </p:nvSpPr>
          <p:spPr>
            <a:xfrm flipH="1">
              <a:off x="6785831" y="1292419"/>
              <a:ext cx="431651" cy="310105"/>
            </a:xfrm>
            <a:custGeom>
              <a:avLst/>
              <a:gdLst/>
              <a:ahLst/>
              <a:cxnLst/>
              <a:rect l="l" t="t" r="r" b="b"/>
              <a:pathLst>
                <a:path w="28748" h="20653" extrusionOk="0">
                  <a:moveTo>
                    <a:pt x="0" y="0"/>
                  </a:moveTo>
                  <a:lnTo>
                    <a:pt x="752" y="20652"/>
                  </a:lnTo>
                  <a:lnTo>
                    <a:pt x="28747" y="20452"/>
                  </a:lnTo>
                  <a:lnTo>
                    <a:pt x="20978" y="5314"/>
                  </a:lnTo>
                  <a:lnTo>
                    <a:pt x="8171" y="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4"/>
            <p:cNvSpPr/>
            <p:nvPr/>
          </p:nvSpPr>
          <p:spPr>
            <a:xfrm flipH="1">
              <a:off x="7119259" y="1292043"/>
              <a:ext cx="184399" cy="310480"/>
            </a:xfrm>
            <a:custGeom>
              <a:avLst/>
              <a:gdLst/>
              <a:ahLst/>
              <a:cxnLst/>
              <a:rect l="l" t="t" r="r" b="b"/>
              <a:pathLst>
                <a:path w="12281" h="20678" extrusionOk="0">
                  <a:moveTo>
                    <a:pt x="6140" y="0"/>
                  </a:moveTo>
                  <a:cubicBezTo>
                    <a:pt x="2757" y="0"/>
                    <a:pt x="0" y="4637"/>
                    <a:pt x="0" y="10351"/>
                  </a:cubicBezTo>
                  <a:cubicBezTo>
                    <a:pt x="0" y="16040"/>
                    <a:pt x="2757" y="20677"/>
                    <a:pt x="6140" y="20677"/>
                  </a:cubicBezTo>
                  <a:cubicBezTo>
                    <a:pt x="9524" y="20677"/>
                    <a:pt x="12281" y="16040"/>
                    <a:pt x="12281" y="10351"/>
                  </a:cubicBezTo>
                  <a:cubicBezTo>
                    <a:pt x="12281" y="4637"/>
                    <a:pt x="9524" y="0"/>
                    <a:pt x="6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4"/>
            <p:cNvSpPr/>
            <p:nvPr/>
          </p:nvSpPr>
          <p:spPr>
            <a:xfrm flipH="1">
              <a:off x="7145219" y="1293170"/>
              <a:ext cx="133228" cy="276381"/>
            </a:xfrm>
            <a:custGeom>
              <a:avLst/>
              <a:gdLst/>
              <a:ahLst/>
              <a:cxnLst/>
              <a:rect l="l" t="t" r="r" b="b"/>
              <a:pathLst>
                <a:path w="8873" h="18407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3183" y="301"/>
                    <a:pt x="2707" y="802"/>
                    <a:pt x="2306" y="1354"/>
                  </a:cubicBezTo>
                  <a:cubicBezTo>
                    <a:pt x="1930" y="1930"/>
                    <a:pt x="1629" y="2532"/>
                    <a:pt x="1354" y="3158"/>
                  </a:cubicBezTo>
                  <a:cubicBezTo>
                    <a:pt x="852" y="4411"/>
                    <a:pt x="502" y="5765"/>
                    <a:pt x="326" y="7093"/>
                  </a:cubicBezTo>
                  <a:cubicBezTo>
                    <a:pt x="0" y="9800"/>
                    <a:pt x="276" y="12582"/>
                    <a:pt x="1178" y="15188"/>
                  </a:cubicBezTo>
                  <a:cubicBezTo>
                    <a:pt x="1404" y="15840"/>
                    <a:pt x="1705" y="16492"/>
                    <a:pt x="2131" y="17093"/>
                  </a:cubicBezTo>
                  <a:cubicBezTo>
                    <a:pt x="2557" y="17670"/>
                    <a:pt x="3158" y="18196"/>
                    <a:pt x="3960" y="18371"/>
                  </a:cubicBezTo>
                  <a:cubicBezTo>
                    <a:pt x="4077" y="18395"/>
                    <a:pt x="4200" y="18406"/>
                    <a:pt x="4327" y="18406"/>
                  </a:cubicBezTo>
                  <a:cubicBezTo>
                    <a:pt x="4608" y="18406"/>
                    <a:pt x="4904" y="18350"/>
                    <a:pt x="5163" y="18246"/>
                  </a:cubicBezTo>
                  <a:cubicBezTo>
                    <a:pt x="5539" y="18096"/>
                    <a:pt x="5840" y="17845"/>
                    <a:pt x="6091" y="17595"/>
                  </a:cubicBezTo>
                  <a:cubicBezTo>
                    <a:pt x="6617" y="17118"/>
                    <a:pt x="7043" y="16517"/>
                    <a:pt x="7369" y="15890"/>
                  </a:cubicBezTo>
                  <a:cubicBezTo>
                    <a:pt x="8045" y="14662"/>
                    <a:pt x="8396" y="13284"/>
                    <a:pt x="8597" y="11930"/>
                  </a:cubicBezTo>
                  <a:cubicBezTo>
                    <a:pt x="8797" y="10577"/>
                    <a:pt x="8873" y="9198"/>
                    <a:pt x="8797" y="7820"/>
                  </a:cubicBezTo>
                  <a:cubicBezTo>
                    <a:pt x="8697" y="6442"/>
                    <a:pt x="8446" y="5038"/>
                    <a:pt x="7845" y="3760"/>
                  </a:cubicBezTo>
                  <a:cubicBezTo>
                    <a:pt x="7695" y="3434"/>
                    <a:pt x="7519" y="3108"/>
                    <a:pt x="7294" y="2807"/>
                  </a:cubicBezTo>
                  <a:cubicBezTo>
                    <a:pt x="7068" y="2507"/>
                    <a:pt x="6792" y="2231"/>
                    <a:pt x="6416" y="2031"/>
                  </a:cubicBezTo>
                  <a:cubicBezTo>
                    <a:pt x="6150" y="1888"/>
                    <a:pt x="5846" y="1822"/>
                    <a:pt x="5549" y="1822"/>
                  </a:cubicBezTo>
                  <a:cubicBezTo>
                    <a:pt x="5426" y="1822"/>
                    <a:pt x="5305" y="1833"/>
                    <a:pt x="5188" y="1855"/>
                  </a:cubicBezTo>
                  <a:cubicBezTo>
                    <a:pt x="4787" y="1930"/>
                    <a:pt x="4411" y="2106"/>
                    <a:pt x="4111" y="2356"/>
                  </a:cubicBezTo>
                  <a:cubicBezTo>
                    <a:pt x="3484" y="2833"/>
                    <a:pt x="3108" y="3484"/>
                    <a:pt x="2832" y="4136"/>
                  </a:cubicBezTo>
                  <a:cubicBezTo>
                    <a:pt x="2557" y="4787"/>
                    <a:pt x="2381" y="5464"/>
                    <a:pt x="2231" y="6141"/>
                  </a:cubicBezTo>
                  <a:cubicBezTo>
                    <a:pt x="1980" y="7494"/>
                    <a:pt x="1955" y="8898"/>
                    <a:pt x="2131" y="10276"/>
                  </a:cubicBezTo>
                  <a:cubicBezTo>
                    <a:pt x="2206" y="10953"/>
                    <a:pt x="2356" y="11630"/>
                    <a:pt x="2532" y="12281"/>
                  </a:cubicBezTo>
                  <a:cubicBezTo>
                    <a:pt x="2632" y="12632"/>
                    <a:pt x="2732" y="12958"/>
                    <a:pt x="2857" y="13259"/>
                  </a:cubicBezTo>
                  <a:cubicBezTo>
                    <a:pt x="2983" y="13584"/>
                    <a:pt x="3133" y="13935"/>
                    <a:pt x="3359" y="14236"/>
                  </a:cubicBezTo>
                  <a:cubicBezTo>
                    <a:pt x="3484" y="14386"/>
                    <a:pt x="3659" y="14537"/>
                    <a:pt x="3885" y="14612"/>
                  </a:cubicBezTo>
                  <a:cubicBezTo>
                    <a:pt x="3990" y="14659"/>
                    <a:pt x="4100" y="14678"/>
                    <a:pt x="4208" y="14678"/>
                  </a:cubicBezTo>
                  <a:cubicBezTo>
                    <a:pt x="4333" y="14678"/>
                    <a:pt x="4454" y="14652"/>
                    <a:pt x="4562" y="14612"/>
                  </a:cubicBezTo>
                  <a:cubicBezTo>
                    <a:pt x="4963" y="14437"/>
                    <a:pt x="5213" y="14111"/>
                    <a:pt x="5364" y="13785"/>
                  </a:cubicBezTo>
                  <a:cubicBezTo>
                    <a:pt x="5690" y="13133"/>
                    <a:pt x="5815" y="12432"/>
                    <a:pt x="5865" y="11755"/>
                  </a:cubicBezTo>
                  <a:cubicBezTo>
                    <a:pt x="5940" y="11078"/>
                    <a:pt x="5940" y="10402"/>
                    <a:pt x="5940" y="9725"/>
                  </a:cubicBezTo>
                  <a:cubicBezTo>
                    <a:pt x="5940" y="9048"/>
                    <a:pt x="5915" y="8371"/>
                    <a:pt x="5815" y="7695"/>
                  </a:cubicBezTo>
                  <a:cubicBezTo>
                    <a:pt x="5740" y="7018"/>
                    <a:pt x="5589" y="6341"/>
                    <a:pt x="5289" y="5715"/>
                  </a:cubicBezTo>
                  <a:cubicBezTo>
                    <a:pt x="4963" y="5113"/>
                    <a:pt x="4512" y="4537"/>
                    <a:pt x="3885" y="4311"/>
                  </a:cubicBezTo>
                  <a:lnTo>
                    <a:pt x="3885" y="4311"/>
                  </a:lnTo>
                  <a:cubicBezTo>
                    <a:pt x="4512" y="4587"/>
                    <a:pt x="4913" y="5163"/>
                    <a:pt x="5163" y="5765"/>
                  </a:cubicBezTo>
                  <a:cubicBezTo>
                    <a:pt x="5439" y="6391"/>
                    <a:pt x="5564" y="7043"/>
                    <a:pt x="5614" y="7720"/>
                  </a:cubicBezTo>
                  <a:cubicBezTo>
                    <a:pt x="5664" y="8371"/>
                    <a:pt x="5639" y="9048"/>
                    <a:pt x="5614" y="9725"/>
                  </a:cubicBezTo>
                  <a:cubicBezTo>
                    <a:pt x="5589" y="10376"/>
                    <a:pt x="5564" y="11053"/>
                    <a:pt x="5464" y="11705"/>
                  </a:cubicBezTo>
                  <a:cubicBezTo>
                    <a:pt x="5389" y="12356"/>
                    <a:pt x="5238" y="13033"/>
                    <a:pt x="4963" y="13559"/>
                  </a:cubicBezTo>
                  <a:cubicBezTo>
                    <a:pt x="4812" y="13835"/>
                    <a:pt x="4612" y="14061"/>
                    <a:pt x="4386" y="14136"/>
                  </a:cubicBezTo>
                  <a:cubicBezTo>
                    <a:pt x="4324" y="14155"/>
                    <a:pt x="4266" y="14164"/>
                    <a:pt x="4211" y="14164"/>
                  </a:cubicBezTo>
                  <a:cubicBezTo>
                    <a:pt x="4048" y="14164"/>
                    <a:pt x="3916" y="14079"/>
                    <a:pt x="3785" y="13910"/>
                  </a:cubicBezTo>
                  <a:cubicBezTo>
                    <a:pt x="3609" y="13685"/>
                    <a:pt x="3484" y="13384"/>
                    <a:pt x="3384" y="13083"/>
                  </a:cubicBezTo>
                  <a:cubicBezTo>
                    <a:pt x="3284" y="12757"/>
                    <a:pt x="3183" y="12457"/>
                    <a:pt x="3108" y="12131"/>
                  </a:cubicBezTo>
                  <a:cubicBezTo>
                    <a:pt x="2933" y="11504"/>
                    <a:pt x="2832" y="10853"/>
                    <a:pt x="2757" y="10201"/>
                  </a:cubicBezTo>
                  <a:cubicBezTo>
                    <a:pt x="2632" y="8873"/>
                    <a:pt x="2707" y="7569"/>
                    <a:pt x="2958" y="6266"/>
                  </a:cubicBezTo>
                  <a:cubicBezTo>
                    <a:pt x="3083" y="5640"/>
                    <a:pt x="3258" y="4988"/>
                    <a:pt x="3509" y="4411"/>
                  </a:cubicBezTo>
                  <a:cubicBezTo>
                    <a:pt x="3760" y="3835"/>
                    <a:pt x="4111" y="3284"/>
                    <a:pt x="4562" y="2958"/>
                  </a:cubicBezTo>
                  <a:cubicBezTo>
                    <a:pt x="4867" y="2733"/>
                    <a:pt x="5213" y="2601"/>
                    <a:pt x="5541" y="2601"/>
                  </a:cubicBezTo>
                  <a:cubicBezTo>
                    <a:pt x="5725" y="2601"/>
                    <a:pt x="5903" y="2642"/>
                    <a:pt x="6065" y="2732"/>
                  </a:cubicBezTo>
                  <a:cubicBezTo>
                    <a:pt x="6517" y="2958"/>
                    <a:pt x="6868" y="3509"/>
                    <a:pt x="7118" y="4086"/>
                  </a:cubicBezTo>
                  <a:cubicBezTo>
                    <a:pt x="7644" y="5264"/>
                    <a:pt x="7870" y="6567"/>
                    <a:pt x="7945" y="7870"/>
                  </a:cubicBezTo>
                  <a:cubicBezTo>
                    <a:pt x="8045" y="9173"/>
                    <a:pt x="7995" y="10527"/>
                    <a:pt x="7820" y="11805"/>
                  </a:cubicBezTo>
                  <a:cubicBezTo>
                    <a:pt x="7644" y="13108"/>
                    <a:pt x="7294" y="14412"/>
                    <a:pt x="6717" y="15539"/>
                  </a:cubicBezTo>
                  <a:cubicBezTo>
                    <a:pt x="6416" y="16116"/>
                    <a:pt x="6040" y="16642"/>
                    <a:pt x="5589" y="17068"/>
                  </a:cubicBezTo>
                  <a:cubicBezTo>
                    <a:pt x="5364" y="17294"/>
                    <a:pt x="5113" y="17469"/>
                    <a:pt x="4862" y="17569"/>
                  </a:cubicBezTo>
                  <a:cubicBezTo>
                    <a:pt x="4712" y="17636"/>
                    <a:pt x="4539" y="17670"/>
                    <a:pt x="4359" y="17670"/>
                  </a:cubicBezTo>
                  <a:cubicBezTo>
                    <a:pt x="4269" y="17670"/>
                    <a:pt x="4177" y="17661"/>
                    <a:pt x="4086" y="17645"/>
                  </a:cubicBezTo>
                  <a:cubicBezTo>
                    <a:pt x="3559" y="17544"/>
                    <a:pt x="3058" y="17143"/>
                    <a:pt x="2682" y="16667"/>
                  </a:cubicBezTo>
                  <a:cubicBezTo>
                    <a:pt x="2306" y="16166"/>
                    <a:pt x="2005" y="15590"/>
                    <a:pt x="1780" y="14988"/>
                  </a:cubicBezTo>
                  <a:cubicBezTo>
                    <a:pt x="852" y="12507"/>
                    <a:pt x="502" y="9800"/>
                    <a:pt x="727" y="7143"/>
                  </a:cubicBezTo>
                  <a:cubicBezTo>
                    <a:pt x="852" y="5815"/>
                    <a:pt x="1103" y="4512"/>
                    <a:pt x="1579" y="3234"/>
                  </a:cubicBezTo>
                  <a:cubicBezTo>
                    <a:pt x="1805" y="2607"/>
                    <a:pt x="2055" y="2005"/>
                    <a:pt x="2406" y="1429"/>
                  </a:cubicBezTo>
                  <a:cubicBezTo>
                    <a:pt x="2757" y="853"/>
                    <a:pt x="3208" y="326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4"/>
            <p:cNvSpPr/>
            <p:nvPr/>
          </p:nvSpPr>
          <p:spPr>
            <a:xfrm flipH="1">
              <a:off x="5066058" y="1276352"/>
              <a:ext cx="2151424" cy="2674006"/>
            </a:xfrm>
            <a:custGeom>
              <a:avLst/>
              <a:gdLst/>
              <a:ahLst/>
              <a:cxnLst/>
              <a:rect l="l" t="t" r="r" b="b"/>
              <a:pathLst>
                <a:path w="143285" h="178089" extrusionOk="0">
                  <a:moveTo>
                    <a:pt x="1" y="1070"/>
                  </a:moveTo>
                  <a:cubicBezTo>
                    <a:pt x="1" y="1070"/>
                    <a:pt x="0" y="1070"/>
                    <a:pt x="0" y="1070"/>
                  </a:cubicBezTo>
                  <a:cubicBezTo>
                    <a:pt x="0" y="1070"/>
                    <a:pt x="1" y="1070"/>
                    <a:pt x="1" y="1070"/>
                  </a:cubicBezTo>
                  <a:close/>
                  <a:moveTo>
                    <a:pt x="113479" y="1"/>
                  </a:moveTo>
                  <a:cubicBezTo>
                    <a:pt x="112850" y="1"/>
                    <a:pt x="112240" y="9"/>
                    <a:pt x="111655" y="18"/>
                  </a:cubicBezTo>
                  <a:cubicBezTo>
                    <a:pt x="110803" y="43"/>
                    <a:pt x="110001" y="43"/>
                    <a:pt x="109274" y="43"/>
                  </a:cubicBezTo>
                  <a:cubicBezTo>
                    <a:pt x="108784" y="34"/>
                    <a:pt x="107959" y="29"/>
                    <a:pt x="106842" y="29"/>
                  </a:cubicBezTo>
                  <a:cubicBezTo>
                    <a:pt x="89357" y="29"/>
                    <a:pt x="221" y="1068"/>
                    <a:pt x="1" y="1070"/>
                  </a:cubicBezTo>
                  <a:lnTo>
                    <a:pt x="1" y="1070"/>
                  </a:lnTo>
                  <a:cubicBezTo>
                    <a:pt x="2" y="1070"/>
                    <a:pt x="7" y="1070"/>
                    <a:pt x="16" y="1070"/>
                  </a:cubicBezTo>
                  <a:cubicBezTo>
                    <a:pt x="588" y="1070"/>
                    <a:pt x="17295" y="1288"/>
                    <a:pt x="18823" y="26710"/>
                  </a:cubicBezTo>
                  <a:cubicBezTo>
                    <a:pt x="19224" y="33627"/>
                    <a:pt x="18472" y="42925"/>
                    <a:pt x="17219" y="53452"/>
                  </a:cubicBezTo>
                  <a:lnTo>
                    <a:pt x="23259" y="55607"/>
                  </a:lnTo>
                  <a:lnTo>
                    <a:pt x="16767" y="57136"/>
                  </a:lnTo>
                  <a:cubicBezTo>
                    <a:pt x="16667" y="57938"/>
                    <a:pt x="16567" y="58715"/>
                    <a:pt x="16467" y="59517"/>
                  </a:cubicBezTo>
                  <a:lnTo>
                    <a:pt x="20702" y="60369"/>
                  </a:lnTo>
                  <a:lnTo>
                    <a:pt x="16166" y="61747"/>
                  </a:lnTo>
                  <a:cubicBezTo>
                    <a:pt x="14236" y="76133"/>
                    <a:pt x="11730" y="92048"/>
                    <a:pt x="10051" y="106860"/>
                  </a:cubicBezTo>
                  <a:lnTo>
                    <a:pt x="14361" y="108414"/>
                  </a:lnTo>
                  <a:lnTo>
                    <a:pt x="9750" y="109492"/>
                  </a:lnTo>
                  <a:cubicBezTo>
                    <a:pt x="9650" y="110570"/>
                    <a:pt x="9524" y="111647"/>
                    <a:pt x="9424" y="112700"/>
                  </a:cubicBezTo>
                  <a:lnTo>
                    <a:pt x="11805" y="113176"/>
                  </a:lnTo>
                  <a:lnTo>
                    <a:pt x="9299" y="113928"/>
                  </a:lnTo>
                  <a:cubicBezTo>
                    <a:pt x="7745" y="130520"/>
                    <a:pt x="7569" y="145081"/>
                    <a:pt x="11003" y="153653"/>
                  </a:cubicBezTo>
                  <a:cubicBezTo>
                    <a:pt x="20778" y="178089"/>
                    <a:pt x="40928" y="177387"/>
                    <a:pt x="49023" y="177713"/>
                  </a:cubicBezTo>
                  <a:lnTo>
                    <a:pt x="143284" y="168966"/>
                  </a:lnTo>
                  <a:cubicBezTo>
                    <a:pt x="133259" y="166735"/>
                    <a:pt x="128096" y="157913"/>
                    <a:pt x="125891" y="145633"/>
                  </a:cubicBezTo>
                  <a:lnTo>
                    <a:pt x="120903" y="144028"/>
                  </a:lnTo>
                  <a:lnTo>
                    <a:pt x="125440" y="142750"/>
                  </a:lnTo>
                  <a:cubicBezTo>
                    <a:pt x="125314" y="141898"/>
                    <a:pt x="125214" y="141046"/>
                    <a:pt x="125114" y="140169"/>
                  </a:cubicBezTo>
                  <a:lnTo>
                    <a:pt x="121530" y="139567"/>
                  </a:lnTo>
                  <a:lnTo>
                    <a:pt x="124913" y="138038"/>
                  </a:lnTo>
                  <a:cubicBezTo>
                    <a:pt x="122758" y="111697"/>
                    <a:pt x="130427" y="74404"/>
                    <a:pt x="134137" y="48589"/>
                  </a:cubicBezTo>
                  <a:lnTo>
                    <a:pt x="128222" y="46710"/>
                  </a:lnTo>
                  <a:lnTo>
                    <a:pt x="134663" y="44880"/>
                  </a:lnTo>
                  <a:cubicBezTo>
                    <a:pt x="134738" y="44329"/>
                    <a:pt x="134813" y="43777"/>
                    <a:pt x="134888" y="43251"/>
                  </a:cubicBezTo>
                  <a:lnTo>
                    <a:pt x="128848" y="42248"/>
                  </a:lnTo>
                  <a:lnTo>
                    <a:pt x="135340" y="39316"/>
                  </a:lnTo>
                  <a:cubicBezTo>
                    <a:pt x="135891" y="34329"/>
                    <a:pt x="136167" y="30043"/>
                    <a:pt x="135991" y="26710"/>
                  </a:cubicBezTo>
                  <a:cubicBezTo>
                    <a:pt x="134752" y="1601"/>
                    <a:pt x="122217" y="1"/>
                    <a:pt x="113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4"/>
            <p:cNvSpPr/>
            <p:nvPr/>
          </p:nvSpPr>
          <p:spPr>
            <a:xfrm flipH="1">
              <a:off x="5034419" y="3563926"/>
              <a:ext cx="1630974" cy="405345"/>
            </a:xfrm>
            <a:custGeom>
              <a:avLst/>
              <a:gdLst/>
              <a:ahLst/>
              <a:cxnLst/>
              <a:rect l="l" t="t" r="r" b="b"/>
              <a:pathLst>
                <a:path w="108623" h="26996" extrusionOk="0">
                  <a:moveTo>
                    <a:pt x="99398" y="1"/>
                  </a:moveTo>
                  <a:cubicBezTo>
                    <a:pt x="91054" y="1"/>
                    <a:pt x="72224" y="2401"/>
                    <a:pt x="54813" y="3365"/>
                  </a:cubicBezTo>
                  <a:cubicBezTo>
                    <a:pt x="48407" y="3727"/>
                    <a:pt x="41167" y="3852"/>
                    <a:pt x="34209" y="3852"/>
                  </a:cubicBezTo>
                  <a:cubicBezTo>
                    <a:pt x="18517" y="3852"/>
                    <a:pt x="4261" y="3214"/>
                    <a:pt x="4261" y="3214"/>
                  </a:cubicBezTo>
                  <a:lnTo>
                    <a:pt x="1" y="24267"/>
                  </a:lnTo>
                  <a:cubicBezTo>
                    <a:pt x="1" y="24267"/>
                    <a:pt x="17345" y="26995"/>
                    <a:pt x="40051" y="26995"/>
                  </a:cubicBezTo>
                  <a:cubicBezTo>
                    <a:pt x="47813" y="26995"/>
                    <a:pt x="56201" y="26677"/>
                    <a:pt x="64738" y="25821"/>
                  </a:cubicBezTo>
                  <a:cubicBezTo>
                    <a:pt x="98247" y="22463"/>
                    <a:pt x="103761" y="20558"/>
                    <a:pt x="106091" y="18954"/>
                  </a:cubicBezTo>
                  <a:cubicBezTo>
                    <a:pt x="107219" y="18177"/>
                    <a:pt x="108623" y="14242"/>
                    <a:pt x="108172" y="10006"/>
                  </a:cubicBezTo>
                  <a:cubicBezTo>
                    <a:pt x="107695" y="5645"/>
                    <a:pt x="105314" y="984"/>
                    <a:pt x="103009" y="307"/>
                  </a:cubicBezTo>
                  <a:cubicBezTo>
                    <a:pt x="102269" y="93"/>
                    <a:pt x="101035" y="1"/>
                    <a:pt x="99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4"/>
            <p:cNvSpPr/>
            <p:nvPr/>
          </p:nvSpPr>
          <p:spPr>
            <a:xfrm flipH="1">
              <a:off x="6522380" y="3615521"/>
              <a:ext cx="220165" cy="314264"/>
            </a:xfrm>
            <a:custGeom>
              <a:avLst/>
              <a:gdLst/>
              <a:ahLst/>
              <a:cxnLst/>
              <a:rect l="l" t="t" r="r" b="b"/>
              <a:pathLst>
                <a:path w="14663" h="20930" extrusionOk="0">
                  <a:moveTo>
                    <a:pt x="8657" y="1"/>
                  </a:moveTo>
                  <a:cubicBezTo>
                    <a:pt x="5498" y="1"/>
                    <a:pt x="2245" y="3896"/>
                    <a:pt x="1179" y="9227"/>
                  </a:cubicBezTo>
                  <a:cubicBezTo>
                    <a:pt x="1" y="14966"/>
                    <a:pt x="1830" y="20179"/>
                    <a:pt x="5239" y="20856"/>
                  </a:cubicBezTo>
                  <a:cubicBezTo>
                    <a:pt x="5487" y="20905"/>
                    <a:pt x="5736" y="20929"/>
                    <a:pt x="5986" y="20929"/>
                  </a:cubicBezTo>
                  <a:cubicBezTo>
                    <a:pt x="9170" y="20929"/>
                    <a:pt x="12417" y="17030"/>
                    <a:pt x="13510" y="11708"/>
                  </a:cubicBezTo>
                  <a:cubicBezTo>
                    <a:pt x="14662" y="5969"/>
                    <a:pt x="12833" y="756"/>
                    <a:pt x="9424" y="79"/>
                  </a:cubicBezTo>
                  <a:cubicBezTo>
                    <a:pt x="9170" y="26"/>
                    <a:pt x="8914" y="1"/>
                    <a:pt x="8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4"/>
            <p:cNvSpPr/>
            <p:nvPr/>
          </p:nvSpPr>
          <p:spPr>
            <a:xfrm flipH="1">
              <a:off x="6556627" y="3615191"/>
              <a:ext cx="145646" cy="280510"/>
            </a:xfrm>
            <a:custGeom>
              <a:avLst/>
              <a:gdLst/>
              <a:ahLst/>
              <a:cxnLst/>
              <a:rect l="l" t="t" r="r" b="b"/>
              <a:pathLst>
                <a:path w="9700" h="18682" extrusionOk="0">
                  <a:moveTo>
                    <a:pt x="6066" y="1"/>
                  </a:moveTo>
                  <a:lnTo>
                    <a:pt x="6066" y="1"/>
                  </a:lnTo>
                  <a:cubicBezTo>
                    <a:pt x="5389" y="201"/>
                    <a:pt x="4787" y="627"/>
                    <a:pt x="4286" y="1104"/>
                  </a:cubicBezTo>
                  <a:cubicBezTo>
                    <a:pt x="3785" y="1580"/>
                    <a:pt x="3359" y="2131"/>
                    <a:pt x="2983" y="2708"/>
                  </a:cubicBezTo>
                  <a:cubicBezTo>
                    <a:pt x="2206" y="3861"/>
                    <a:pt x="1604" y="5139"/>
                    <a:pt x="1153" y="6467"/>
                  </a:cubicBezTo>
                  <a:cubicBezTo>
                    <a:pt x="276" y="9124"/>
                    <a:pt x="0" y="11981"/>
                    <a:pt x="351" y="14763"/>
                  </a:cubicBezTo>
                  <a:cubicBezTo>
                    <a:pt x="452" y="15465"/>
                    <a:pt x="602" y="16191"/>
                    <a:pt x="928" y="16868"/>
                  </a:cubicBezTo>
                  <a:cubicBezTo>
                    <a:pt x="1229" y="17520"/>
                    <a:pt x="1755" y="18171"/>
                    <a:pt x="2507" y="18497"/>
                  </a:cubicBezTo>
                  <a:cubicBezTo>
                    <a:pt x="2770" y="18620"/>
                    <a:pt x="3058" y="18681"/>
                    <a:pt x="3353" y="18681"/>
                  </a:cubicBezTo>
                  <a:cubicBezTo>
                    <a:pt x="3479" y="18681"/>
                    <a:pt x="3607" y="18670"/>
                    <a:pt x="3735" y="18648"/>
                  </a:cubicBezTo>
                  <a:cubicBezTo>
                    <a:pt x="4136" y="18547"/>
                    <a:pt x="4487" y="18372"/>
                    <a:pt x="4787" y="18171"/>
                  </a:cubicBezTo>
                  <a:cubicBezTo>
                    <a:pt x="5414" y="17795"/>
                    <a:pt x="5965" y="17294"/>
                    <a:pt x="6442" y="16743"/>
                  </a:cubicBezTo>
                  <a:cubicBezTo>
                    <a:pt x="7344" y="15615"/>
                    <a:pt x="7995" y="14312"/>
                    <a:pt x="8472" y="12983"/>
                  </a:cubicBezTo>
                  <a:cubicBezTo>
                    <a:pt x="8948" y="11655"/>
                    <a:pt x="9299" y="10302"/>
                    <a:pt x="9499" y="8898"/>
                  </a:cubicBezTo>
                  <a:cubicBezTo>
                    <a:pt x="9675" y="7495"/>
                    <a:pt x="9700" y="6041"/>
                    <a:pt x="9374" y="4637"/>
                  </a:cubicBezTo>
                  <a:cubicBezTo>
                    <a:pt x="9299" y="4262"/>
                    <a:pt x="9173" y="3911"/>
                    <a:pt x="9023" y="3560"/>
                  </a:cubicBezTo>
                  <a:cubicBezTo>
                    <a:pt x="8848" y="3209"/>
                    <a:pt x="8622" y="2883"/>
                    <a:pt x="8271" y="2607"/>
                  </a:cubicBezTo>
                  <a:cubicBezTo>
                    <a:pt x="7945" y="2332"/>
                    <a:pt x="7494" y="2181"/>
                    <a:pt x="7093" y="2181"/>
                  </a:cubicBezTo>
                  <a:cubicBezTo>
                    <a:pt x="6667" y="2181"/>
                    <a:pt x="6266" y="2282"/>
                    <a:pt x="5915" y="2457"/>
                  </a:cubicBezTo>
                  <a:cubicBezTo>
                    <a:pt x="5188" y="2808"/>
                    <a:pt x="4687" y="3384"/>
                    <a:pt x="4261" y="3986"/>
                  </a:cubicBezTo>
                  <a:cubicBezTo>
                    <a:pt x="3860" y="4587"/>
                    <a:pt x="3534" y="5214"/>
                    <a:pt x="3259" y="5891"/>
                  </a:cubicBezTo>
                  <a:cubicBezTo>
                    <a:pt x="2732" y="7194"/>
                    <a:pt x="2406" y="8597"/>
                    <a:pt x="2306" y="10001"/>
                  </a:cubicBezTo>
                  <a:cubicBezTo>
                    <a:pt x="2256" y="10703"/>
                    <a:pt x="2256" y="11430"/>
                    <a:pt x="2306" y="12131"/>
                  </a:cubicBezTo>
                  <a:cubicBezTo>
                    <a:pt x="2331" y="12482"/>
                    <a:pt x="2381" y="12833"/>
                    <a:pt x="2457" y="13184"/>
                  </a:cubicBezTo>
                  <a:cubicBezTo>
                    <a:pt x="2507" y="13535"/>
                    <a:pt x="2582" y="13886"/>
                    <a:pt x="2757" y="14262"/>
                  </a:cubicBezTo>
                  <a:cubicBezTo>
                    <a:pt x="2858" y="14437"/>
                    <a:pt x="2983" y="14612"/>
                    <a:pt x="3183" y="14738"/>
                  </a:cubicBezTo>
                  <a:cubicBezTo>
                    <a:pt x="3339" y="14835"/>
                    <a:pt x="3524" y="14872"/>
                    <a:pt x="3705" y="14872"/>
                  </a:cubicBezTo>
                  <a:cubicBezTo>
                    <a:pt x="3757" y="14872"/>
                    <a:pt x="3809" y="14869"/>
                    <a:pt x="3860" y="14863"/>
                  </a:cubicBezTo>
                  <a:cubicBezTo>
                    <a:pt x="4286" y="14788"/>
                    <a:pt x="4612" y="14487"/>
                    <a:pt x="4838" y="14211"/>
                  </a:cubicBezTo>
                  <a:cubicBezTo>
                    <a:pt x="5314" y="13610"/>
                    <a:pt x="5564" y="12933"/>
                    <a:pt x="5765" y="12257"/>
                  </a:cubicBezTo>
                  <a:cubicBezTo>
                    <a:pt x="5965" y="11580"/>
                    <a:pt x="6116" y="10903"/>
                    <a:pt x="6241" y="10226"/>
                  </a:cubicBezTo>
                  <a:cubicBezTo>
                    <a:pt x="6366" y="9550"/>
                    <a:pt x="6492" y="8873"/>
                    <a:pt x="6542" y="8171"/>
                  </a:cubicBezTo>
                  <a:cubicBezTo>
                    <a:pt x="6592" y="7470"/>
                    <a:pt x="6567" y="6768"/>
                    <a:pt x="6391" y="6066"/>
                  </a:cubicBezTo>
                  <a:cubicBezTo>
                    <a:pt x="6216" y="5414"/>
                    <a:pt x="5865" y="4738"/>
                    <a:pt x="5264" y="4362"/>
                  </a:cubicBezTo>
                  <a:lnTo>
                    <a:pt x="5264" y="4362"/>
                  </a:lnTo>
                  <a:cubicBezTo>
                    <a:pt x="5840" y="4763"/>
                    <a:pt x="6141" y="5439"/>
                    <a:pt x="6266" y="6116"/>
                  </a:cubicBezTo>
                  <a:cubicBezTo>
                    <a:pt x="6417" y="6768"/>
                    <a:pt x="6417" y="7470"/>
                    <a:pt x="6316" y="8146"/>
                  </a:cubicBezTo>
                  <a:cubicBezTo>
                    <a:pt x="6241" y="8823"/>
                    <a:pt x="6091" y="9500"/>
                    <a:pt x="5940" y="10151"/>
                  </a:cubicBezTo>
                  <a:cubicBezTo>
                    <a:pt x="5765" y="10828"/>
                    <a:pt x="5589" y="11505"/>
                    <a:pt x="5389" y="12131"/>
                  </a:cubicBezTo>
                  <a:cubicBezTo>
                    <a:pt x="5163" y="12783"/>
                    <a:pt x="4888" y="13409"/>
                    <a:pt x="4487" y="13911"/>
                  </a:cubicBezTo>
                  <a:cubicBezTo>
                    <a:pt x="4286" y="14136"/>
                    <a:pt x="4036" y="14337"/>
                    <a:pt x="3785" y="14362"/>
                  </a:cubicBezTo>
                  <a:cubicBezTo>
                    <a:pt x="3749" y="14369"/>
                    <a:pt x="3714" y="14373"/>
                    <a:pt x="3681" y="14373"/>
                  </a:cubicBezTo>
                  <a:cubicBezTo>
                    <a:pt x="3485" y="14373"/>
                    <a:pt x="3341" y="14247"/>
                    <a:pt x="3234" y="14011"/>
                  </a:cubicBezTo>
                  <a:cubicBezTo>
                    <a:pt x="3108" y="13760"/>
                    <a:pt x="3033" y="13435"/>
                    <a:pt x="3008" y="13084"/>
                  </a:cubicBezTo>
                  <a:cubicBezTo>
                    <a:pt x="2958" y="12758"/>
                    <a:pt x="2908" y="12432"/>
                    <a:pt x="2908" y="12081"/>
                  </a:cubicBezTo>
                  <a:cubicBezTo>
                    <a:pt x="2858" y="11404"/>
                    <a:pt x="2883" y="10728"/>
                    <a:pt x="2958" y="10051"/>
                  </a:cubicBezTo>
                  <a:cubicBezTo>
                    <a:pt x="3083" y="8723"/>
                    <a:pt x="3409" y="7394"/>
                    <a:pt x="3935" y="6166"/>
                  </a:cubicBezTo>
                  <a:cubicBezTo>
                    <a:pt x="4186" y="5540"/>
                    <a:pt x="4487" y="4938"/>
                    <a:pt x="4863" y="4412"/>
                  </a:cubicBezTo>
                  <a:cubicBezTo>
                    <a:pt x="5239" y="3886"/>
                    <a:pt x="5715" y="3384"/>
                    <a:pt x="6241" y="3134"/>
                  </a:cubicBezTo>
                  <a:cubicBezTo>
                    <a:pt x="6487" y="3017"/>
                    <a:pt x="6755" y="2954"/>
                    <a:pt x="7011" y="2954"/>
                  </a:cubicBezTo>
                  <a:cubicBezTo>
                    <a:pt x="7304" y="2954"/>
                    <a:pt x="7581" y="3035"/>
                    <a:pt x="7795" y="3209"/>
                  </a:cubicBezTo>
                  <a:cubicBezTo>
                    <a:pt x="8221" y="3560"/>
                    <a:pt x="8447" y="4186"/>
                    <a:pt x="8597" y="4813"/>
                  </a:cubicBezTo>
                  <a:cubicBezTo>
                    <a:pt x="8873" y="6091"/>
                    <a:pt x="8848" y="7445"/>
                    <a:pt x="8672" y="8773"/>
                  </a:cubicBezTo>
                  <a:cubicBezTo>
                    <a:pt x="8472" y="10126"/>
                    <a:pt x="8171" y="11455"/>
                    <a:pt x="7720" y="12733"/>
                  </a:cubicBezTo>
                  <a:cubicBezTo>
                    <a:pt x="7269" y="13986"/>
                    <a:pt x="6667" y="15214"/>
                    <a:pt x="5840" y="16242"/>
                  </a:cubicBezTo>
                  <a:cubicBezTo>
                    <a:pt x="5439" y="16768"/>
                    <a:pt x="4938" y="17219"/>
                    <a:pt x="4411" y="17545"/>
                  </a:cubicBezTo>
                  <a:cubicBezTo>
                    <a:pt x="4136" y="17720"/>
                    <a:pt x="3860" y="17871"/>
                    <a:pt x="3584" y="17921"/>
                  </a:cubicBezTo>
                  <a:cubicBezTo>
                    <a:pt x="3493" y="17937"/>
                    <a:pt x="3401" y="17946"/>
                    <a:pt x="3310" y="17946"/>
                  </a:cubicBezTo>
                  <a:cubicBezTo>
                    <a:pt x="3128" y="17946"/>
                    <a:pt x="2949" y="17912"/>
                    <a:pt x="2782" y="17846"/>
                  </a:cubicBezTo>
                  <a:cubicBezTo>
                    <a:pt x="2256" y="17620"/>
                    <a:pt x="1830" y="17119"/>
                    <a:pt x="1554" y="16567"/>
                  </a:cubicBezTo>
                  <a:cubicBezTo>
                    <a:pt x="1279" y="15991"/>
                    <a:pt x="1103" y="15339"/>
                    <a:pt x="978" y="14663"/>
                  </a:cubicBezTo>
                  <a:cubicBezTo>
                    <a:pt x="552" y="12006"/>
                    <a:pt x="752" y="9199"/>
                    <a:pt x="1529" y="6592"/>
                  </a:cubicBezTo>
                  <a:cubicBezTo>
                    <a:pt x="1930" y="5289"/>
                    <a:pt x="2457" y="4011"/>
                    <a:pt x="3158" y="2833"/>
                  </a:cubicBezTo>
                  <a:cubicBezTo>
                    <a:pt x="3509" y="2257"/>
                    <a:pt x="3910" y="1680"/>
                    <a:pt x="4386" y="1179"/>
                  </a:cubicBezTo>
                  <a:cubicBezTo>
                    <a:pt x="4863" y="678"/>
                    <a:pt x="5389" y="226"/>
                    <a:pt x="6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4"/>
            <p:cNvSpPr/>
            <p:nvPr/>
          </p:nvSpPr>
          <p:spPr>
            <a:xfrm flipH="1">
              <a:off x="5382813" y="3004778"/>
              <a:ext cx="12808" cy="298798"/>
            </a:xfrm>
            <a:custGeom>
              <a:avLst/>
              <a:gdLst/>
              <a:ahLst/>
              <a:cxnLst/>
              <a:rect l="l" t="t" r="r" b="b"/>
              <a:pathLst>
                <a:path w="853" h="19900" extrusionOk="0">
                  <a:moveTo>
                    <a:pt x="777" y="0"/>
                  </a:moveTo>
                  <a:cubicBezTo>
                    <a:pt x="502" y="1654"/>
                    <a:pt x="326" y="3308"/>
                    <a:pt x="201" y="4962"/>
                  </a:cubicBezTo>
                  <a:cubicBezTo>
                    <a:pt x="76" y="6617"/>
                    <a:pt x="0" y="8296"/>
                    <a:pt x="0" y="9950"/>
                  </a:cubicBezTo>
                  <a:cubicBezTo>
                    <a:pt x="0" y="11604"/>
                    <a:pt x="26" y="13283"/>
                    <a:pt x="126" y="14937"/>
                  </a:cubicBezTo>
                  <a:cubicBezTo>
                    <a:pt x="251" y="16592"/>
                    <a:pt x="401" y="18246"/>
                    <a:pt x="677" y="19900"/>
                  </a:cubicBezTo>
                  <a:cubicBezTo>
                    <a:pt x="752" y="18221"/>
                    <a:pt x="777" y="16567"/>
                    <a:pt x="777" y="14912"/>
                  </a:cubicBezTo>
                  <a:lnTo>
                    <a:pt x="828" y="9950"/>
                  </a:lnTo>
                  <a:lnTo>
                    <a:pt x="853" y="4988"/>
                  </a:lnTo>
                  <a:cubicBezTo>
                    <a:pt x="853" y="3333"/>
                    <a:pt x="828" y="1679"/>
                    <a:pt x="777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4"/>
            <p:cNvSpPr/>
            <p:nvPr/>
          </p:nvSpPr>
          <p:spPr>
            <a:xfrm flipH="1">
              <a:off x="5456571" y="3370191"/>
              <a:ext cx="13183" cy="69264"/>
            </a:xfrm>
            <a:custGeom>
              <a:avLst/>
              <a:gdLst/>
              <a:ahLst/>
              <a:cxnLst/>
              <a:rect l="l" t="t" r="r" b="b"/>
              <a:pathLst>
                <a:path w="878" h="4613" extrusionOk="0">
                  <a:moveTo>
                    <a:pt x="301" y="1"/>
                  </a:moveTo>
                  <a:cubicBezTo>
                    <a:pt x="150" y="402"/>
                    <a:pt x="100" y="803"/>
                    <a:pt x="50" y="1179"/>
                  </a:cubicBezTo>
                  <a:cubicBezTo>
                    <a:pt x="0" y="1580"/>
                    <a:pt x="0" y="1956"/>
                    <a:pt x="25" y="2332"/>
                  </a:cubicBezTo>
                  <a:cubicBezTo>
                    <a:pt x="50" y="2733"/>
                    <a:pt x="100" y="3109"/>
                    <a:pt x="176" y="3485"/>
                  </a:cubicBezTo>
                  <a:cubicBezTo>
                    <a:pt x="276" y="3861"/>
                    <a:pt x="376" y="4237"/>
                    <a:pt x="577" y="4613"/>
                  </a:cubicBezTo>
                  <a:cubicBezTo>
                    <a:pt x="727" y="4237"/>
                    <a:pt x="802" y="3836"/>
                    <a:pt x="827" y="3460"/>
                  </a:cubicBezTo>
                  <a:cubicBezTo>
                    <a:pt x="877" y="3059"/>
                    <a:pt x="877" y="2683"/>
                    <a:pt x="852" y="2282"/>
                  </a:cubicBezTo>
                  <a:cubicBezTo>
                    <a:pt x="827" y="1906"/>
                    <a:pt x="777" y="1530"/>
                    <a:pt x="702" y="1154"/>
                  </a:cubicBezTo>
                  <a:cubicBezTo>
                    <a:pt x="602" y="753"/>
                    <a:pt x="501" y="377"/>
                    <a:pt x="301" y="1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4"/>
            <p:cNvSpPr/>
            <p:nvPr/>
          </p:nvSpPr>
          <p:spPr>
            <a:xfrm flipH="1">
              <a:off x="5453944" y="3258052"/>
              <a:ext cx="12808" cy="62102"/>
            </a:xfrm>
            <a:custGeom>
              <a:avLst/>
              <a:gdLst/>
              <a:ahLst/>
              <a:cxnLst/>
              <a:rect l="l" t="t" r="r" b="b"/>
              <a:pathLst>
                <a:path w="853" h="4136" extrusionOk="0">
                  <a:moveTo>
                    <a:pt x="427" y="0"/>
                  </a:moveTo>
                  <a:cubicBezTo>
                    <a:pt x="251" y="351"/>
                    <a:pt x="176" y="677"/>
                    <a:pt x="101" y="1028"/>
                  </a:cubicBezTo>
                  <a:cubicBezTo>
                    <a:pt x="26" y="1379"/>
                    <a:pt x="1" y="1730"/>
                    <a:pt x="1" y="2055"/>
                  </a:cubicBezTo>
                  <a:cubicBezTo>
                    <a:pt x="1" y="2406"/>
                    <a:pt x="26" y="2757"/>
                    <a:pt x="101" y="3108"/>
                  </a:cubicBezTo>
                  <a:cubicBezTo>
                    <a:pt x="151" y="3434"/>
                    <a:pt x="251" y="3785"/>
                    <a:pt x="427" y="4136"/>
                  </a:cubicBezTo>
                  <a:cubicBezTo>
                    <a:pt x="602" y="3785"/>
                    <a:pt x="677" y="3434"/>
                    <a:pt x="752" y="3108"/>
                  </a:cubicBezTo>
                  <a:cubicBezTo>
                    <a:pt x="828" y="2757"/>
                    <a:pt x="853" y="2406"/>
                    <a:pt x="853" y="2055"/>
                  </a:cubicBezTo>
                  <a:cubicBezTo>
                    <a:pt x="853" y="1730"/>
                    <a:pt x="803" y="1379"/>
                    <a:pt x="752" y="1028"/>
                  </a:cubicBezTo>
                  <a:cubicBezTo>
                    <a:pt x="677" y="677"/>
                    <a:pt x="602" y="351"/>
                    <a:pt x="427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4"/>
            <p:cNvSpPr/>
            <p:nvPr/>
          </p:nvSpPr>
          <p:spPr>
            <a:xfrm flipH="1">
              <a:off x="5318831" y="2417309"/>
              <a:ext cx="12808" cy="157688"/>
            </a:xfrm>
            <a:custGeom>
              <a:avLst/>
              <a:gdLst/>
              <a:ahLst/>
              <a:cxnLst/>
              <a:rect l="l" t="t" r="r" b="b"/>
              <a:pathLst>
                <a:path w="853" h="10502" extrusionOk="0">
                  <a:moveTo>
                    <a:pt x="326" y="0"/>
                  </a:moveTo>
                  <a:cubicBezTo>
                    <a:pt x="201" y="877"/>
                    <a:pt x="150" y="1754"/>
                    <a:pt x="100" y="2632"/>
                  </a:cubicBezTo>
                  <a:cubicBezTo>
                    <a:pt x="50" y="3509"/>
                    <a:pt x="50" y="4386"/>
                    <a:pt x="25" y="5238"/>
                  </a:cubicBezTo>
                  <a:cubicBezTo>
                    <a:pt x="0" y="6115"/>
                    <a:pt x="0" y="6993"/>
                    <a:pt x="25" y="7870"/>
                  </a:cubicBezTo>
                  <a:cubicBezTo>
                    <a:pt x="25" y="8722"/>
                    <a:pt x="50" y="9599"/>
                    <a:pt x="150" y="10501"/>
                  </a:cubicBezTo>
                  <a:cubicBezTo>
                    <a:pt x="401" y="9649"/>
                    <a:pt x="552" y="8772"/>
                    <a:pt x="677" y="7895"/>
                  </a:cubicBezTo>
                  <a:cubicBezTo>
                    <a:pt x="777" y="7018"/>
                    <a:pt x="827" y="6140"/>
                    <a:pt x="852" y="5263"/>
                  </a:cubicBezTo>
                  <a:cubicBezTo>
                    <a:pt x="852" y="4386"/>
                    <a:pt x="827" y="3509"/>
                    <a:pt x="752" y="2632"/>
                  </a:cubicBezTo>
                  <a:cubicBezTo>
                    <a:pt x="677" y="1729"/>
                    <a:pt x="552" y="877"/>
                    <a:pt x="326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4"/>
            <p:cNvSpPr/>
            <p:nvPr/>
          </p:nvSpPr>
          <p:spPr>
            <a:xfrm flipH="1">
              <a:off x="7371405" y="1518980"/>
              <a:ext cx="164459" cy="318753"/>
            </a:xfrm>
            <a:custGeom>
              <a:avLst/>
              <a:gdLst/>
              <a:ahLst/>
              <a:cxnLst/>
              <a:rect l="l" t="t" r="r" b="b"/>
              <a:pathLst>
                <a:path w="10953" h="21229" extrusionOk="0">
                  <a:moveTo>
                    <a:pt x="1479" y="0"/>
                  </a:moveTo>
                  <a:lnTo>
                    <a:pt x="0" y="351"/>
                  </a:lnTo>
                  <a:lnTo>
                    <a:pt x="4837" y="21228"/>
                  </a:lnTo>
                  <a:lnTo>
                    <a:pt x="8146" y="21203"/>
                  </a:lnTo>
                  <a:cubicBezTo>
                    <a:pt x="10502" y="18121"/>
                    <a:pt x="10953" y="13735"/>
                    <a:pt x="9299" y="10251"/>
                  </a:cubicBezTo>
                  <a:cubicBezTo>
                    <a:pt x="7469" y="6391"/>
                    <a:pt x="3233" y="3885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4"/>
            <p:cNvSpPr/>
            <p:nvPr/>
          </p:nvSpPr>
          <p:spPr>
            <a:xfrm flipH="1">
              <a:off x="7447788" y="1520481"/>
              <a:ext cx="133243" cy="334940"/>
            </a:xfrm>
            <a:custGeom>
              <a:avLst/>
              <a:gdLst/>
              <a:ahLst/>
              <a:cxnLst/>
              <a:rect l="l" t="t" r="r" b="b"/>
              <a:pathLst>
                <a:path w="8874" h="22307" extrusionOk="0">
                  <a:moveTo>
                    <a:pt x="4036" y="0"/>
                  </a:moveTo>
                  <a:lnTo>
                    <a:pt x="2557" y="351"/>
                  </a:lnTo>
                  <a:cubicBezTo>
                    <a:pt x="2708" y="4612"/>
                    <a:pt x="1" y="8747"/>
                    <a:pt x="51" y="12983"/>
                  </a:cubicBezTo>
                  <a:cubicBezTo>
                    <a:pt x="101" y="16843"/>
                    <a:pt x="2457" y="20602"/>
                    <a:pt x="5916" y="22306"/>
                  </a:cubicBezTo>
                  <a:lnTo>
                    <a:pt x="8873" y="20878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4"/>
            <p:cNvSpPr/>
            <p:nvPr/>
          </p:nvSpPr>
          <p:spPr>
            <a:xfrm flipH="1">
              <a:off x="7466615" y="1520481"/>
              <a:ext cx="70000" cy="232207"/>
            </a:xfrm>
            <a:custGeom>
              <a:avLst/>
              <a:gdLst/>
              <a:ahLst/>
              <a:cxnLst/>
              <a:rect l="l" t="t" r="r" b="b"/>
              <a:pathLst>
                <a:path w="4662" h="15465" extrusionOk="0">
                  <a:moveTo>
                    <a:pt x="1128" y="0"/>
                  </a:moveTo>
                  <a:lnTo>
                    <a:pt x="0" y="251"/>
                  </a:lnTo>
                  <a:lnTo>
                    <a:pt x="3534" y="15464"/>
                  </a:lnTo>
                  <a:lnTo>
                    <a:pt x="4662" y="15188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4"/>
            <p:cNvSpPr/>
            <p:nvPr/>
          </p:nvSpPr>
          <p:spPr>
            <a:xfrm flipH="1">
              <a:off x="7439511" y="1712310"/>
              <a:ext cx="76036" cy="69204"/>
            </a:xfrm>
            <a:custGeom>
              <a:avLst/>
              <a:gdLst/>
              <a:ahLst/>
              <a:cxnLst/>
              <a:rect l="l" t="t" r="r" b="b"/>
              <a:pathLst>
                <a:path w="5064" h="4609" extrusionOk="0">
                  <a:moveTo>
                    <a:pt x="2525" y="1"/>
                  </a:moveTo>
                  <a:cubicBezTo>
                    <a:pt x="2354" y="1"/>
                    <a:pt x="2180" y="19"/>
                    <a:pt x="2006" y="58"/>
                  </a:cubicBezTo>
                  <a:cubicBezTo>
                    <a:pt x="753" y="358"/>
                    <a:pt x="1" y="1586"/>
                    <a:pt x="276" y="2839"/>
                  </a:cubicBezTo>
                  <a:cubicBezTo>
                    <a:pt x="533" y="3889"/>
                    <a:pt x="1467" y="4609"/>
                    <a:pt x="2515" y="4609"/>
                  </a:cubicBezTo>
                  <a:cubicBezTo>
                    <a:pt x="2694" y="4609"/>
                    <a:pt x="2876" y="4588"/>
                    <a:pt x="3058" y="4544"/>
                  </a:cubicBezTo>
                  <a:cubicBezTo>
                    <a:pt x="4286" y="4268"/>
                    <a:pt x="5063" y="3015"/>
                    <a:pt x="4788" y="1787"/>
                  </a:cubicBezTo>
                  <a:cubicBezTo>
                    <a:pt x="4529" y="708"/>
                    <a:pt x="3583" y="1"/>
                    <a:pt x="2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4"/>
            <p:cNvSpPr/>
            <p:nvPr/>
          </p:nvSpPr>
          <p:spPr>
            <a:xfrm flipH="1">
              <a:off x="7242311" y="2393974"/>
              <a:ext cx="136621" cy="120811"/>
            </a:xfrm>
            <a:custGeom>
              <a:avLst/>
              <a:gdLst/>
              <a:ahLst/>
              <a:cxnLst/>
              <a:rect l="l" t="t" r="r" b="b"/>
              <a:pathLst>
                <a:path w="9099" h="8046" extrusionOk="0">
                  <a:moveTo>
                    <a:pt x="7620" y="0"/>
                  </a:moveTo>
                  <a:lnTo>
                    <a:pt x="1" y="1755"/>
                  </a:lnTo>
                  <a:cubicBezTo>
                    <a:pt x="502" y="3860"/>
                    <a:pt x="978" y="5990"/>
                    <a:pt x="1454" y="8045"/>
                  </a:cubicBezTo>
                  <a:lnTo>
                    <a:pt x="9098" y="6266"/>
                  </a:lnTo>
                  <a:cubicBezTo>
                    <a:pt x="8597" y="4211"/>
                    <a:pt x="8121" y="2105"/>
                    <a:pt x="7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4"/>
            <p:cNvSpPr/>
            <p:nvPr/>
          </p:nvSpPr>
          <p:spPr>
            <a:xfrm flipH="1">
              <a:off x="7147473" y="2730797"/>
              <a:ext cx="161456" cy="126832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8797" y="0"/>
                  </a:moveTo>
                  <a:lnTo>
                    <a:pt x="0" y="2030"/>
                  </a:lnTo>
                  <a:cubicBezTo>
                    <a:pt x="326" y="4060"/>
                    <a:pt x="652" y="6191"/>
                    <a:pt x="953" y="8446"/>
                  </a:cubicBezTo>
                  <a:lnTo>
                    <a:pt x="10752" y="6166"/>
                  </a:lnTo>
                  <a:cubicBezTo>
                    <a:pt x="10050" y="4010"/>
                    <a:pt x="9399" y="1955"/>
                    <a:pt x="8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4"/>
            <p:cNvSpPr/>
            <p:nvPr/>
          </p:nvSpPr>
          <p:spPr>
            <a:xfrm flipH="1">
              <a:off x="6832022" y="2823370"/>
              <a:ext cx="462612" cy="1067521"/>
            </a:xfrm>
            <a:custGeom>
              <a:avLst/>
              <a:gdLst/>
              <a:ahLst/>
              <a:cxnLst/>
              <a:rect l="l" t="t" r="r" b="b"/>
              <a:pathLst>
                <a:path w="30810" h="71097" extrusionOk="0">
                  <a:moveTo>
                    <a:pt x="9800" y="1"/>
                  </a:moveTo>
                  <a:lnTo>
                    <a:pt x="1" y="2281"/>
                  </a:lnTo>
                  <a:cubicBezTo>
                    <a:pt x="2883" y="22632"/>
                    <a:pt x="5640" y="50953"/>
                    <a:pt x="8296" y="62407"/>
                  </a:cubicBezTo>
                  <a:cubicBezTo>
                    <a:pt x="9693" y="68435"/>
                    <a:pt x="14117" y="71097"/>
                    <a:pt x="18541" y="71097"/>
                  </a:cubicBezTo>
                  <a:cubicBezTo>
                    <a:pt x="24675" y="71097"/>
                    <a:pt x="30810" y="65978"/>
                    <a:pt x="28873" y="57620"/>
                  </a:cubicBezTo>
                  <a:cubicBezTo>
                    <a:pt x="26216" y="46166"/>
                    <a:pt x="16191" y="19550"/>
                    <a:pt x="9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4"/>
            <p:cNvSpPr/>
            <p:nvPr/>
          </p:nvSpPr>
          <p:spPr>
            <a:xfrm flipH="1">
              <a:off x="7176830" y="2488049"/>
              <a:ext cx="180270" cy="273228"/>
            </a:xfrm>
            <a:custGeom>
              <a:avLst/>
              <a:gdLst/>
              <a:ahLst/>
              <a:cxnLst/>
              <a:rect l="l" t="t" r="r" b="b"/>
              <a:pathLst>
                <a:path w="12006" h="18197" extrusionOk="0">
                  <a:moveTo>
                    <a:pt x="7644" y="1"/>
                  </a:moveTo>
                  <a:lnTo>
                    <a:pt x="0" y="1780"/>
                  </a:lnTo>
                  <a:cubicBezTo>
                    <a:pt x="702" y="4988"/>
                    <a:pt x="1379" y="8096"/>
                    <a:pt x="1930" y="10953"/>
                  </a:cubicBezTo>
                  <a:cubicBezTo>
                    <a:pt x="2356" y="13084"/>
                    <a:pt x="2782" y="15540"/>
                    <a:pt x="3208" y="18196"/>
                  </a:cubicBezTo>
                  <a:lnTo>
                    <a:pt x="12005" y="16166"/>
                  </a:lnTo>
                  <a:cubicBezTo>
                    <a:pt x="11203" y="13585"/>
                    <a:pt x="10501" y="11204"/>
                    <a:pt x="9950" y="9099"/>
                  </a:cubicBezTo>
                  <a:cubicBezTo>
                    <a:pt x="9198" y="6292"/>
                    <a:pt x="8421" y="3209"/>
                    <a:pt x="7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4"/>
            <p:cNvSpPr/>
            <p:nvPr/>
          </p:nvSpPr>
          <p:spPr>
            <a:xfrm flipH="1">
              <a:off x="7297634" y="1911496"/>
              <a:ext cx="199850" cy="363168"/>
            </a:xfrm>
            <a:custGeom>
              <a:avLst/>
              <a:gdLst/>
              <a:ahLst/>
              <a:cxnLst/>
              <a:rect l="l" t="t" r="r" b="b"/>
              <a:pathLst>
                <a:path w="13310" h="24187" extrusionOk="0">
                  <a:moveTo>
                    <a:pt x="8572" y="1"/>
                  </a:moveTo>
                  <a:lnTo>
                    <a:pt x="4286" y="1003"/>
                  </a:lnTo>
                  <a:lnTo>
                    <a:pt x="1" y="1981"/>
                  </a:lnTo>
                  <a:cubicBezTo>
                    <a:pt x="1" y="1981"/>
                    <a:pt x="2657" y="12106"/>
                    <a:pt x="5590" y="24186"/>
                  </a:cubicBezTo>
                  <a:lnTo>
                    <a:pt x="13309" y="22382"/>
                  </a:lnTo>
                  <a:cubicBezTo>
                    <a:pt x="10627" y="10251"/>
                    <a:pt x="8572" y="1"/>
                    <a:pt x="8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4"/>
            <p:cNvSpPr/>
            <p:nvPr/>
          </p:nvSpPr>
          <p:spPr>
            <a:xfrm flipH="1">
              <a:off x="7264519" y="2342409"/>
              <a:ext cx="126456" cy="77913"/>
            </a:xfrm>
            <a:custGeom>
              <a:avLst/>
              <a:gdLst/>
              <a:ahLst/>
              <a:cxnLst/>
              <a:rect l="l" t="t" r="r" b="b"/>
              <a:pathLst>
                <a:path w="8422" h="5189" extrusionOk="0">
                  <a:moveTo>
                    <a:pt x="7645" y="1"/>
                  </a:moveTo>
                  <a:lnTo>
                    <a:pt x="1" y="1755"/>
                  </a:lnTo>
                  <a:cubicBezTo>
                    <a:pt x="276" y="2908"/>
                    <a:pt x="552" y="4036"/>
                    <a:pt x="803" y="5189"/>
                  </a:cubicBezTo>
                  <a:lnTo>
                    <a:pt x="8422" y="3434"/>
                  </a:lnTo>
                  <a:cubicBezTo>
                    <a:pt x="8146" y="2281"/>
                    <a:pt x="7895" y="1128"/>
                    <a:pt x="7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4"/>
            <p:cNvSpPr/>
            <p:nvPr/>
          </p:nvSpPr>
          <p:spPr>
            <a:xfrm flipH="1">
              <a:off x="7276187" y="2247568"/>
              <a:ext cx="137372" cy="121186"/>
            </a:xfrm>
            <a:custGeom>
              <a:avLst/>
              <a:gdLst/>
              <a:ahLst/>
              <a:cxnLst/>
              <a:rect l="l" t="t" r="r" b="b"/>
              <a:pathLst>
                <a:path w="9149" h="8071" extrusionOk="0">
                  <a:moveTo>
                    <a:pt x="7720" y="1"/>
                  </a:moveTo>
                  <a:lnTo>
                    <a:pt x="1" y="1805"/>
                  </a:lnTo>
                  <a:cubicBezTo>
                    <a:pt x="502" y="3860"/>
                    <a:pt x="1003" y="5966"/>
                    <a:pt x="1505" y="8071"/>
                  </a:cubicBezTo>
                  <a:lnTo>
                    <a:pt x="9149" y="6317"/>
                  </a:lnTo>
                  <a:cubicBezTo>
                    <a:pt x="8647" y="4186"/>
                    <a:pt x="8171" y="2081"/>
                    <a:pt x="7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4"/>
            <p:cNvSpPr/>
            <p:nvPr/>
          </p:nvSpPr>
          <p:spPr>
            <a:xfrm flipH="1">
              <a:off x="7134295" y="3821435"/>
              <a:ext cx="10556" cy="15060"/>
            </a:xfrm>
            <a:custGeom>
              <a:avLst/>
              <a:gdLst/>
              <a:ahLst/>
              <a:cxnLst/>
              <a:rect l="l" t="t" r="r" b="b"/>
              <a:pathLst>
                <a:path w="703" h="1003" extrusionOk="0">
                  <a:moveTo>
                    <a:pt x="702" y="1003"/>
                  </a:moveTo>
                  <a:cubicBezTo>
                    <a:pt x="452" y="677"/>
                    <a:pt x="226" y="351"/>
                    <a:pt x="1" y="0"/>
                  </a:cubicBezTo>
                  <a:lnTo>
                    <a:pt x="1" y="0"/>
                  </a:lnTo>
                  <a:cubicBezTo>
                    <a:pt x="226" y="351"/>
                    <a:pt x="452" y="677"/>
                    <a:pt x="702" y="1003"/>
                  </a:cubicBezTo>
                  <a:lnTo>
                    <a:pt x="702" y="1003"/>
                  </a:lnTo>
                  <a:close/>
                </a:path>
              </a:pathLst>
            </a:custGeom>
            <a:solidFill>
              <a:srgbClr val="301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4"/>
            <p:cNvSpPr/>
            <p:nvPr/>
          </p:nvSpPr>
          <p:spPr>
            <a:xfrm flipH="1">
              <a:off x="7144837" y="3730363"/>
              <a:ext cx="31997" cy="91081"/>
            </a:xfrm>
            <a:custGeom>
              <a:avLst/>
              <a:gdLst/>
              <a:ahLst/>
              <a:cxnLst/>
              <a:rect l="l" t="t" r="r" b="b"/>
              <a:pathLst>
                <a:path w="2131" h="6066" extrusionOk="0">
                  <a:moveTo>
                    <a:pt x="2131" y="6065"/>
                  </a:moveTo>
                  <a:cubicBezTo>
                    <a:pt x="1604" y="5263"/>
                    <a:pt x="1153" y="4361"/>
                    <a:pt x="802" y="3308"/>
                  </a:cubicBezTo>
                  <a:lnTo>
                    <a:pt x="802" y="3308"/>
                  </a:lnTo>
                  <a:cubicBezTo>
                    <a:pt x="1153" y="4361"/>
                    <a:pt x="1604" y="5263"/>
                    <a:pt x="2131" y="6065"/>
                  </a:cubicBezTo>
                  <a:lnTo>
                    <a:pt x="2131" y="6065"/>
                  </a:lnTo>
                  <a:close/>
                  <a:moveTo>
                    <a:pt x="627" y="2682"/>
                  </a:moveTo>
                  <a:cubicBezTo>
                    <a:pt x="552" y="2456"/>
                    <a:pt x="502" y="2231"/>
                    <a:pt x="451" y="2005"/>
                  </a:cubicBezTo>
                  <a:cubicBezTo>
                    <a:pt x="301" y="1379"/>
                    <a:pt x="151" y="727"/>
                    <a:pt x="0" y="0"/>
                  </a:cubicBezTo>
                  <a:lnTo>
                    <a:pt x="0" y="0"/>
                  </a:lnTo>
                  <a:cubicBezTo>
                    <a:pt x="151" y="727"/>
                    <a:pt x="301" y="1379"/>
                    <a:pt x="451" y="2005"/>
                  </a:cubicBezTo>
                  <a:cubicBezTo>
                    <a:pt x="502" y="2231"/>
                    <a:pt x="552" y="2456"/>
                    <a:pt x="627" y="2682"/>
                  </a:cubicBezTo>
                  <a:lnTo>
                    <a:pt x="627" y="26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4"/>
            <p:cNvSpPr/>
            <p:nvPr/>
          </p:nvSpPr>
          <p:spPr>
            <a:xfrm flipH="1">
              <a:off x="7101562" y="3836481"/>
              <a:ext cx="32748" cy="29369"/>
            </a:xfrm>
            <a:custGeom>
              <a:avLst/>
              <a:gdLst/>
              <a:ahLst/>
              <a:cxnLst/>
              <a:rect l="l" t="t" r="r" b="b"/>
              <a:pathLst>
                <a:path w="2181" h="1956" extrusionOk="0">
                  <a:moveTo>
                    <a:pt x="2181" y="1956"/>
                  </a:moveTo>
                  <a:cubicBezTo>
                    <a:pt x="1379" y="1429"/>
                    <a:pt x="652" y="778"/>
                    <a:pt x="0" y="1"/>
                  </a:cubicBezTo>
                  <a:lnTo>
                    <a:pt x="0" y="1"/>
                  </a:lnTo>
                  <a:cubicBezTo>
                    <a:pt x="652" y="778"/>
                    <a:pt x="1379" y="1429"/>
                    <a:pt x="2181" y="1956"/>
                  </a:cubicBezTo>
                  <a:lnTo>
                    <a:pt x="2181" y="1956"/>
                  </a:lnTo>
                  <a:close/>
                </a:path>
              </a:pathLst>
            </a:custGeom>
            <a:solidFill>
              <a:srgbClr val="306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4"/>
            <p:cNvSpPr/>
            <p:nvPr/>
          </p:nvSpPr>
          <p:spPr>
            <a:xfrm flipH="1">
              <a:off x="7164777" y="3770621"/>
              <a:ext cx="2658" cy="9429"/>
            </a:xfrm>
            <a:custGeom>
              <a:avLst/>
              <a:gdLst/>
              <a:ahLst/>
              <a:cxnLst/>
              <a:rect l="l" t="t" r="r" b="b"/>
              <a:pathLst>
                <a:path w="177" h="628" extrusionOk="0">
                  <a:moveTo>
                    <a:pt x="176" y="627"/>
                  </a:moveTo>
                  <a:cubicBezTo>
                    <a:pt x="126" y="427"/>
                    <a:pt x="51" y="226"/>
                    <a:pt x="1" y="1"/>
                  </a:cubicBezTo>
                  <a:lnTo>
                    <a:pt x="1" y="1"/>
                  </a:lnTo>
                  <a:cubicBezTo>
                    <a:pt x="51" y="226"/>
                    <a:pt x="126" y="427"/>
                    <a:pt x="176" y="627"/>
                  </a:cubicBezTo>
                  <a:lnTo>
                    <a:pt x="176" y="6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4"/>
            <p:cNvSpPr/>
            <p:nvPr/>
          </p:nvSpPr>
          <p:spPr>
            <a:xfrm flipH="1">
              <a:off x="7091395" y="3865837"/>
              <a:ext cx="10180" cy="6411"/>
            </a:xfrm>
            <a:custGeom>
              <a:avLst/>
              <a:gdLst/>
              <a:ahLst/>
              <a:cxnLst/>
              <a:rect l="l" t="t" r="r" b="b"/>
              <a:pathLst>
                <a:path w="678" h="427" extrusionOk="0">
                  <a:moveTo>
                    <a:pt x="678" y="427"/>
                  </a:moveTo>
                  <a:cubicBezTo>
                    <a:pt x="452" y="301"/>
                    <a:pt x="226" y="151"/>
                    <a:pt x="1" y="1"/>
                  </a:cubicBezTo>
                  <a:lnTo>
                    <a:pt x="1" y="1"/>
                  </a:lnTo>
                  <a:cubicBezTo>
                    <a:pt x="226" y="151"/>
                    <a:pt x="452" y="301"/>
                    <a:pt x="678" y="427"/>
                  </a:cubicBezTo>
                  <a:close/>
                </a:path>
              </a:pathLst>
            </a:custGeom>
            <a:solidFill>
              <a:srgbClr val="27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4"/>
            <p:cNvSpPr/>
            <p:nvPr/>
          </p:nvSpPr>
          <p:spPr>
            <a:xfrm flipH="1">
              <a:off x="7314939" y="2410146"/>
              <a:ext cx="63994" cy="104640"/>
            </a:xfrm>
            <a:custGeom>
              <a:avLst/>
              <a:gdLst/>
              <a:ahLst/>
              <a:cxnLst/>
              <a:rect l="l" t="t" r="r" b="b"/>
              <a:pathLst>
                <a:path w="4262" h="6969" extrusionOk="0">
                  <a:moveTo>
                    <a:pt x="2908" y="1"/>
                  </a:moveTo>
                  <a:lnTo>
                    <a:pt x="1" y="678"/>
                  </a:lnTo>
                  <a:cubicBezTo>
                    <a:pt x="502" y="2783"/>
                    <a:pt x="978" y="4913"/>
                    <a:pt x="1454" y="6968"/>
                  </a:cubicBezTo>
                  <a:lnTo>
                    <a:pt x="4261" y="6317"/>
                  </a:lnTo>
                  <a:cubicBezTo>
                    <a:pt x="3835" y="4211"/>
                    <a:pt x="3384" y="2106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4"/>
            <p:cNvSpPr/>
            <p:nvPr/>
          </p:nvSpPr>
          <p:spPr>
            <a:xfrm flipH="1">
              <a:off x="7254725" y="2752239"/>
              <a:ext cx="54204" cy="105390"/>
            </a:xfrm>
            <a:custGeom>
              <a:avLst/>
              <a:gdLst/>
              <a:ahLst/>
              <a:cxnLst/>
              <a:rect l="l" t="t" r="r" b="b"/>
              <a:pathLst>
                <a:path w="3610" h="7019" extrusionOk="0">
                  <a:moveTo>
                    <a:pt x="2607" y="1"/>
                  </a:moveTo>
                  <a:lnTo>
                    <a:pt x="0" y="602"/>
                  </a:lnTo>
                  <a:cubicBezTo>
                    <a:pt x="326" y="2632"/>
                    <a:pt x="652" y="4763"/>
                    <a:pt x="953" y="7018"/>
                  </a:cubicBezTo>
                  <a:lnTo>
                    <a:pt x="3609" y="6392"/>
                  </a:lnTo>
                  <a:cubicBezTo>
                    <a:pt x="3283" y="4262"/>
                    <a:pt x="2958" y="2131"/>
                    <a:pt x="2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4"/>
            <p:cNvSpPr/>
            <p:nvPr/>
          </p:nvSpPr>
          <p:spPr>
            <a:xfrm flipH="1">
              <a:off x="6871256" y="2848206"/>
              <a:ext cx="423378" cy="1042792"/>
            </a:xfrm>
            <a:custGeom>
              <a:avLst/>
              <a:gdLst/>
              <a:ahLst/>
              <a:cxnLst/>
              <a:rect l="l" t="t" r="r" b="b"/>
              <a:pathLst>
                <a:path w="28197" h="69450" extrusionOk="0">
                  <a:moveTo>
                    <a:pt x="2657" y="1"/>
                  </a:moveTo>
                  <a:lnTo>
                    <a:pt x="1" y="627"/>
                  </a:lnTo>
                  <a:cubicBezTo>
                    <a:pt x="527" y="4312"/>
                    <a:pt x="1053" y="8297"/>
                    <a:pt x="1554" y="12357"/>
                  </a:cubicBezTo>
                  <a:cubicBezTo>
                    <a:pt x="1680" y="13359"/>
                    <a:pt x="1805" y="14362"/>
                    <a:pt x="1930" y="15364"/>
                  </a:cubicBezTo>
                  <a:cubicBezTo>
                    <a:pt x="3058" y="24362"/>
                    <a:pt x="4161" y="33760"/>
                    <a:pt x="5239" y="41956"/>
                  </a:cubicBezTo>
                  <a:cubicBezTo>
                    <a:pt x="5539" y="44187"/>
                    <a:pt x="5840" y="46317"/>
                    <a:pt x="6116" y="48347"/>
                  </a:cubicBezTo>
                  <a:cubicBezTo>
                    <a:pt x="6392" y="50152"/>
                    <a:pt x="6642" y="51856"/>
                    <a:pt x="6893" y="53435"/>
                  </a:cubicBezTo>
                  <a:cubicBezTo>
                    <a:pt x="6943" y="53610"/>
                    <a:pt x="6968" y="53786"/>
                    <a:pt x="6993" y="53961"/>
                  </a:cubicBezTo>
                  <a:cubicBezTo>
                    <a:pt x="7269" y="55715"/>
                    <a:pt x="7570" y="57320"/>
                    <a:pt x="7845" y="58748"/>
                  </a:cubicBezTo>
                  <a:cubicBezTo>
                    <a:pt x="7996" y="59475"/>
                    <a:pt x="8146" y="60127"/>
                    <a:pt x="8296" y="60753"/>
                  </a:cubicBezTo>
                  <a:cubicBezTo>
                    <a:pt x="8347" y="60979"/>
                    <a:pt x="8397" y="61204"/>
                    <a:pt x="8472" y="61430"/>
                  </a:cubicBezTo>
                  <a:cubicBezTo>
                    <a:pt x="8522" y="61655"/>
                    <a:pt x="8597" y="61856"/>
                    <a:pt x="8647" y="62056"/>
                  </a:cubicBezTo>
                  <a:cubicBezTo>
                    <a:pt x="8998" y="63109"/>
                    <a:pt x="9449" y="64011"/>
                    <a:pt x="9976" y="64813"/>
                  </a:cubicBezTo>
                  <a:cubicBezTo>
                    <a:pt x="10201" y="65164"/>
                    <a:pt x="10427" y="65490"/>
                    <a:pt x="10677" y="65816"/>
                  </a:cubicBezTo>
                  <a:cubicBezTo>
                    <a:pt x="11329" y="66593"/>
                    <a:pt x="12056" y="67244"/>
                    <a:pt x="12858" y="67771"/>
                  </a:cubicBezTo>
                  <a:cubicBezTo>
                    <a:pt x="13083" y="67921"/>
                    <a:pt x="13309" y="68071"/>
                    <a:pt x="13535" y="68197"/>
                  </a:cubicBezTo>
                  <a:cubicBezTo>
                    <a:pt x="15088" y="69049"/>
                    <a:pt x="16818" y="69450"/>
                    <a:pt x="18547" y="69450"/>
                  </a:cubicBezTo>
                  <a:cubicBezTo>
                    <a:pt x="22457" y="69450"/>
                    <a:pt x="26367" y="67345"/>
                    <a:pt x="28196" y="63660"/>
                  </a:cubicBezTo>
                  <a:lnTo>
                    <a:pt x="28196" y="63660"/>
                  </a:lnTo>
                  <a:cubicBezTo>
                    <a:pt x="27394" y="63786"/>
                    <a:pt x="26617" y="63836"/>
                    <a:pt x="25815" y="63836"/>
                  </a:cubicBezTo>
                  <a:cubicBezTo>
                    <a:pt x="22306" y="63836"/>
                    <a:pt x="18823" y="62708"/>
                    <a:pt x="16166" y="60427"/>
                  </a:cubicBezTo>
                  <a:cubicBezTo>
                    <a:pt x="12056" y="56893"/>
                    <a:pt x="10176" y="51430"/>
                    <a:pt x="8923" y="46167"/>
                  </a:cubicBezTo>
                  <a:cubicBezTo>
                    <a:pt x="6492" y="35866"/>
                    <a:pt x="5715" y="25289"/>
                    <a:pt x="4562" y="14788"/>
                  </a:cubicBezTo>
                  <a:cubicBezTo>
                    <a:pt x="4011" y="9851"/>
                    <a:pt x="3359" y="4913"/>
                    <a:pt x="2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4"/>
            <p:cNvSpPr/>
            <p:nvPr/>
          </p:nvSpPr>
          <p:spPr>
            <a:xfrm flipH="1">
              <a:off x="7269788" y="2504987"/>
              <a:ext cx="87312" cy="256291"/>
            </a:xfrm>
            <a:custGeom>
              <a:avLst/>
              <a:gdLst/>
              <a:ahLst/>
              <a:cxnLst/>
              <a:rect l="l" t="t" r="r" b="b"/>
              <a:pathLst>
                <a:path w="5815" h="17069" extrusionOk="0">
                  <a:moveTo>
                    <a:pt x="2807" y="1"/>
                  </a:moveTo>
                  <a:lnTo>
                    <a:pt x="0" y="652"/>
                  </a:lnTo>
                  <a:cubicBezTo>
                    <a:pt x="702" y="3860"/>
                    <a:pt x="1379" y="6968"/>
                    <a:pt x="1930" y="9825"/>
                  </a:cubicBezTo>
                  <a:cubicBezTo>
                    <a:pt x="2356" y="11956"/>
                    <a:pt x="2782" y="14412"/>
                    <a:pt x="3208" y="17068"/>
                  </a:cubicBezTo>
                  <a:lnTo>
                    <a:pt x="5815" y="16467"/>
                  </a:lnTo>
                  <a:cubicBezTo>
                    <a:pt x="4912" y="10953"/>
                    <a:pt x="3910" y="5464"/>
                    <a:pt x="2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4"/>
            <p:cNvSpPr/>
            <p:nvPr/>
          </p:nvSpPr>
          <p:spPr>
            <a:xfrm flipH="1">
              <a:off x="7369135" y="1932579"/>
              <a:ext cx="128348" cy="342087"/>
            </a:xfrm>
            <a:custGeom>
              <a:avLst/>
              <a:gdLst/>
              <a:ahLst/>
              <a:cxnLst/>
              <a:rect l="l" t="t" r="r" b="b"/>
              <a:pathLst>
                <a:path w="8548" h="22783" extrusionOk="0">
                  <a:moveTo>
                    <a:pt x="2507" y="0"/>
                  </a:moveTo>
                  <a:lnTo>
                    <a:pt x="1" y="577"/>
                  </a:lnTo>
                  <a:cubicBezTo>
                    <a:pt x="1" y="577"/>
                    <a:pt x="2657" y="10702"/>
                    <a:pt x="5590" y="22782"/>
                  </a:cubicBezTo>
                  <a:lnTo>
                    <a:pt x="8547" y="22080"/>
                  </a:lnTo>
                  <a:cubicBezTo>
                    <a:pt x="6743" y="14687"/>
                    <a:pt x="4713" y="7318"/>
                    <a:pt x="2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4"/>
            <p:cNvSpPr/>
            <p:nvPr/>
          </p:nvSpPr>
          <p:spPr>
            <a:xfrm flipH="1">
              <a:off x="7335270" y="2358596"/>
              <a:ext cx="55706" cy="61727"/>
            </a:xfrm>
            <a:custGeom>
              <a:avLst/>
              <a:gdLst/>
              <a:ahLst/>
              <a:cxnLst/>
              <a:rect l="l" t="t" r="r" b="b"/>
              <a:pathLst>
                <a:path w="3710" h="4111" extrusionOk="0">
                  <a:moveTo>
                    <a:pt x="2958" y="0"/>
                  </a:moveTo>
                  <a:lnTo>
                    <a:pt x="1" y="677"/>
                  </a:lnTo>
                  <a:cubicBezTo>
                    <a:pt x="276" y="1830"/>
                    <a:pt x="552" y="2958"/>
                    <a:pt x="803" y="4111"/>
                  </a:cubicBezTo>
                  <a:lnTo>
                    <a:pt x="3710" y="3434"/>
                  </a:lnTo>
                  <a:cubicBezTo>
                    <a:pt x="3459" y="2281"/>
                    <a:pt x="3209" y="1153"/>
                    <a:pt x="2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4"/>
            <p:cNvSpPr/>
            <p:nvPr/>
          </p:nvSpPr>
          <p:spPr>
            <a:xfrm flipH="1">
              <a:off x="7346563" y="2264131"/>
              <a:ext cx="66997" cy="104625"/>
            </a:xfrm>
            <a:custGeom>
              <a:avLst/>
              <a:gdLst/>
              <a:ahLst/>
              <a:cxnLst/>
              <a:rect l="l" t="t" r="r" b="b"/>
              <a:pathLst>
                <a:path w="4462" h="6968" extrusionOk="0">
                  <a:moveTo>
                    <a:pt x="2958" y="0"/>
                  </a:moveTo>
                  <a:lnTo>
                    <a:pt x="1" y="702"/>
                  </a:lnTo>
                  <a:cubicBezTo>
                    <a:pt x="502" y="2757"/>
                    <a:pt x="1003" y="4863"/>
                    <a:pt x="1505" y="6968"/>
                  </a:cubicBezTo>
                  <a:lnTo>
                    <a:pt x="4462" y="6291"/>
                  </a:lnTo>
                  <a:cubicBezTo>
                    <a:pt x="3961" y="4186"/>
                    <a:pt x="3484" y="2106"/>
                    <a:pt x="2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4"/>
            <p:cNvSpPr/>
            <p:nvPr/>
          </p:nvSpPr>
          <p:spPr>
            <a:xfrm flipH="1">
              <a:off x="7349197" y="1812526"/>
              <a:ext cx="186291" cy="118919"/>
            </a:xfrm>
            <a:custGeom>
              <a:avLst/>
              <a:gdLst/>
              <a:ahLst/>
              <a:cxnLst/>
              <a:rect l="l" t="t" r="r" b="b"/>
              <a:pathLst>
                <a:path w="12407" h="7920" extrusionOk="0">
                  <a:moveTo>
                    <a:pt x="11178" y="0"/>
                  </a:moveTo>
                  <a:lnTo>
                    <a:pt x="0" y="2607"/>
                  </a:lnTo>
                  <a:lnTo>
                    <a:pt x="1228" y="7920"/>
                  </a:lnTo>
                  <a:lnTo>
                    <a:pt x="12406" y="5338"/>
                  </a:lnTo>
                  <a:lnTo>
                    <a:pt x="11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4"/>
            <p:cNvSpPr/>
            <p:nvPr/>
          </p:nvSpPr>
          <p:spPr>
            <a:xfrm flipH="1">
              <a:off x="7307802" y="1877590"/>
              <a:ext cx="242748" cy="101456"/>
            </a:xfrm>
            <a:custGeom>
              <a:avLst/>
              <a:gdLst/>
              <a:ahLst/>
              <a:cxnLst/>
              <a:rect l="l" t="t" r="r" b="b"/>
              <a:pathLst>
                <a:path w="16167" h="6757" extrusionOk="0">
                  <a:moveTo>
                    <a:pt x="13939" y="1"/>
                  </a:moveTo>
                  <a:cubicBezTo>
                    <a:pt x="13789" y="1"/>
                    <a:pt x="13636" y="18"/>
                    <a:pt x="13485" y="53"/>
                  </a:cubicBezTo>
                  <a:lnTo>
                    <a:pt x="1780" y="2785"/>
                  </a:lnTo>
                  <a:cubicBezTo>
                    <a:pt x="678" y="3036"/>
                    <a:pt x="1" y="4113"/>
                    <a:pt x="252" y="5191"/>
                  </a:cubicBezTo>
                  <a:cubicBezTo>
                    <a:pt x="464" y="6127"/>
                    <a:pt x="1291" y="6756"/>
                    <a:pt x="2196" y="6756"/>
                  </a:cubicBezTo>
                  <a:cubicBezTo>
                    <a:pt x="2356" y="6756"/>
                    <a:pt x="2520" y="6736"/>
                    <a:pt x="2683" y="6695"/>
                  </a:cubicBezTo>
                  <a:lnTo>
                    <a:pt x="14387" y="3988"/>
                  </a:lnTo>
                  <a:cubicBezTo>
                    <a:pt x="15490" y="3737"/>
                    <a:pt x="16166" y="2660"/>
                    <a:pt x="15916" y="1557"/>
                  </a:cubicBezTo>
                  <a:cubicBezTo>
                    <a:pt x="15700" y="631"/>
                    <a:pt x="14856" y="1"/>
                    <a:pt x="13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4"/>
            <p:cNvSpPr/>
            <p:nvPr/>
          </p:nvSpPr>
          <p:spPr>
            <a:xfrm flipH="1">
              <a:off x="6927706" y="2776700"/>
              <a:ext cx="267192" cy="792552"/>
            </a:xfrm>
            <a:custGeom>
              <a:avLst/>
              <a:gdLst/>
              <a:ahLst/>
              <a:cxnLst/>
              <a:rect l="l" t="t" r="r" b="b"/>
              <a:pathLst>
                <a:path w="17795" h="52784" extrusionOk="0">
                  <a:moveTo>
                    <a:pt x="0" y="1"/>
                  </a:moveTo>
                  <a:lnTo>
                    <a:pt x="0" y="1"/>
                  </a:lnTo>
                  <a:cubicBezTo>
                    <a:pt x="1228" y="4462"/>
                    <a:pt x="2582" y="8923"/>
                    <a:pt x="3985" y="13334"/>
                  </a:cubicBezTo>
                  <a:cubicBezTo>
                    <a:pt x="4662" y="15565"/>
                    <a:pt x="5389" y="17770"/>
                    <a:pt x="6116" y="19976"/>
                  </a:cubicBezTo>
                  <a:lnTo>
                    <a:pt x="8296" y="26593"/>
                  </a:lnTo>
                  <a:lnTo>
                    <a:pt x="10552" y="33184"/>
                  </a:lnTo>
                  <a:cubicBezTo>
                    <a:pt x="11329" y="35365"/>
                    <a:pt x="12081" y="37570"/>
                    <a:pt x="12883" y="39751"/>
                  </a:cubicBezTo>
                  <a:cubicBezTo>
                    <a:pt x="14461" y="44111"/>
                    <a:pt x="16065" y="48472"/>
                    <a:pt x="17795" y="52783"/>
                  </a:cubicBezTo>
                  <a:cubicBezTo>
                    <a:pt x="16567" y="48297"/>
                    <a:pt x="15213" y="43861"/>
                    <a:pt x="13810" y="39425"/>
                  </a:cubicBezTo>
                  <a:cubicBezTo>
                    <a:pt x="13133" y="37219"/>
                    <a:pt x="12406" y="35014"/>
                    <a:pt x="11679" y="32783"/>
                  </a:cubicBezTo>
                  <a:lnTo>
                    <a:pt x="9499" y="26192"/>
                  </a:lnTo>
                  <a:lnTo>
                    <a:pt x="7218" y="19600"/>
                  </a:lnTo>
                  <a:cubicBezTo>
                    <a:pt x="6466" y="17420"/>
                    <a:pt x="5689" y="15214"/>
                    <a:pt x="4913" y="13034"/>
                  </a:cubicBezTo>
                  <a:cubicBezTo>
                    <a:pt x="3334" y="8673"/>
                    <a:pt x="1730" y="431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4"/>
            <p:cNvSpPr/>
            <p:nvPr/>
          </p:nvSpPr>
          <p:spPr>
            <a:xfrm flipH="1">
              <a:off x="7214079" y="2365744"/>
              <a:ext cx="85075" cy="337192"/>
            </a:xfrm>
            <a:custGeom>
              <a:avLst/>
              <a:gdLst/>
              <a:ahLst/>
              <a:cxnLst/>
              <a:rect l="l" t="t" r="r" b="b"/>
              <a:pathLst>
                <a:path w="5666" h="22457" extrusionOk="0">
                  <a:moveTo>
                    <a:pt x="1" y="0"/>
                  </a:moveTo>
                  <a:lnTo>
                    <a:pt x="1" y="0"/>
                  </a:lnTo>
                  <a:cubicBezTo>
                    <a:pt x="151" y="1930"/>
                    <a:pt x="427" y="3860"/>
                    <a:pt x="778" y="5765"/>
                  </a:cubicBezTo>
                  <a:cubicBezTo>
                    <a:pt x="953" y="6717"/>
                    <a:pt x="1154" y="7645"/>
                    <a:pt x="1354" y="8597"/>
                  </a:cubicBezTo>
                  <a:cubicBezTo>
                    <a:pt x="1555" y="9549"/>
                    <a:pt x="1780" y="10477"/>
                    <a:pt x="2006" y="11429"/>
                  </a:cubicBezTo>
                  <a:cubicBezTo>
                    <a:pt x="2256" y="12356"/>
                    <a:pt x="2507" y="13309"/>
                    <a:pt x="2758" y="14236"/>
                  </a:cubicBezTo>
                  <a:cubicBezTo>
                    <a:pt x="3033" y="15163"/>
                    <a:pt x="3309" y="16091"/>
                    <a:pt x="3610" y="16993"/>
                  </a:cubicBezTo>
                  <a:cubicBezTo>
                    <a:pt x="4211" y="18848"/>
                    <a:pt x="4863" y="20677"/>
                    <a:pt x="5665" y="22457"/>
                  </a:cubicBezTo>
                  <a:cubicBezTo>
                    <a:pt x="5364" y="20527"/>
                    <a:pt x="4963" y="18622"/>
                    <a:pt x="4562" y="16742"/>
                  </a:cubicBezTo>
                  <a:cubicBezTo>
                    <a:pt x="4362" y="15815"/>
                    <a:pt x="4111" y="14863"/>
                    <a:pt x="3911" y="13935"/>
                  </a:cubicBezTo>
                  <a:lnTo>
                    <a:pt x="3234" y="11128"/>
                  </a:lnTo>
                  <a:lnTo>
                    <a:pt x="2507" y="8321"/>
                  </a:lnTo>
                  <a:cubicBezTo>
                    <a:pt x="2231" y="7394"/>
                    <a:pt x="2006" y="6467"/>
                    <a:pt x="1730" y="5539"/>
                  </a:cubicBezTo>
                  <a:cubicBezTo>
                    <a:pt x="1204" y="3685"/>
                    <a:pt x="652" y="183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4"/>
            <p:cNvSpPr/>
            <p:nvPr/>
          </p:nvSpPr>
          <p:spPr>
            <a:xfrm flipH="1">
              <a:off x="5352413" y="2074825"/>
              <a:ext cx="1422116" cy="50075"/>
            </a:xfrm>
            <a:custGeom>
              <a:avLst/>
              <a:gdLst/>
              <a:ahLst/>
              <a:cxnLst/>
              <a:rect l="l" t="t" r="r" b="b"/>
              <a:pathLst>
                <a:path w="94713" h="3335" extrusionOk="0">
                  <a:moveTo>
                    <a:pt x="31354" y="1"/>
                  </a:moveTo>
                  <a:cubicBezTo>
                    <a:pt x="28873" y="1"/>
                    <a:pt x="26467" y="1028"/>
                    <a:pt x="24086" y="1329"/>
                  </a:cubicBezTo>
                  <a:cubicBezTo>
                    <a:pt x="23409" y="1404"/>
                    <a:pt x="22682" y="1429"/>
                    <a:pt x="21955" y="1429"/>
                  </a:cubicBezTo>
                  <a:cubicBezTo>
                    <a:pt x="17544" y="1429"/>
                    <a:pt x="12056" y="201"/>
                    <a:pt x="7244" y="201"/>
                  </a:cubicBezTo>
                  <a:cubicBezTo>
                    <a:pt x="4562" y="201"/>
                    <a:pt x="2081" y="577"/>
                    <a:pt x="126" y="1805"/>
                  </a:cubicBezTo>
                  <a:cubicBezTo>
                    <a:pt x="25" y="1856"/>
                    <a:pt x="0" y="1981"/>
                    <a:pt x="50" y="2081"/>
                  </a:cubicBezTo>
                  <a:cubicBezTo>
                    <a:pt x="101" y="2148"/>
                    <a:pt x="173" y="2181"/>
                    <a:pt x="245" y="2181"/>
                  </a:cubicBezTo>
                  <a:cubicBezTo>
                    <a:pt x="282" y="2181"/>
                    <a:pt x="318" y="2173"/>
                    <a:pt x="351" y="2156"/>
                  </a:cubicBezTo>
                  <a:cubicBezTo>
                    <a:pt x="2206" y="1003"/>
                    <a:pt x="4612" y="627"/>
                    <a:pt x="7244" y="627"/>
                  </a:cubicBezTo>
                  <a:cubicBezTo>
                    <a:pt x="11980" y="627"/>
                    <a:pt x="17494" y="1856"/>
                    <a:pt x="21955" y="1856"/>
                  </a:cubicBezTo>
                  <a:cubicBezTo>
                    <a:pt x="22707" y="1856"/>
                    <a:pt x="23434" y="1805"/>
                    <a:pt x="24136" y="1730"/>
                  </a:cubicBezTo>
                  <a:cubicBezTo>
                    <a:pt x="26562" y="1433"/>
                    <a:pt x="28916" y="426"/>
                    <a:pt x="31268" y="426"/>
                  </a:cubicBezTo>
                  <a:cubicBezTo>
                    <a:pt x="31297" y="426"/>
                    <a:pt x="31325" y="427"/>
                    <a:pt x="31354" y="427"/>
                  </a:cubicBezTo>
                  <a:cubicBezTo>
                    <a:pt x="31705" y="427"/>
                    <a:pt x="32081" y="452"/>
                    <a:pt x="32432" y="502"/>
                  </a:cubicBezTo>
                  <a:cubicBezTo>
                    <a:pt x="34261" y="753"/>
                    <a:pt x="35940" y="1780"/>
                    <a:pt x="37795" y="2432"/>
                  </a:cubicBezTo>
                  <a:cubicBezTo>
                    <a:pt x="40051" y="3209"/>
                    <a:pt x="42432" y="3334"/>
                    <a:pt x="44788" y="3334"/>
                  </a:cubicBezTo>
                  <a:cubicBezTo>
                    <a:pt x="45364" y="3334"/>
                    <a:pt x="45940" y="3309"/>
                    <a:pt x="46517" y="3309"/>
                  </a:cubicBezTo>
                  <a:cubicBezTo>
                    <a:pt x="62507" y="3084"/>
                    <a:pt x="78497" y="2858"/>
                    <a:pt x="94487" y="2632"/>
                  </a:cubicBezTo>
                  <a:cubicBezTo>
                    <a:pt x="94612" y="2632"/>
                    <a:pt x="94713" y="2532"/>
                    <a:pt x="94713" y="2432"/>
                  </a:cubicBezTo>
                  <a:cubicBezTo>
                    <a:pt x="94713" y="2307"/>
                    <a:pt x="94612" y="2206"/>
                    <a:pt x="94487" y="2206"/>
                  </a:cubicBezTo>
                  <a:cubicBezTo>
                    <a:pt x="78497" y="2432"/>
                    <a:pt x="62507" y="2658"/>
                    <a:pt x="46492" y="2883"/>
                  </a:cubicBezTo>
                  <a:cubicBezTo>
                    <a:pt x="45940" y="2908"/>
                    <a:pt x="45364" y="2908"/>
                    <a:pt x="44788" y="2908"/>
                  </a:cubicBezTo>
                  <a:cubicBezTo>
                    <a:pt x="42432" y="2908"/>
                    <a:pt x="40101" y="2783"/>
                    <a:pt x="37920" y="2031"/>
                  </a:cubicBezTo>
                  <a:cubicBezTo>
                    <a:pt x="36141" y="1429"/>
                    <a:pt x="34437" y="377"/>
                    <a:pt x="32507" y="76"/>
                  </a:cubicBezTo>
                  <a:cubicBezTo>
                    <a:pt x="32106" y="26"/>
                    <a:pt x="31730" y="1"/>
                    <a:pt x="3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4"/>
            <p:cNvSpPr/>
            <p:nvPr/>
          </p:nvSpPr>
          <p:spPr>
            <a:xfrm flipH="1">
              <a:off x="5362955" y="2190748"/>
              <a:ext cx="1425119" cy="46667"/>
            </a:xfrm>
            <a:custGeom>
              <a:avLst/>
              <a:gdLst/>
              <a:ahLst/>
              <a:cxnLst/>
              <a:rect l="l" t="t" r="r" b="b"/>
              <a:pathLst>
                <a:path w="94913" h="3108" extrusionOk="0">
                  <a:moveTo>
                    <a:pt x="13559" y="0"/>
                  </a:moveTo>
                  <a:cubicBezTo>
                    <a:pt x="9073" y="0"/>
                    <a:pt x="4562" y="577"/>
                    <a:pt x="201" y="1679"/>
                  </a:cubicBezTo>
                  <a:cubicBezTo>
                    <a:pt x="75" y="1730"/>
                    <a:pt x="0" y="1830"/>
                    <a:pt x="50" y="1955"/>
                  </a:cubicBezTo>
                  <a:cubicBezTo>
                    <a:pt x="72" y="2042"/>
                    <a:pt x="150" y="2110"/>
                    <a:pt x="253" y="2110"/>
                  </a:cubicBezTo>
                  <a:cubicBezTo>
                    <a:pt x="268" y="2110"/>
                    <a:pt x="284" y="2109"/>
                    <a:pt x="301" y="2105"/>
                  </a:cubicBezTo>
                  <a:cubicBezTo>
                    <a:pt x="4637" y="978"/>
                    <a:pt x="9098" y="426"/>
                    <a:pt x="13559" y="426"/>
                  </a:cubicBezTo>
                  <a:cubicBezTo>
                    <a:pt x="16441" y="426"/>
                    <a:pt x="19324" y="652"/>
                    <a:pt x="22181" y="1128"/>
                  </a:cubicBezTo>
                  <a:cubicBezTo>
                    <a:pt x="25815" y="1730"/>
                    <a:pt x="29474" y="2707"/>
                    <a:pt x="33183" y="2707"/>
                  </a:cubicBezTo>
                  <a:cubicBezTo>
                    <a:pt x="33509" y="2707"/>
                    <a:pt x="33860" y="2707"/>
                    <a:pt x="34211" y="2682"/>
                  </a:cubicBezTo>
                  <a:cubicBezTo>
                    <a:pt x="36943" y="2532"/>
                    <a:pt x="39624" y="1805"/>
                    <a:pt x="42306" y="1805"/>
                  </a:cubicBezTo>
                  <a:lnTo>
                    <a:pt x="42406" y="1805"/>
                  </a:lnTo>
                  <a:cubicBezTo>
                    <a:pt x="45840" y="1830"/>
                    <a:pt x="49274" y="3083"/>
                    <a:pt x="52782" y="3083"/>
                  </a:cubicBezTo>
                  <a:cubicBezTo>
                    <a:pt x="53183" y="3083"/>
                    <a:pt x="53609" y="3058"/>
                    <a:pt x="54035" y="3033"/>
                  </a:cubicBezTo>
                  <a:cubicBezTo>
                    <a:pt x="56692" y="2757"/>
                    <a:pt x="59173" y="1654"/>
                    <a:pt x="61755" y="1629"/>
                  </a:cubicBezTo>
                  <a:lnTo>
                    <a:pt x="61830" y="1629"/>
                  </a:lnTo>
                  <a:cubicBezTo>
                    <a:pt x="63910" y="1629"/>
                    <a:pt x="65965" y="2331"/>
                    <a:pt x="68096" y="2732"/>
                  </a:cubicBezTo>
                  <a:cubicBezTo>
                    <a:pt x="69625" y="3008"/>
                    <a:pt x="71379" y="3108"/>
                    <a:pt x="73284" y="3108"/>
                  </a:cubicBezTo>
                  <a:cubicBezTo>
                    <a:pt x="78798" y="3108"/>
                    <a:pt x="85464" y="2231"/>
                    <a:pt x="90752" y="2231"/>
                  </a:cubicBezTo>
                  <a:cubicBezTo>
                    <a:pt x="92181" y="2231"/>
                    <a:pt x="93509" y="2306"/>
                    <a:pt x="94662" y="2456"/>
                  </a:cubicBezTo>
                  <a:cubicBezTo>
                    <a:pt x="94676" y="2459"/>
                    <a:pt x="94688" y="2460"/>
                    <a:pt x="94701" y="2460"/>
                  </a:cubicBezTo>
                  <a:cubicBezTo>
                    <a:pt x="94808" y="2460"/>
                    <a:pt x="94890" y="2371"/>
                    <a:pt x="94913" y="2281"/>
                  </a:cubicBezTo>
                  <a:cubicBezTo>
                    <a:pt x="94913" y="2156"/>
                    <a:pt x="94838" y="2055"/>
                    <a:pt x="94737" y="2055"/>
                  </a:cubicBezTo>
                  <a:cubicBezTo>
                    <a:pt x="93534" y="1880"/>
                    <a:pt x="92181" y="1830"/>
                    <a:pt x="90752" y="1830"/>
                  </a:cubicBezTo>
                  <a:cubicBezTo>
                    <a:pt x="85414" y="1830"/>
                    <a:pt x="78772" y="2682"/>
                    <a:pt x="73284" y="2682"/>
                  </a:cubicBezTo>
                  <a:cubicBezTo>
                    <a:pt x="71404" y="2682"/>
                    <a:pt x="69650" y="2582"/>
                    <a:pt x="68171" y="2306"/>
                  </a:cubicBezTo>
                  <a:cubicBezTo>
                    <a:pt x="66091" y="1930"/>
                    <a:pt x="64010" y="1203"/>
                    <a:pt x="61830" y="1203"/>
                  </a:cubicBezTo>
                  <a:lnTo>
                    <a:pt x="61730" y="1203"/>
                  </a:lnTo>
                  <a:cubicBezTo>
                    <a:pt x="59048" y="1228"/>
                    <a:pt x="56567" y="2356"/>
                    <a:pt x="53985" y="2607"/>
                  </a:cubicBezTo>
                  <a:cubicBezTo>
                    <a:pt x="53584" y="2657"/>
                    <a:pt x="53183" y="2657"/>
                    <a:pt x="52782" y="2657"/>
                  </a:cubicBezTo>
                  <a:cubicBezTo>
                    <a:pt x="52749" y="2657"/>
                    <a:pt x="52716" y="2657"/>
                    <a:pt x="52683" y="2657"/>
                  </a:cubicBezTo>
                  <a:cubicBezTo>
                    <a:pt x="49307" y="2657"/>
                    <a:pt x="45906" y="1403"/>
                    <a:pt x="42406" y="1379"/>
                  </a:cubicBezTo>
                  <a:lnTo>
                    <a:pt x="42306" y="1379"/>
                  </a:lnTo>
                  <a:cubicBezTo>
                    <a:pt x="39549" y="1379"/>
                    <a:pt x="36867" y="2131"/>
                    <a:pt x="34186" y="2256"/>
                  </a:cubicBezTo>
                  <a:cubicBezTo>
                    <a:pt x="33835" y="2281"/>
                    <a:pt x="33509" y="2281"/>
                    <a:pt x="33183" y="2281"/>
                  </a:cubicBezTo>
                  <a:cubicBezTo>
                    <a:pt x="29524" y="2281"/>
                    <a:pt x="25915" y="1303"/>
                    <a:pt x="22256" y="702"/>
                  </a:cubicBezTo>
                  <a:cubicBezTo>
                    <a:pt x="19374" y="226"/>
                    <a:pt x="16466" y="0"/>
                    <a:pt x="13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4"/>
            <p:cNvSpPr/>
            <p:nvPr/>
          </p:nvSpPr>
          <p:spPr>
            <a:xfrm flipH="1">
              <a:off x="5333226" y="2313804"/>
              <a:ext cx="1479308" cy="56847"/>
            </a:xfrm>
            <a:custGeom>
              <a:avLst/>
              <a:gdLst/>
              <a:ahLst/>
              <a:cxnLst/>
              <a:rect l="l" t="t" r="r" b="b"/>
              <a:pathLst>
                <a:path w="98522" h="3786" extrusionOk="0">
                  <a:moveTo>
                    <a:pt x="27419" y="1"/>
                  </a:moveTo>
                  <a:cubicBezTo>
                    <a:pt x="25890" y="1"/>
                    <a:pt x="24361" y="126"/>
                    <a:pt x="22832" y="402"/>
                  </a:cubicBezTo>
                  <a:cubicBezTo>
                    <a:pt x="19524" y="1003"/>
                    <a:pt x="16241" y="2332"/>
                    <a:pt x="13058" y="2332"/>
                  </a:cubicBezTo>
                  <a:cubicBezTo>
                    <a:pt x="12256" y="2332"/>
                    <a:pt x="11454" y="2256"/>
                    <a:pt x="10677" y="2056"/>
                  </a:cubicBezTo>
                  <a:cubicBezTo>
                    <a:pt x="9223" y="1680"/>
                    <a:pt x="7820" y="928"/>
                    <a:pt x="6266" y="627"/>
                  </a:cubicBezTo>
                  <a:cubicBezTo>
                    <a:pt x="5815" y="527"/>
                    <a:pt x="5338" y="477"/>
                    <a:pt x="4862" y="477"/>
                  </a:cubicBezTo>
                  <a:cubicBezTo>
                    <a:pt x="3158" y="477"/>
                    <a:pt x="1454" y="1053"/>
                    <a:pt x="100" y="2131"/>
                  </a:cubicBezTo>
                  <a:cubicBezTo>
                    <a:pt x="25" y="2181"/>
                    <a:pt x="0" y="2332"/>
                    <a:pt x="75" y="2407"/>
                  </a:cubicBezTo>
                  <a:cubicBezTo>
                    <a:pt x="119" y="2465"/>
                    <a:pt x="181" y="2490"/>
                    <a:pt x="244" y="2490"/>
                  </a:cubicBezTo>
                  <a:cubicBezTo>
                    <a:pt x="289" y="2490"/>
                    <a:pt x="334" y="2478"/>
                    <a:pt x="376" y="2457"/>
                  </a:cubicBezTo>
                  <a:cubicBezTo>
                    <a:pt x="1629" y="1454"/>
                    <a:pt x="3258" y="903"/>
                    <a:pt x="4862" y="903"/>
                  </a:cubicBezTo>
                  <a:cubicBezTo>
                    <a:pt x="5313" y="903"/>
                    <a:pt x="5764" y="953"/>
                    <a:pt x="6191" y="1028"/>
                  </a:cubicBezTo>
                  <a:cubicBezTo>
                    <a:pt x="7669" y="1329"/>
                    <a:pt x="9048" y="2081"/>
                    <a:pt x="10577" y="2457"/>
                  </a:cubicBezTo>
                  <a:cubicBezTo>
                    <a:pt x="11404" y="2657"/>
                    <a:pt x="12231" y="2758"/>
                    <a:pt x="13058" y="2758"/>
                  </a:cubicBezTo>
                  <a:cubicBezTo>
                    <a:pt x="16366" y="2733"/>
                    <a:pt x="19649" y="1379"/>
                    <a:pt x="22907" y="803"/>
                  </a:cubicBezTo>
                  <a:cubicBezTo>
                    <a:pt x="24411" y="527"/>
                    <a:pt x="25915" y="427"/>
                    <a:pt x="27419" y="427"/>
                  </a:cubicBezTo>
                  <a:cubicBezTo>
                    <a:pt x="31103" y="427"/>
                    <a:pt x="34837" y="1078"/>
                    <a:pt x="38547" y="1630"/>
                  </a:cubicBezTo>
                  <a:cubicBezTo>
                    <a:pt x="48221" y="3033"/>
                    <a:pt x="60677" y="3785"/>
                    <a:pt x="72782" y="3785"/>
                  </a:cubicBezTo>
                  <a:cubicBezTo>
                    <a:pt x="81980" y="3785"/>
                    <a:pt x="90953" y="3359"/>
                    <a:pt x="98321" y="2457"/>
                  </a:cubicBezTo>
                  <a:cubicBezTo>
                    <a:pt x="98447" y="2432"/>
                    <a:pt x="98522" y="2332"/>
                    <a:pt x="98522" y="2231"/>
                  </a:cubicBezTo>
                  <a:cubicBezTo>
                    <a:pt x="98497" y="2106"/>
                    <a:pt x="98397" y="2031"/>
                    <a:pt x="98271" y="2031"/>
                  </a:cubicBezTo>
                  <a:cubicBezTo>
                    <a:pt x="90928" y="2933"/>
                    <a:pt x="81955" y="3359"/>
                    <a:pt x="72782" y="3359"/>
                  </a:cubicBezTo>
                  <a:cubicBezTo>
                    <a:pt x="60702" y="3359"/>
                    <a:pt x="48246" y="2632"/>
                    <a:pt x="38597" y="1204"/>
                  </a:cubicBezTo>
                  <a:cubicBezTo>
                    <a:pt x="34913" y="652"/>
                    <a:pt x="31153" y="1"/>
                    <a:pt x="27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4"/>
            <p:cNvSpPr/>
            <p:nvPr/>
          </p:nvSpPr>
          <p:spPr>
            <a:xfrm flipH="1">
              <a:off x="5321560" y="2445148"/>
              <a:ext cx="1498137" cy="49685"/>
            </a:xfrm>
            <a:custGeom>
              <a:avLst/>
              <a:gdLst/>
              <a:ahLst/>
              <a:cxnLst/>
              <a:rect l="l" t="t" r="r" b="b"/>
              <a:pathLst>
                <a:path w="99776" h="3309" extrusionOk="0">
                  <a:moveTo>
                    <a:pt x="11830" y="1"/>
                  </a:moveTo>
                  <a:cubicBezTo>
                    <a:pt x="7845" y="1"/>
                    <a:pt x="3835" y="828"/>
                    <a:pt x="151" y="2407"/>
                  </a:cubicBezTo>
                  <a:cubicBezTo>
                    <a:pt x="51" y="2457"/>
                    <a:pt x="1" y="2582"/>
                    <a:pt x="51" y="2682"/>
                  </a:cubicBezTo>
                  <a:cubicBezTo>
                    <a:pt x="88" y="2756"/>
                    <a:pt x="151" y="2802"/>
                    <a:pt x="232" y="2802"/>
                  </a:cubicBezTo>
                  <a:cubicBezTo>
                    <a:pt x="261" y="2802"/>
                    <a:pt x="293" y="2796"/>
                    <a:pt x="327" y="2783"/>
                  </a:cubicBezTo>
                  <a:cubicBezTo>
                    <a:pt x="3936" y="1229"/>
                    <a:pt x="7896" y="427"/>
                    <a:pt x="11830" y="427"/>
                  </a:cubicBezTo>
                  <a:cubicBezTo>
                    <a:pt x="12557" y="427"/>
                    <a:pt x="13284" y="452"/>
                    <a:pt x="13986" y="502"/>
                  </a:cubicBezTo>
                  <a:cubicBezTo>
                    <a:pt x="19049" y="878"/>
                    <a:pt x="24036" y="2582"/>
                    <a:pt x="29174" y="2607"/>
                  </a:cubicBezTo>
                  <a:cubicBezTo>
                    <a:pt x="29525" y="2607"/>
                    <a:pt x="29876" y="2582"/>
                    <a:pt x="30227" y="2582"/>
                  </a:cubicBezTo>
                  <a:cubicBezTo>
                    <a:pt x="33836" y="2407"/>
                    <a:pt x="37294" y="1279"/>
                    <a:pt x="40828" y="878"/>
                  </a:cubicBezTo>
                  <a:cubicBezTo>
                    <a:pt x="41981" y="753"/>
                    <a:pt x="43134" y="702"/>
                    <a:pt x="44312" y="702"/>
                  </a:cubicBezTo>
                  <a:cubicBezTo>
                    <a:pt x="47244" y="702"/>
                    <a:pt x="50202" y="1053"/>
                    <a:pt x="53134" y="1404"/>
                  </a:cubicBezTo>
                  <a:cubicBezTo>
                    <a:pt x="57996" y="1981"/>
                    <a:pt x="62858" y="2557"/>
                    <a:pt x="67721" y="3134"/>
                  </a:cubicBezTo>
                  <a:cubicBezTo>
                    <a:pt x="68873" y="3259"/>
                    <a:pt x="70753" y="3309"/>
                    <a:pt x="73009" y="3309"/>
                  </a:cubicBezTo>
                  <a:cubicBezTo>
                    <a:pt x="82658" y="3309"/>
                    <a:pt x="99575" y="2331"/>
                    <a:pt x="99575" y="2331"/>
                  </a:cubicBezTo>
                  <a:cubicBezTo>
                    <a:pt x="99701" y="2331"/>
                    <a:pt x="99776" y="2231"/>
                    <a:pt x="99776" y="2106"/>
                  </a:cubicBezTo>
                  <a:cubicBezTo>
                    <a:pt x="99776" y="2006"/>
                    <a:pt x="99676" y="1905"/>
                    <a:pt x="99550" y="1905"/>
                  </a:cubicBezTo>
                  <a:cubicBezTo>
                    <a:pt x="99550" y="1905"/>
                    <a:pt x="99300" y="1930"/>
                    <a:pt x="98823" y="1956"/>
                  </a:cubicBezTo>
                  <a:cubicBezTo>
                    <a:pt x="95440" y="2156"/>
                    <a:pt x="81430" y="2908"/>
                    <a:pt x="73009" y="2908"/>
                  </a:cubicBezTo>
                  <a:cubicBezTo>
                    <a:pt x="70753" y="2908"/>
                    <a:pt x="68898" y="2833"/>
                    <a:pt x="67771" y="2707"/>
                  </a:cubicBezTo>
                  <a:cubicBezTo>
                    <a:pt x="62908" y="2131"/>
                    <a:pt x="58046" y="1555"/>
                    <a:pt x="53184" y="978"/>
                  </a:cubicBezTo>
                  <a:cubicBezTo>
                    <a:pt x="50252" y="627"/>
                    <a:pt x="47269" y="276"/>
                    <a:pt x="44312" y="276"/>
                  </a:cubicBezTo>
                  <a:cubicBezTo>
                    <a:pt x="43134" y="276"/>
                    <a:pt x="41956" y="326"/>
                    <a:pt x="40778" y="477"/>
                  </a:cubicBezTo>
                  <a:cubicBezTo>
                    <a:pt x="37194" y="878"/>
                    <a:pt x="33735" y="1981"/>
                    <a:pt x="30202" y="2156"/>
                  </a:cubicBezTo>
                  <a:cubicBezTo>
                    <a:pt x="29851" y="2181"/>
                    <a:pt x="29525" y="2181"/>
                    <a:pt x="29174" y="2181"/>
                  </a:cubicBezTo>
                  <a:cubicBezTo>
                    <a:pt x="24136" y="2181"/>
                    <a:pt x="19149" y="477"/>
                    <a:pt x="14036" y="76"/>
                  </a:cubicBezTo>
                  <a:cubicBezTo>
                    <a:pt x="13309" y="26"/>
                    <a:pt x="12557" y="1"/>
                    <a:pt x="11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4"/>
            <p:cNvSpPr/>
            <p:nvPr/>
          </p:nvSpPr>
          <p:spPr>
            <a:xfrm flipH="1">
              <a:off x="5346021" y="2594181"/>
              <a:ext cx="1498512" cy="40661"/>
            </a:xfrm>
            <a:custGeom>
              <a:avLst/>
              <a:gdLst/>
              <a:ahLst/>
              <a:cxnLst/>
              <a:rect l="l" t="t" r="r" b="b"/>
              <a:pathLst>
                <a:path w="99801" h="2708" extrusionOk="0">
                  <a:moveTo>
                    <a:pt x="16442" y="1"/>
                  </a:moveTo>
                  <a:cubicBezTo>
                    <a:pt x="11028" y="1"/>
                    <a:pt x="5590" y="527"/>
                    <a:pt x="201" y="1053"/>
                  </a:cubicBezTo>
                  <a:cubicBezTo>
                    <a:pt x="76" y="1078"/>
                    <a:pt x="1" y="1178"/>
                    <a:pt x="1" y="1304"/>
                  </a:cubicBezTo>
                  <a:cubicBezTo>
                    <a:pt x="23" y="1393"/>
                    <a:pt x="106" y="1483"/>
                    <a:pt x="195" y="1483"/>
                  </a:cubicBezTo>
                  <a:cubicBezTo>
                    <a:pt x="205" y="1483"/>
                    <a:pt x="216" y="1482"/>
                    <a:pt x="226" y="1479"/>
                  </a:cubicBezTo>
                  <a:cubicBezTo>
                    <a:pt x="5615" y="953"/>
                    <a:pt x="11053" y="427"/>
                    <a:pt x="16442" y="427"/>
                  </a:cubicBezTo>
                  <a:cubicBezTo>
                    <a:pt x="19675" y="427"/>
                    <a:pt x="22908" y="602"/>
                    <a:pt x="26116" y="1103"/>
                  </a:cubicBezTo>
                  <a:cubicBezTo>
                    <a:pt x="29023" y="1554"/>
                    <a:pt x="31906" y="2256"/>
                    <a:pt x="34863" y="2457"/>
                  </a:cubicBezTo>
                  <a:cubicBezTo>
                    <a:pt x="35590" y="2532"/>
                    <a:pt x="36292" y="2532"/>
                    <a:pt x="37018" y="2532"/>
                  </a:cubicBezTo>
                  <a:cubicBezTo>
                    <a:pt x="40201" y="2532"/>
                    <a:pt x="43384" y="2106"/>
                    <a:pt x="46567" y="1880"/>
                  </a:cubicBezTo>
                  <a:cubicBezTo>
                    <a:pt x="49149" y="1680"/>
                    <a:pt x="51755" y="1630"/>
                    <a:pt x="54362" y="1630"/>
                  </a:cubicBezTo>
                  <a:cubicBezTo>
                    <a:pt x="56317" y="1630"/>
                    <a:pt x="58297" y="1655"/>
                    <a:pt x="60252" y="1680"/>
                  </a:cubicBezTo>
                  <a:cubicBezTo>
                    <a:pt x="67921" y="1805"/>
                    <a:pt x="91906" y="2582"/>
                    <a:pt x="99575" y="2707"/>
                  </a:cubicBezTo>
                  <a:cubicBezTo>
                    <a:pt x="99700" y="2707"/>
                    <a:pt x="99801" y="2632"/>
                    <a:pt x="99801" y="2507"/>
                  </a:cubicBezTo>
                  <a:cubicBezTo>
                    <a:pt x="99801" y="2381"/>
                    <a:pt x="99700" y="2306"/>
                    <a:pt x="99600" y="2281"/>
                  </a:cubicBezTo>
                  <a:cubicBezTo>
                    <a:pt x="91931" y="2156"/>
                    <a:pt x="67946" y="1404"/>
                    <a:pt x="60252" y="1279"/>
                  </a:cubicBezTo>
                  <a:cubicBezTo>
                    <a:pt x="58297" y="1229"/>
                    <a:pt x="56342" y="1204"/>
                    <a:pt x="54362" y="1204"/>
                  </a:cubicBezTo>
                  <a:cubicBezTo>
                    <a:pt x="51755" y="1204"/>
                    <a:pt x="49149" y="1254"/>
                    <a:pt x="46542" y="1454"/>
                  </a:cubicBezTo>
                  <a:cubicBezTo>
                    <a:pt x="43334" y="1680"/>
                    <a:pt x="40176" y="2131"/>
                    <a:pt x="37018" y="2131"/>
                  </a:cubicBezTo>
                  <a:cubicBezTo>
                    <a:pt x="36292" y="2131"/>
                    <a:pt x="35590" y="2106"/>
                    <a:pt x="34888" y="2056"/>
                  </a:cubicBezTo>
                  <a:cubicBezTo>
                    <a:pt x="31981" y="1855"/>
                    <a:pt x="29099" y="1153"/>
                    <a:pt x="26191" y="702"/>
                  </a:cubicBezTo>
                  <a:cubicBezTo>
                    <a:pt x="22958" y="201"/>
                    <a:pt x="19700" y="1"/>
                    <a:pt x="16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4"/>
            <p:cNvSpPr/>
            <p:nvPr/>
          </p:nvSpPr>
          <p:spPr>
            <a:xfrm flipH="1">
              <a:off x="5354296" y="2724024"/>
              <a:ext cx="1514323" cy="35390"/>
            </a:xfrm>
            <a:custGeom>
              <a:avLst/>
              <a:gdLst/>
              <a:ahLst/>
              <a:cxnLst/>
              <a:rect l="l" t="t" r="r" b="b"/>
              <a:pathLst>
                <a:path w="100854" h="2357" extrusionOk="0">
                  <a:moveTo>
                    <a:pt x="6793" y="0"/>
                  </a:moveTo>
                  <a:cubicBezTo>
                    <a:pt x="4437" y="0"/>
                    <a:pt x="2181" y="426"/>
                    <a:pt x="126" y="1730"/>
                  </a:cubicBezTo>
                  <a:cubicBezTo>
                    <a:pt x="26" y="1780"/>
                    <a:pt x="1" y="1930"/>
                    <a:pt x="51" y="2005"/>
                  </a:cubicBezTo>
                  <a:cubicBezTo>
                    <a:pt x="101" y="2072"/>
                    <a:pt x="173" y="2105"/>
                    <a:pt x="246" y="2105"/>
                  </a:cubicBezTo>
                  <a:cubicBezTo>
                    <a:pt x="282" y="2105"/>
                    <a:pt x="318" y="2097"/>
                    <a:pt x="352" y="2080"/>
                  </a:cubicBezTo>
                  <a:cubicBezTo>
                    <a:pt x="2306" y="827"/>
                    <a:pt x="4487" y="426"/>
                    <a:pt x="6793" y="426"/>
                  </a:cubicBezTo>
                  <a:cubicBezTo>
                    <a:pt x="10878" y="426"/>
                    <a:pt x="15339" y="1730"/>
                    <a:pt x="19600" y="1905"/>
                  </a:cubicBezTo>
                  <a:lnTo>
                    <a:pt x="20502" y="1905"/>
                  </a:lnTo>
                  <a:cubicBezTo>
                    <a:pt x="23008" y="1905"/>
                    <a:pt x="25490" y="1554"/>
                    <a:pt x="27946" y="1454"/>
                  </a:cubicBezTo>
                  <a:cubicBezTo>
                    <a:pt x="28522" y="1429"/>
                    <a:pt x="29074" y="1429"/>
                    <a:pt x="29650" y="1429"/>
                  </a:cubicBezTo>
                  <a:cubicBezTo>
                    <a:pt x="32808" y="1429"/>
                    <a:pt x="35966" y="1755"/>
                    <a:pt x="39149" y="2005"/>
                  </a:cubicBezTo>
                  <a:cubicBezTo>
                    <a:pt x="42457" y="2256"/>
                    <a:pt x="46868" y="2356"/>
                    <a:pt x="51831" y="2356"/>
                  </a:cubicBezTo>
                  <a:cubicBezTo>
                    <a:pt x="67871" y="2356"/>
                    <a:pt x="89901" y="1278"/>
                    <a:pt x="100628" y="852"/>
                  </a:cubicBezTo>
                  <a:cubicBezTo>
                    <a:pt x="100753" y="827"/>
                    <a:pt x="100853" y="752"/>
                    <a:pt x="100828" y="627"/>
                  </a:cubicBezTo>
                  <a:cubicBezTo>
                    <a:pt x="100828" y="501"/>
                    <a:pt x="100728" y="426"/>
                    <a:pt x="100628" y="426"/>
                  </a:cubicBezTo>
                  <a:cubicBezTo>
                    <a:pt x="89876" y="852"/>
                    <a:pt x="67871" y="1955"/>
                    <a:pt x="51831" y="1955"/>
                  </a:cubicBezTo>
                  <a:cubicBezTo>
                    <a:pt x="46868" y="1955"/>
                    <a:pt x="42482" y="1830"/>
                    <a:pt x="39174" y="1579"/>
                  </a:cubicBezTo>
                  <a:cubicBezTo>
                    <a:pt x="36016" y="1329"/>
                    <a:pt x="32833" y="1003"/>
                    <a:pt x="29650" y="1003"/>
                  </a:cubicBezTo>
                  <a:cubicBezTo>
                    <a:pt x="29074" y="1003"/>
                    <a:pt x="28497" y="1003"/>
                    <a:pt x="27946" y="1028"/>
                  </a:cubicBezTo>
                  <a:cubicBezTo>
                    <a:pt x="25439" y="1153"/>
                    <a:pt x="22958" y="1504"/>
                    <a:pt x="20502" y="1504"/>
                  </a:cubicBezTo>
                  <a:cubicBezTo>
                    <a:pt x="20201" y="1504"/>
                    <a:pt x="19901" y="1479"/>
                    <a:pt x="19600" y="1479"/>
                  </a:cubicBezTo>
                  <a:cubicBezTo>
                    <a:pt x="15439" y="1329"/>
                    <a:pt x="10953" y="0"/>
                    <a:pt x="6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4"/>
            <p:cNvSpPr/>
            <p:nvPr/>
          </p:nvSpPr>
          <p:spPr>
            <a:xfrm flipH="1">
              <a:off x="5384026" y="2875685"/>
              <a:ext cx="1497011" cy="47808"/>
            </a:xfrm>
            <a:custGeom>
              <a:avLst/>
              <a:gdLst/>
              <a:ahLst/>
              <a:cxnLst/>
              <a:rect l="l" t="t" r="r" b="b"/>
              <a:pathLst>
                <a:path w="99701" h="3184" extrusionOk="0">
                  <a:moveTo>
                    <a:pt x="11379" y="0"/>
                  </a:moveTo>
                  <a:cubicBezTo>
                    <a:pt x="7519" y="0"/>
                    <a:pt x="3735" y="502"/>
                    <a:pt x="151" y="2131"/>
                  </a:cubicBezTo>
                  <a:cubicBezTo>
                    <a:pt x="51" y="2181"/>
                    <a:pt x="1" y="2306"/>
                    <a:pt x="51" y="2407"/>
                  </a:cubicBezTo>
                  <a:cubicBezTo>
                    <a:pt x="90" y="2504"/>
                    <a:pt x="174" y="2541"/>
                    <a:pt x="256" y="2541"/>
                  </a:cubicBezTo>
                  <a:cubicBezTo>
                    <a:pt x="280" y="2541"/>
                    <a:pt x="304" y="2537"/>
                    <a:pt x="326" y="2532"/>
                  </a:cubicBezTo>
                  <a:cubicBezTo>
                    <a:pt x="3835" y="928"/>
                    <a:pt x="7545" y="427"/>
                    <a:pt x="11379" y="427"/>
                  </a:cubicBezTo>
                  <a:cubicBezTo>
                    <a:pt x="17419" y="427"/>
                    <a:pt x="23735" y="1655"/>
                    <a:pt x="29926" y="1655"/>
                  </a:cubicBezTo>
                  <a:cubicBezTo>
                    <a:pt x="30527" y="1655"/>
                    <a:pt x="31154" y="1630"/>
                    <a:pt x="31755" y="1605"/>
                  </a:cubicBezTo>
                  <a:cubicBezTo>
                    <a:pt x="36091" y="1429"/>
                    <a:pt x="40427" y="477"/>
                    <a:pt x="44713" y="477"/>
                  </a:cubicBezTo>
                  <a:cubicBezTo>
                    <a:pt x="45715" y="477"/>
                    <a:pt x="46718" y="527"/>
                    <a:pt x="47720" y="652"/>
                  </a:cubicBezTo>
                  <a:cubicBezTo>
                    <a:pt x="51028" y="1078"/>
                    <a:pt x="54236" y="2281"/>
                    <a:pt x="57570" y="2858"/>
                  </a:cubicBezTo>
                  <a:cubicBezTo>
                    <a:pt x="59074" y="3083"/>
                    <a:pt x="61705" y="3183"/>
                    <a:pt x="64988" y="3183"/>
                  </a:cubicBezTo>
                  <a:cubicBezTo>
                    <a:pt x="70577" y="3183"/>
                    <a:pt x="77971" y="2908"/>
                    <a:pt x="84588" y="2457"/>
                  </a:cubicBezTo>
                  <a:cubicBezTo>
                    <a:pt x="91229" y="2031"/>
                    <a:pt x="97044" y="1454"/>
                    <a:pt x="99525" y="903"/>
                  </a:cubicBezTo>
                  <a:cubicBezTo>
                    <a:pt x="99625" y="878"/>
                    <a:pt x="99700" y="777"/>
                    <a:pt x="99675" y="652"/>
                  </a:cubicBezTo>
                  <a:cubicBezTo>
                    <a:pt x="99654" y="565"/>
                    <a:pt x="99575" y="497"/>
                    <a:pt x="99473" y="497"/>
                  </a:cubicBezTo>
                  <a:cubicBezTo>
                    <a:pt x="99457" y="497"/>
                    <a:pt x="99441" y="498"/>
                    <a:pt x="99425" y="502"/>
                  </a:cubicBezTo>
                  <a:cubicBezTo>
                    <a:pt x="97019" y="1028"/>
                    <a:pt x="91179" y="1605"/>
                    <a:pt x="84562" y="2056"/>
                  </a:cubicBezTo>
                  <a:cubicBezTo>
                    <a:pt x="77946" y="2482"/>
                    <a:pt x="70552" y="2782"/>
                    <a:pt x="64988" y="2782"/>
                  </a:cubicBezTo>
                  <a:cubicBezTo>
                    <a:pt x="61730" y="2782"/>
                    <a:pt x="59074" y="2682"/>
                    <a:pt x="57645" y="2432"/>
                  </a:cubicBezTo>
                  <a:cubicBezTo>
                    <a:pt x="54362" y="1880"/>
                    <a:pt x="51154" y="677"/>
                    <a:pt x="47770" y="251"/>
                  </a:cubicBezTo>
                  <a:cubicBezTo>
                    <a:pt x="46743" y="126"/>
                    <a:pt x="45740" y="76"/>
                    <a:pt x="44713" y="76"/>
                  </a:cubicBezTo>
                  <a:cubicBezTo>
                    <a:pt x="40352" y="76"/>
                    <a:pt x="36041" y="1003"/>
                    <a:pt x="31730" y="1204"/>
                  </a:cubicBezTo>
                  <a:cubicBezTo>
                    <a:pt x="31129" y="1229"/>
                    <a:pt x="30527" y="1229"/>
                    <a:pt x="29926" y="1229"/>
                  </a:cubicBezTo>
                  <a:cubicBezTo>
                    <a:pt x="23810" y="1229"/>
                    <a:pt x="17469" y="0"/>
                    <a:pt x="11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4"/>
            <p:cNvSpPr/>
            <p:nvPr/>
          </p:nvSpPr>
          <p:spPr>
            <a:xfrm flipH="1">
              <a:off x="5451752" y="3023593"/>
              <a:ext cx="1311485" cy="24099"/>
            </a:xfrm>
            <a:custGeom>
              <a:avLst/>
              <a:gdLst/>
              <a:ahLst/>
              <a:cxnLst/>
              <a:rect l="l" t="t" r="r" b="b"/>
              <a:pathLst>
                <a:path w="87345" h="1605" extrusionOk="0">
                  <a:moveTo>
                    <a:pt x="12782" y="0"/>
                  </a:moveTo>
                  <a:cubicBezTo>
                    <a:pt x="8572" y="0"/>
                    <a:pt x="4361" y="226"/>
                    <a:pt x="201" y="1003"/>
                  </a:cubicBezTo>
                  <a:cubicBezTo>
                    <a:pt x="75" y="1028"/>
                    <a:pt x="0" y="1128"/>
                    <a:pt x="25" y="1253"/>
                  </a:cubicBezTo>
                  <a:cubicBezTo>
                    <a:pt x="47" y="1340"/>
                    <a:pt x="126" y="1409"/>
                    <a:pt x="228" y="1409"/>
                  </a:cubicBezTo>
                  <a:cubicBezTo>
                    <a:pt x="243" y="1409"/>
                    <a:pt x="259" y="1407"/>
                    <a:pt x="276" y="1404"/>
                  </a:cubicBezTo>
                  <a:cubicBezTo>
                    <a:pt x="4386" y="652"/>
                    <a:pt x="8597" y="426"/>
                    <a:pt x="12782" y="426"/>
                  </a:cubicBezTo>
                  <a:cubicBezTo>
                    <a:pt x="14837" y="426"/>
                    <a:pt x="16868" y="476"/>
                    <a:pt x="18923" y="526"/>
                  </a:cubicBezTo>
                  <a:cubicBezTo>
                    <a:pt x="29424" y="877"/>
                    <a:pt x="49574" y="1604"/>
                    <a:pt x="66392" y="1604"/>
                  </a:cubicBezTo>
                  <a:cubicBezTo>
                    <a:pt x="74612" y="1604"/>
                    <a:pt x="82006" y="1429"/>
                    <a:pt x="87144" y="953"/>
                  </a:cubicBezTo>
                  <a:cubicBezTo>
                    <a:pt x="87244" y="927"/>
                    <a:pt x="87344" y="827"/>
                    <a:pt x="87319" y="727"/>
                  </a:cubicBezTo>
                  <a:cubicBezTo>
                    <a:pt x="87319" y="602"/>
                    <a:pt x="87219" y="526"/>
                    <a:pt x="87093" y="526"/>
                  </a:cubicBezTo>
                  <a:cubicBezTo>
                    <a:pt x="82006" y="1028"/>
                    <a:pt x="74587" y="1203"/>
                    <a:pt x="66392" y="1203"/>
                  </a:cubicBezTo>
                  <a:cubicBezTo>
                    <a:pt x="49574" y="1203"/>
                    <a:pt x="29424" y="451"/>
                    <a:pt x="18923" y="125"/>
                  </a:cubicBezTo>
                  <a:cubicBezTo>
                    <a:pt x="16893" y="50"/>
                    <a:pt x="14837" y="0"/>
                    <a:pt x="12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4"/>
            <p:cNvSpPr/>
            <p:nvPr/>
          </p:nvSpPr>
          <p:spPr>
            <a:xfrm flipH="1">
              <a:off x="5558244" y="3165839"/>
              <a:ext cx="1047311" cy="46682"/>
            </a:xfrm>
            <a:custGeom>
              <a:avLst/>
              <a:gdLst/>
              <a:ahLst/>
              <a:cxnLst/>
              <a:rect l="l" t="t" r="r" b="b"/>
              <a:pathLst>
                <a:path w="69751" h="3109" extrusionOk="0">
                  <a:moveTo>
                    <a:pt x="6818" y="1"/>
                  </a:moveTo>
                  <a:cubicBezTo>
                    <a:pt x="4537" y="1"/>
                    <a:pt x="2281" y="377"/>
                    <a:pt x="151" y="1354"/>
                  </a:cubicBezTo>
                  <a:cubicBezTo>
                    <a:pt x="51" y="1404"/>
                    <a:pt x="1" y="1530"/>
                    <a:pt x="51" y="1630"/>
                  </a:cubicBezTo>
                  <a:cubicBezTo>
                    <a:pt x="87" y="1703"/>
                    <a:pt x="164" y="1750"/>
                    <a:pt x="242" y="1750"/>
                  </a:cubicBezTo>
                  <a:cubicBezTo>
                    <a:pt x="271" y="1750"/>
                    <a:pt x="300" y="1744"/>
                    <a:pt x="326" y="1730"/>
                  </a:cubicBezTo>
                  <a:cubicBezTo>
                    <a:pt x="2407" y="778"/>
                    <a:pt x="4562" y="427"/>
                    <a:pt x="6818" y="427"/>
                  </a:cubicBezTo>
                  <a:cubicBezTo>
                    <a:pt x="11905" y="427"/>
                    <a:pt x="17344" y="2257"/>
                    <a:pt x="22632" y="2833"/>
                  </a:cubicBezTo>
                  <a:cubicBezTo>
                    <a:pt x="24387" y="3033"/>
                    <a:pt x="26642" y="3109"/>
                    <a:pt x="29224" y="3109"/>
                  </a:cubicBezTo>
                  <a:cubicBezTo>
                    <a:pt x="41379" y="3109"/>
                    <a:pt x="60778" y="1354"/>
                    <a:pt x="69274" y="1354"/>
                  </a:cubicBezTo>
                  <a:lnTo>
                    <a:pt x="69550" y="1354"/>
                  </a:lnTo>
                  <a:cubicBezTo>
                    <a:pt x="69675" y="1354"/>
                    <a:pt x="69750" y="1279"/>
                    <a:pt x="69750" y="1154"/>
                  </a:cubicBezTo>
                  <a:cubicBezTo>
                    <a:pt x="69750" y="1028"/>
                    <a:pt x="69675" y="953"/>
                    <a:pt x="69550" y="953"/>
                  </a:cubicBezTo>
                  <a:lnTo>
                    <a:pt x="69274" y="953"/>
                  </a:lnTo>
                  <a:cubicBezTo>
                    <a:pt x="60753" y="953"/>
                    <a:pt x="41354" y="2708"/>
                    <a:pt x="29224" y="2708"/>
                  </a:cubicBezTo>
                  <a:cubicBezTo>
                    <a:pt x="26667" y="2708"/>
                    <a:pt x="24412" y="2607"/>
                    <a:pt x="22682" y="2432"/>
                  </a:cubicBezTo>
                  <a:cubicBezTo>
                    <a:pt x="17444" y="1856"/>
                    <a:pt x="12006" y="26"/>
                    <a:pt x="6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4"/>
            <p:cNvSpPr/>
            <p:nvPr/>
          </p:nvSpPr>
          <p:spPr>
            <a:xfrm flipH="1">
              <a:off x="5553700" y="3320518"/>
              <a:ext cx="625840" cy="26652"/>
            </a:xfrm>
            <a:custGeom>
              <a:avLst/>
              <a:gdLst/>
              <a:ahLst/>
              <a:cxnLst/>
              <a:rect l="l" t="t" r="r" b="b"/>
              <a:pathLst>
                <a:path w="41681" h="1775" extrusionOk="0">
                  <a:moveTo>
                    <a:pt x="12507" y="1"/>
                  </a:moveTo>
                  <a:cubicBezTo>
                    <a:pt x="7545" y="1"/>
                    <a:pt x="3108" y="301"/>
                    <a:pt x="176" y="1379"/>
                  </a:cubicBezTo>
                  <a:cubicBezTo>
                    <a:pt x="76" y="1404"/>
                    <a:pt x="1" y="1530"/>
                    <a:pt x="51" y="1630"/>
                  </a:cubicBezTo>
                  <a:cubicBezTo>
                    <a:pt x="88" y="1723"/>
                    <a:pt x="153" y="1774"/>
                    <a:pt x="235" y="1774"/>
                  </a:cubicBezTo>
                  <a:cubicBezTo>
                    <a:pt x="263" y="1774"/>
                    <a:pt x="294" y="1768"/>
                    <a:pt x="326" y="1755"/>
                  </a:cubicBezTo>
                  <a:cubicBezTo>
                    <a:pt x="3159" y="728"/>
                    <a:pt x="7570" y="427"/>
                    <a:pt x="12507" y="427"/>
                  </a:cubicBezTo>
                  <a:cubicBezTo>
                    <a:pt x="19750" y="427"/>
                    <a:pt x="28171" y="1078"/>
                    <a:pt x="34688" y="1078"/>
                  </a:cubicBezTo>
                  <a:cubicBezTo>
                    <a:pt x="37344" y="1078"/>
                    <a:pt x="39675" y="978"/>
                    <a:pt x="41505" y="652"/>
                  </a:cubicBezTo>
                  <a:cubicBezTo>
                    <a:pt x="41605" y="652"/>
                    <a:pt x="41680" y="527"/>
                    <a:pt x="41680" y="427"/>
                  </a:cubicBezTo>
                  <a:cubicBezTo>
                    <a:pt x="41658" y="318"/>
                    <a:pt x="41560" y="247"/>
                    <a:pt x="41469" y="247"/>
                  </a:cubicBezTo>
                  <a:cubicBezTo>
                    <a:pt x="41456" y="247"/>
                    <a:pt x="41442" y="248"/>
                    <a:pt x="41429" y="251"/>
                  </a:cubicBezTo>
                  <a:cubicBezTo>
                    <a:pt x="39650" y="552"/>
                    <a:pt x="37319" y="677"/>
                    <a:pt x="34688" y="677"/>
                  </a:cubicBezTo>
                  <a:cubicBezTo>
                    <a:pt x="28196" y="677"/>
                    <a:pt x="19775" y="1"/>
                    <a:pt x="1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4"/>
            <p:cNvSpPr/>
            <p:nvPr/>
          </p:nvSpPr>
          <p:spPr>
            <a:xfrm flipH="1">
              <a:off x="4677231" y="1718136"/>
              <a:ext cx="1018332" cy="1806259"/>
            </a:xfrm>
            <a:custGeom>
              <a:avLst/>
              <a:gdLst/>
              <a:ahLst/>
              <a:cxnLst/>
              <a:rect l="l" t="t" r="r" b="b"/>
              <a:pathLst>
                <a:path w="67821" h="120297" extrusionOk="0">
                  <a:moveTo>
                    <a:pt x="56178" y="0"/>
                  </a:moveTo>
                  <a:cubicBezTo>
                    <a:pt x="52211" y="0"/>
                    <a:pt x="48443" y="2340"/>
                    <a:pt x="45539" y="5033"/>
                  </a:cubicBezTo>
                  <a:cubicBezTo>
                    <a:pt x="45264" y="5284"/>
                    <a:pt x="45013" y="5534"/>
                    <a:pt x="44763" y="5785"/>
                  </a:cubicBezTo>
                  <a:cubicBezTo>
                    <a:pt x="44437" y="9619"/>
                    <a:pt x="44336" y="13479"/>
                    <a:pt x="44487" y="17339"/>
                  </a:cubicBezTo>
                  <a:cubicBezTo>
                    <a:pt x="43961" y="14005"/>
                    <a:pt x="43560" y="10672"/>
                    <a:pt x="43259" y="7339"/>
                  </a:cubicBezTo>
                  <a:cubicBezTo>
                    <a:pt x="42908" y="7715"/>
                    <a:pt x="42557" y="8116"/>
                    <a:pt x="42231" y="8492"/>
                  </a:cubicBezTo>
                  <a:cubicBezTo>
                    <a:pt x="42031" y="12301"/>
                    <a:pt x="41905" y="16136"/>
                    <a:pt x="41880" y="19945"/>
                  </a:cubicBezTo>
                  <a:cubicBezTo>
                    <a:pt x="40953" y="17188"/>
                    <a:pt x="40276" y="14356"/>
                    <a:pt x="39825" y="11474"/>
                  </a:cubicBezTo>
                  <a:cubicBezTo>
                    <a:pt x="36041" y="16587"/>
                    <a:pt x="33008" y="22276"/>
                    <a:pt x="29700" y="27715"/>
                  </a:cubicBezTo>
                  <a:cubicBezTo>
                    <a:pt x="27369" y="31524"/>
                    <a:pt x="24863" y="35284"/>
                    <a:pt x="22432" y="39043"/>
                  </a:cubicBezTo>
                  <a:cubicBezTo>
                    <a:pt x="21254" y="45033"/>
                    <a:pt x="20627" y="51123"/>
                    <a:pt x="20577" y="57239"/>
                  </a:cubicBezTo>
                  <a:cubicBezTo>
                    <a:pt x="19875" y="52878"/>
                    <a:pt x="19424" y="48467"/>
                    <a:pt x="19274" y="44081"/>
                  </a:cubicBezTo>
                  <a:cubicBezTo>
                    <a:pt x="18973" y="44557"/>
                    <a:pt x="18697" y="45033"/>
                    <a:pt x="18396" y="45534"/>
                  </a:cubicBezTo>
                  <a:cubicBezTo>
                    <a:pt x="18021" y="50923"/>
                    <a:pt x="17745" y="56311"/>
                    <a:pt x="17620" y="61725"/>
                  </a:cubicBezTo>
                  <a:cubicBezTo>
                    <a:pt x="16592" y="58091"/>
                    <a:pt x="15915" y="54357"/>
                    <a:pt x="15564" y="50647"/>
                  </a:cubicBezTo>
                  <a:cubicBezTo>
                    <a:pt x="14111" y="53454"/>
                    <a:pt x="11579" y="63254"/>
                    <a:pt x="11153" y="66387"/>
                  </a:cubicBezTo>
                  <a:cubicBezTo>
                    <a:pt x="9224" y="80672"/>
                    <a:pt x="7745" y="81274"/>
                    <a:pt x="8823" y="92502"/>
                  </a:cubicBezTo>
                  <a:cubicBezTo>
                    <a:pt x="7469" y="87640"/>
                    <a:pt x="6141" y="82778"/>
                    <a:pt x="4787" y="77941"/>
                  </a:cubicBezTo>
                  <a:lnTo>
                    <a:pt x="4787" y="77941"/>
                  </a:lnTo>
                  <a:cubicBezTo>
                    <a:pt x="4236" y="87815"/>
                    <a:pt x="4537" y="98392"/>
                    <a:pt x="10101" y="106988"/>
                  </a:cubicBezTo>
                  <a:cubicBezTo>
                    <a:pt x="5464" y="101274"/>
                    <a:pt x="2632" y="94231"/>
                    <a:pt x="2156" y="87114"/>
                  </a:cubicBezTo>
                  <a:lnTo>
                    <a:pt x="2156" y="87114"/>
                  </a:lnTo>
                  <a:cubicBezTo>
                    <a:pt x="0" y="94808"/>
                    <a:pt x="1930" y="103605"/>
                    <a:pt x="7168" y="110046"/>
                  </a:cubicBezTo>
                  <a:cubicBezTo>
                    <a:pt x="8672" y="111926"/>
                    <a:pt x="10401" y="113605"/>
                    <a:pt x="11880" y="115460"/>
                  </a:cubicBezTo>
                  <a:cubicBezTo>
                    <a:pt x="12983" y="116863"/>
                    <a:pt x="15640" y="120297"/>
                    <a:pt x="15640" y="120297"/>
                  </a:cubicBezTo>
                  <a:cubicBezTo>
                    <a:pt x="15640" y="120297"/>
                    <a:pt x="23685" y="116262"/>
                    <a:pt x="25940" y="114332"/>
                  </a:cubicBezTo>
                  <a:cubicBezTo>
                    <a:pt x="32682" y="108542"/>
                    <a:pt x="37795" y="100998"/>
                    <a:pt x="40602" y="92652"/>
                  </a:cubicBezTo>
                  <a:lnTo>
                    <a:pt x="40602" y="92652"/>
                  </a:lnTo>
                  <a:cubicBezTo>
                    <a:pt x="37444" y="96111"/>
                    <a:pt x="33785" y="99144"/>
                    <a:pt x="29750" y="101650"/>
                  </a:cubicBezTo>
                  <a:cubicBezTo>
                    <a:pt x="35063" y="95861"/>
                    <a:pt x="39098" y="88968"/>
                    <a:pt x="41580" y="81550"/>
                  </a:cubicBezTo>
                  <a:lnTo>
                    <a:pt x="41580" y="81550"/>
                  </a:lnTo>
                  <a:cubicBezTo>
                    <a:pt x="38622" y="84958"/>
                    <a:pt x="35690" y="88392"/>
                    <a:pt x="32732" y="91800"/>
                  </a:cubicBezTo>
                  <a:cubicBezTo>
                    <a:pt x="36367" y="79946"/>
                    <a:pt x="41254" y="68517"/>
                    <a:pt x="47294" y="57715"/>
                  </a:cubicBezTo>
                  <a:cubicBezTo>
                    <a:pt x="47996" y="56487"/>
                    <a:pt x="48697" y="55259"/>
                    <a:pt x="49399" y="54031"/>
                  </a:cubicBezTo>
                  <a:lnTo>
                    <a:pt x="49399" y="54031"/>
                  </a:lnTo>
                  <a:cubicBezTo>
                    <a:pt x="45765" y="56111"/>
                    <a:pt x="41905" y="57941"/>
                    <a:pt x="38096" y="59745"/>
                  </a:cubicBezTo>
                  <a:cubicBezTo>
                    <a:pt x="43133" y="56161"/>
                    <a:pt x="47996" y="52402"/>
                    <a:pt x="52733" y="48467"/>
                  </a:cubicBezTo>
                  <a:cubicBezTo>
                    <a:pt x="53159" y="47765"/>
                    <a:pt x="53560" y="47063"/>
                    <a:pt x="53986" y="46387"/>
                  </a:cubicBezTo>
                  <a:lnTo>
                    <a:pt x="53986" y="46387"/>
                  </a:lnTo>
                  <a:cubicBezTo>
                    <a:pt x="50301" y="48367"/>
                    <a:pt x="46492" y="50171"/>
                    <a:pt x="42582" y="51800"/>
                  </a:cubicBezTo>
                  <a:cubicBezTo>
                    <a:pt x="47845" y="47890"/>
                    <a:pt x="52958" y="43805"/>
                    <a:pt x="57946" y="39569"/>
                  </a:cubicBezTo>
                  <a:cubicBezTo>
                    <a:pt x="61154" y="33805"/>
                    <a:pt x="64036" y="27890"/>
                    <a:pt x="65890" y="21574"/>
                  </a:cubicBezTo>
                  <a:cubicBezTo>
                    <a:pt x="67068" y="17614"/>
                    <a:pt x="67820" y="13379"/>
                    <a:pt x="66818" y="9269"/>
                  </a:cubicBezTo>
                  <a:cubicBezTo>
                    <a:pt x="65815" y="5183"/>
                    <a:pt x="62708" y="1274"/>
                    <a:pt x="58472" y="271"/>
                  </a:cubicBezTo>
                  <a:cubicBezTo>
                    <a:pt x="57703" y="86"/>
                    <a:pt x="56937" y="0"/>
                    <a:pt x="56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4"/>
            <p:cNvSpPr/>
            <p:nvPr/>
          </p:nvSpPr>
          <p:spPr>
            <a:xfrm flipH="1">
              <a:off x="4837538" y="1784672"/>
              <a:ext cx="709744" cy="1697581"/>
            </a:xfrm>
            <a:custGeom>
              <a:avLst/>
              <a:gdLst/>
              <a:ahLst/>
              <a:cxnLst/>
              <a:rect l="l" t="t" r="r" b="b"/>
              <a:pathLst>
                <a:path w="47269" h="113059" extrusionOk="0">
                  <a:moveTo>
                    <a:pt x="47269" y="0"/>
                  </a:moveTo>
                  <a:lnTo>
                    <a:pt x="47269" y="0"/>
                  </a:lnTo>
                  <a:cubicBezTo>
                    <a:pt x="43860" y="5088"/>
                    <a:pt x="40777" y="10402"/>
                    <a:pt x="38045" y="15890"/>
                  </a:cubicBezTo>
                  <a:cubicBezTo>
                    <a:pt x="38446" y="14712"/>
                    <a:pt x="38847" y="13534"/>
                    <a:pt x="39223" y="12381"/>
                  </a:cubicBezTo>
                  <a:lnTo>
                    <a:pt x="39223" y="12381"/>
                  </a:lnTo>
                  <a:cubicBezTo>
                    <a:pt x="32782" y="19925"/>
                    <a:pt x="27619" y="28547"/>
                    <a:pt x="24060" y="37820"/>
                  </a:cubicBezTo>
                  <a:cubicBezTo>
                    <a:pt x="23935" y="33334"/>
                    <a:pt x="24938" y="28848"/>
                    <a:pt x="26893" y="24838"/>
                  </a:cubicBezTo>
                  <a:lnTo>
                    <a:pt x="26893" y="24838"/>
                  </a:lnTo>
                  <a:cubicBezTo>
                    <a:pt x="17745" y="37595"/>
                    <a:pt x="12807" y="53109"/>
                    <a:pt x="11429" y="68748"/>
                  </a:cubicBezTo>
                  <a:cubicBezTo>
                    <a:pt x="11704" y="64888"/>
                    <a:pt x="11153" y="60953"/>
                    <a:pt x="9825" y="57319"/>
                  </a:cubicBezTo>
                  <a:cubicBezTo>
                    <a:pt x="9023" y="64462"/>
                    <a:pt x="8221" y="71580"/>
                    <a:pt x="7419" y="78698"/>
                  </a:cubicBezTo>
                  <a:cubicBezTo>
                    <a:pt x="7569" y="74236"/>
                    <a:pt x="6917" y="69750"/>
                    <a:pt x="5489" y="65515"/>
                  </a:cubicBezTo>
                  <a:cubicBezTo>
                    <a:pt x="4812" y="73760"/>
                    <a:pt x="4537" y="82056"/>
                    <a:pt x="4637" y="90352"/>
                  </a:cubicBezTo>
                  <a:cubicBezTo>
                    <a:pt x="3258" y="85665"/>
                    <a:pt x="2381" y="80803"/>
                    <a:pt x="2055" y="75916"/>
                  </a:cubicBezTo>
                  <a:lnTo>
                    <a:pt x="2055" y="75916"/>
                  </a:lnTo>
                  <a:cubicBezTo>
                    <a:pt x="0" y="85690"/>
                    <a:pt x="1028" y="96091"/>
                    <a:pt x="4938" y="105314"/>
                  </a:cubicBezTo>
                  <a:cubicBezTo>
                    <a:pt x="3509" y="103685"/>
                    <a:pt x="2206" y="101956"/>
                    <a:pt x="1078" y="100126"/>
                  </a:cubicBezTo>
                  <a:lnTo>
                    <a:pt x="1078" y="100126"/>
                  </a:lnTo>
                  <a:cubicBezTo>
                    <a:pt x="1830" y="103635"/>
                    <a:pt x="3233" y="107019"/>
                    <a:pt x="5238" y="110001"/>
                  </a:cubicBezTo>
                  <a:lnTo>
                    <a:pt x="6191" y="113059"/>
                  </a:lnTo>
                  <a:cubicBezTo>
                    <a:pt x="8095" y="111755"/>
                    <a:pt x="9825" y="110252"/>
                    <a:pt x="11404" y="108572"/>
                  </a:cubicBezTo>
                  <a:lnTo>
                    <a:pt x="11404" y="108572"/>
                  </a:lnTo>
                  <a:cubicBezTo>
                    <a:pt x="11253" y="108648"/>
                    <a:pt x="11103" y="108748"/>
                    <a:pt x="10953" y="108823"/>
                  </a:cubicBezTo>
                  <a:cubicBezTo>
                    <a:pt x="11153" y="108698"/>
                    <a:pt x="11354" y="108547"/>
                    <a:pt x="11554" y="108397"/>
                  </a:cubicBezTo>
                  <a:cubicBezTo>
                    <a:pt x="12607" y="107269"/>
                    <a:pt x="13609" y="106041"/>
                    <a:pt x="14486" y="104763"/>
                  </a:cubicBezTo>
                  <a:cubicBezTo>
                    <a:pt x="14812" y="103986"/>
                    <a:pt x="15088" y="103209"/>
                    <a:pt x="15364" y="102407"/>
                  </a:cubicBezTo>
                  <a:lnTo>
                    <a:pt x="15364" y="102407"/>
                  </a:lnTo>
                  <a:cubicBezTo>
                    <a:pt x="15063" y="102733"/>
                    <a:pt x="14712" y="103009"/>
                    <a:pt x="14336" y="103259"/>
                  </a:cubicBezTo>
                  <a:cubicBezTo>
                    <a:pt x="13910" y="103685"/>
                    <a:pt x="13434" y="104086"/>
                    <a:pt x="12983" y="104512"/>
                  </a:cubicBezTo>
                  <a:cubicBezTo>
                    <a:pt x="12481" y="104913"/>
                    <a:pt x="11980" y="105314"/>
                    <a:pt x="11479" y="105690"/>
                  </a:cubicBezTo>
                  <a:cubicBezTo>
                    <a:pt x="10978" y="106066"/>
                    <a:pt x="10451" y="106442"/>
                    <a:pt x="9900" y="106768"/>
                  </a:cubicBezTo>
                  <a:cubicBezTo>
                    <a:pt x="10376" y="106342"/>
                    <a:pt x="10877" y="105941"/>
                    <a:pt x="11354" y="105515"/>
                  </a:cubicBezTo>
                  <a:cubicBezTo>
                    <a:pt x="11830" y="105114"/>
                    <a:pt x="12331" y="104713"/>
                    <a:pt x="12782" y="104287"/>
                  </a:cubicBezTo>
                  <a:lnTo>
                    <a:pt x="13484" y="103710"/>
                  </a:lnTo>
                  <a:lnTo>
                    <a:pt x="13484" y="103710"/>
                  </a:lnTo>
                  <a:cubicBezTo>
                    <a:pt x="13058" y="103886"/>
                    <a:pt x="12607" y="104011"/>
                    <a:pt x="12156" y="104061"/>
                  </a:cubicBezTo>
                  <a:cubicBezTo>
                    <a:pt x="13183" y="102908"/>
                    <a:pt x="14110" y="101655"/>
                    <a:pt x="14988" y="100352"/>
                  </a:cubicBezTo>
                  <a:lnTo>
                    <a:pt x="14988" y="100352"/>
                  </a:lnTo>
                  <a:cubicBezTo>
                    <a:pt x="13910" y="101054"/>
                    <a:pt x="12807" y="101730"/>
                    <a:pt x="11730" y="102407"/>
                  </a:cubicBezTo>
                  <a:cubicBezTo>
                    <a:pt x="12481" y="101379"/>
                    <a:pt x="13208" y="100352"/>
                    <a:pt x="13885" y="99274"/>
                  </a:cubicBezTo>
                  <a:lnTo>
                    <a:pt x="13885" y="99274"/>
                  </a:lnTo>
                  <a:cubicBezTo>
                    <a:pt x="13459" y="99525"/>
                    <a:pt x="13058" y="99800"/>
                    <a:pt x="12632" y="100051"/>
                  </a:cubicBezTo>
                  <a:cubicBezTo>
                    <a:pt x="13133" y="98948"/>
                    <a:pt x="13584" y="97846"/>
                    <a:pt x="14060" y="96743"/>
                  </a:cubicBezTo>
                  <a:lnTo>
                    <a:pt x="14060" y="96743"/>
                  </a:lnTo>
                  <a:cubicBezTo>
                    <a:pt x="13409" y="97319"/>
                    <a:pt x="12782" y="97871"/>
                    <a:pt x="12131" y="98422"/>
                  </a:cubicBezTo>
                  <a:cubicBezTo>
                    <a:pt x="12807" y="97745"/>
                    <a:pt x="13509" y="97069"/>
                    <a:pt x="14211" y="96392"/>
                  </a:cubicBezTo>
                  <a:cubicBezTo>
                    <a:pt x="14687" y="95239"/>
                    <a:pt x="15163" y="94086"/>
                    <a:pt x="15614" y="92933"/>
                  </a:cubicBezTo>
                  <a:lnTo>
                    <a:pt x="15614" y="92933"/>
                  </a:lnTo>
                  <a:cubicBezTo>
                    <a:pt x="14511" y="93886"/>
                    <a:pt x="13459" y="94913"/>
                    <a:pt x="12481" y="96016"/>
                  </a:cubicBezTo>
                  <a:cubicBezTo>
                    <a:pt x="14010" y="93635"/>
                    <a:pt x="15364" y="91154"/>
                    <a:pt x="16567" y="88572"/>
                  </a:cubicBezTo>
                  <a:lnTo>
                    <a:pt x="16567" y="88572"/>
                  </a:lnTo>
                  <a:cubicBezTo>
                    <a:pt x="16441" y="88698"/>
                    <a:pt x="16341" y="88823"/>
                    <a:pt x="16216" y="88948"/>
                  </a:cubicBezTo>
                  <a:cubicBezTo>
                    <a:pt x="15840" y="89324"/>
                    <a:pt x="15464" y="89700"/>
                    <a:pt x="15088" y="90051"/>
                  </a:cubicBezTo>
                  <a:cubicBezTo>
                    <a:pt x="14712" y="90427"/>
                    <a:pt x="14311" y="90778"/>
                    <a:pt x="13910" y="91104"/>
                  </a:cubicBezTo>
                  <a:cubicBezTo>
                    <a:pt x="14236" y="90703"/>
                    <a:pt x="14587" y="90302"/>
                    <a:pt x="14938" y="89901"/>
                  </a:cubicBezTo>
                  <a:cubicBezTo>
                    <a:pt x="15288" y="89525"/>
                    <a:pt x="15664" y="89149"/>
                    <a:pt x="16015" y="88748"/>
                  </a:cubicBezTo>
                  <a:cubicBezTo>
                    <a:pt x="16291" y="88472"/>
                    <a:pt x="16592" y="88196"/>
                    <a:pt x="16867" y="87921"/>
                  </a:cubicBezTo>
                  <a:cubicBezTo>
                    <a:pt x="17619" y="86292"/>
                    <a:pt x="18296" y="84612"/>
                    <a:pt x="18897" y="82933"/>
                  </a:cubicBezTo>
                  <a:lnTo>
                    <a:pt x="18897" y="82933"/>
                  </a:lnTo>
                  <a:cubicBezTo>
                    <a:pt x="18647" y="83184"/>
                    <a:pt x="18396" y="83409"/>
                    <a:pt x="18171" y="83660"/>
                  </a:cubicBezTo>
                  <a:cubicBezTo>
                    <a:pt x="17544" y="84236"/>
                    <a:pt x="16918" y="84838"/>
                    <a:pt x="16291" y="85414"/>
                  </a:cubicBezTo>
                  <a:cubicBezTo>
                    <a:pt x="15664" y="85991"/>
                    <a:pt x="15013" y="86567"/>
                    <a:pt x="14361" y="87119"/>
                  </a:cubicBezTo>
                  <a:cubicBezTo>
                    <a:pt x="14938" y="86467"/>
                    <a:pt x="15539" y="85866"/>
                    <a:pt x="16141" y="85264"/>
                  </a:cubicBezTo>
                  <a:cubicBezTo>
                    <a:pt x="16742" y="84638"/>
                    <a:pt x="17369" y="84061"/>
                    <a:pt x="17970" y="83460"/>
                  </a:cubicBezTo>
                  <a:cubicBezTo>
                    <a:pt x="18346" y="83109"/>
                    <a:pt x="18722" y="82758"/>
                    <a:pt x="19073" y="82407"/>
                  </a:cubicBezTo>
                  <a:cubicBezTo>
                    <a:pt x="19850" y="80226"/>
                    <a:pt x="20476" y="78021"/>
                    <a:pt x="21003" y="75765"/>
                  </a:cubicBezTo>
                  <a:lnTo>
                    <a:pt x="21003" y="75765"/>
                  </a:lnTo>
                  <a:cubicBezTo>
                    <a:pt x="19449" y="77996"/>
                    <a:pt x="17544" y="80001"/>
                    <a:pt x="15389" y="81680"/>
                  </a:cubicBezTo>
                  <a:cubicBezTo>
                    <a:pt x="16617" y="79149"/>
                    <a:pt x="17870" y="76617"/>
                    <a:pt x="19123" y="74086"/>
                  </a:cubicBezTo>
                  <a:lnTo>
                    <a:pt x="19123" y="74086"/>
                  </a:lnTo>
                  <a:cubicBezTo>
                    <a:pt x="18923" y="74236"/>
                    <a:pt x="18722" y="74387"/>
                    <a:pt x="18547" y="74562"/>
                  </a:cubicBezTo>
                  <a:cubicBezTo>
                    <a:pt x="17644" y="75264"/>
                    <a:pt x="16767" y="75966"/>
                    <a:pt x="15865" y="76668"/>
                  </a:cubicBezTo>
                  <a:cubicBezTo>
                    <a:pt x="16692" y="75891"/>
                    <a:pt x="17544" y="75139"/>
                    <a:pt x="18396" y="74387"/>
                  </a:cubicBezTo>
                  <a:cubicBezTo>
                    <a:pt x="18722" y="74111"/>
                    <a:pt x="19048" y="73835"/>
                    <a:pt x="19374" y="73560"/>
                  </a:cubicBezTo>
                  <a:cubicBezTo>
                    <a:pt x="20276" y="71730"/>
                    <a:pt x="21153" y="69926"/>
                    <a:pt x="22055" y="68096"/>
                  </a:cubicBezTo>
                  <a:lnTo>
                    <a:pt x="22055" y="68096"/>
                  </a:lnTo>
                  <a:cubicBezTo>
                    <a:pt x="21629" y="68397"/>
                    <a:pt x="21228" y="68698"/>
                    <a:pt x="20802" y="68973"/>
                  </a:cubicBezTo>
                  <a:cubicBezTo>
                    <a:pt x="19950" y="69550"/>
                    <a:pt x="19073" y="70126"/>
                    <a:pt x="18196" y="70652"/>
                  </a:cubicBezTo>
                  <a:lnTo>
                    <a:pt x="20677" y="68823"/>
                  </a:lnTo>
                  <a:cubicBezTo>
                    <a:pt x="21203" y="68397"/>
                    <a:pt x="21755" y="67996"/>
                    <a:pt x="22306" y="67595"/>
                  </a:cubicBezTo>
                  <a:cubicBezTo>
                    <a:pt x="22481" y="67244"/>
                    <a:pt x="22657" y="66868"/>
                    <a:pt x="22832" y="66517"/>
                  </a:cubicBezTo>
                  <a:lnTo>
                    <a:pt x="22832" y="66517"/>
                  </a:lnTo>
                  <a:cubicBezTo>
                    <a:pt x="22281" y="66843"/>
                    <a:pt x="21755" y="67169"/>
                    <a:pt x="21203" y="67495"/>
                  </a:cubicBezTo>
                  <a:cubicBezTo>
                    <a:pt x="21604" y="66166"/>
                    <a:pt x="22005" y="64838"/>
                    <a:pt x="22456" y="63535"/>
                  </a:cubicBezTo>
                  <a:lnTo>
                    <a:pt x="22456" y="63535"/>
                  </a:lnTo>
                  <a:cubicBezTo>
                    <a:pt x="21905" y="63860"/>
                    <a:pt x="21354" y="64186"/>
                    <a:pt x="20802" y="64487"/>
                  </a:cubicBezTo>
                  <a:cubicBezTo>
                    <a:pt x="21379" y="64086"/>
                    <a:pt x="21955" y="63685"/>
                    <a:pt x="22532" y="63284"/>
                  </a:cubicBezTo>
                  <a:cubicBezTo>
                    <a:pt x="22782" y="62482"/>
                    <a:pt x="23058" y="61680"/>
                    <a:pt x="23334" y="60903"/>
                  </a:cubicBezTo>
                  <a:lnTo>
                    <a:pt x="23334" y="60903"/>
                  </a:lnTo>
                  <a:cubicBezTo>
                    <a:pt x="22657" y="61329"/>
                    <a:pt x="21980" y="61730"/>
                    <a:pt x="21253" y="62106"/>
                  </a:cubicBezTo>
                  <a:cubicBezTo>
                    <a:pt x="22456" y="60226"/>
                    <a:pt x="23710" y="58397"/>
                    <a:pt x="25013" y="56617"/>
                  </a:cubicBezTo>
                  <a:cubicBezTo>
                    <a:pt x="25715" y="54963"/>
                    <a:pt x="26466" y="53359"/>
                    <a:pt x="27319" y="51780"/>
                  </a:cubicBezTo>
                  <a:cubicBezTo>
                    <a:pt x="27519" y="51379"/>
                    <a:pt x="27720" y="51003"/>
                    <a:pt x="27945" y="50627"/>
                  </a:cubicBezTo>
                  <a:lnTo>
                    <a:pt x="27945" y="50627"/>
                  </a:lnTo>
                  <a:cubicBezTo>
                    <a:pt x="27820" y="50702"/>
                    <a:pt x="27669" y="50778"/>
                    <a:pt x="27544" y="50828"/>
                  </a:cubicBezTo>
                  <a:cubicBezTo>
                    <a:pt x="27845" y="50477"/>
                    <a:pt x="28146" y="50101"/>
                    <a:pt x="28446" y="49725"/>
                  </a:cubicBezTo>
                  <a:cubicBezTo>
                    <a:pt x="29800" y="47469"/>
                    <a:pt x="31279" y="45289"/>
                    <a:pt x="32832" y="43184"/>
                  </a:cubicBezTo>
                  <a:lnTo>
                    <a:pt x="32832" y="43184"/>
                  </a:lnTo>
                  <a:cubicBezTo>
                    <a:pt x="32782" y="43209"/>
                    <a:pt x="32732" y="43259"/>
                    <a:pt x="32657" y="43284"/>
                  </a:cubicBezTo>
                  <a:cubicBezTo>
                    <a:pt x="31955" y="43710"/>
                    <a:pt x="31253" y="44136"/>
                    <a:pt x="30527" y="44512"/>
                  </a:cubicBezTo>
                  <a:cubicBezTo>
                    <a:pt x="29800" y="44888"/>
                    <a:pt x="29073" y="45239"/>
                    <a:pt x="28321" y="45540"/>
                  </a:cubicBezTo>
                  <a:lnTo>
                    <a:pt x="30426" y="44311"/>
                  </a:lnTo>
                  <a:cubicBezTo>
                    <a:pt x="31128" y="43910"/>
                    <a:pt x="31830" y="43484"/>
                    <a:pt x="32507" y="43058"/>
                  </a:cubicBezTo>
                  <a:cubicBezTo>
                    <a:pt x="32782" y="42908"/>
                    <a:pt x="33033" y="42733"/>
                    <a:pt x="33284" y="42582"/>
                  </a:cubicBezTo>
                  <a:cubicBezTo>
                    <a:pt x="34612" y="40803"/>
                    <a:pt x="35990" y="39048"/>
                    <a:pt x="37394" y="37294"/>
                  </a:cubicBezTo>
                  <a:lnTo>
                    <a:pt x="37394" y="37294"/>
                  </a:lnTo>
                  <a:cubicBezTo>
                    <a:pt x="36266" y="37946"/>
                    <a:pt x="35113" y="38597"/>
                    <a:pt x="33960" y="39199"/>
                  </a:cubicBezTo>
                  <a:cubicBezTo>
                    <a:pt x="33183" y="39600"/>
                    <a:pt x="32381" y="40001"/>
                    <a:pt x="31579" y="40402"/>
                  </a:cubicBezTo>
                  <a:cubicBezTo>
                    <a:pt x="30777" y="40778"/>
                    <a:pt x="29975" y="41154"/>
                    <a:pt x="29173" y="41504"/>
                  </a:cubicBezTo>
                  <a:cubicBezTo>
                    <a:pt x="29950" y="41103"/>
                    <a:pt x="30752" y="40702"/>
                    <a:pt x="31529" y="40276"/>
                  </a:cubicBezTo>
                  <a:cubicBezTo>
                    <a:pt x="32306" y="39850"/>
                    <a:pt x="33083" y="39449"/>
                    <a:pt x="33860" y="38998"/>
                  </a:cubicBezTo>
                  <a:cubicBezTo>
                    <a:pt x="35163" y="38296"/>
                    <a:pt x="36441" y="37545"/>
                    <a:pt x="37720" y="36793"/>
                  </a:cubicBezTo>
                  <a:cubicBezTo>
                    <a:pt x="39223" y="34412"/>
                    <a:pt x="40627" y="31956"/>
                    <a:pt x="41980" y="29474"/>
                  </a:cubicBezTo>
                  <a:lnTo>
                    <a:pt x="41980" y="29474"/>
                  </a:lnTo>
                  <a:cubicBezTo>
                    <a:pt x="40702" y="30377"/>
                    <a:pt x="39424" y="31229"/>
                    <a:pt x="38096" y="32056"/>
                  </a:cubicBezTo>
                  <a:cubicBezTo>
                    <a:pt x="37319" y="32507"/>
                    <a:pt x="36542" y="32983"/>
                    <a:pt x="35765" y="33434"/>
                  </a:cubicBezTo>
                  <a:cubicBezTo>
                    <a:pt x="34963" y="33885"/>
                    <a:pt x="34161" y="34311"/>
                    <a:pt x="33359" y="34712"/>
                  </a:cubicBezTo>
                  <a:cubicBezTo>
                    <a:pt x="34136" y="34261"/>
                    <a:pt x="34913" y="33785"/>
                    <a:pt x="35690" y="33309"/>
                  </a:cubicBezTo>
                  <a:cubicBezTo>
                    <a:pt x="36467" y="32833"/>
                    <a:pt x="37218" y="32357"/>
                    <a:pt x="37995" y="31855"/>
                  </a:cubicBezTo>
                  <a:cubicBezTo>
                    <a:pt x="39424" y="30928"/>
                    <a:pt x="40852" y="29950"/>
                    <a:pt x="42256" y="28948"/>
                  </a:cubicBezTo>
                  <a:cubicBezTo>
                    <a:pt x="43233" y="27093"/>
                    <a:pt x="44186" y="25214"/>
                    <a:pt x="45088" y="23309"/>
                  </a:cubicBezTo>
                  <a:lnTo>
                    <a:pt x="45088" y="23309"/>
                  </a:lnTo>
                  <a:cubicBezTo>
                    <a:pt x="42081" y="26091"/>
                    <a:pt x="39073" y="28873"/>
                    <a:pt x="36065" y="31655"/>
                  </a:cubicBezTo>
                  <a:cubicBezTo>
                    <a:pt x="38045" y="28898"/>
                    <a:pt x="39649" y="25940"/>
                    <a:pt x="41003" y="22858"/>
                  </a:cubicBezTo>
                  <a:lnTo>
                    <a:pt x="41003" y="22858"/>
                  </a:lnTo>
                  <a:cubicBezTo>
                    <a:pt x="40025" y="23309"/>
                    <a:pt x="39048" y="23710"/>
                    <a:pt x="38045" y="24061"/>
                  </a:cubicBezTo>
                  <a:cubicBezTo>
                    <a:pt x="39073" y="23610"/>
                    <a:pt x="40101" y="23108"/>
                    <a:pt x="41103" y="22582"/>
                  </a:cubicBezTo>
                  <a:cubicBezTo>
                    <a:pt x="44136" y="15464"/>
                    <a:pt x="45740" y="7645"/>
                    <a:pt x="47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4"/>
            <p:cNvSpPr/>
            <p:nvPr/>
          </p:nvSpPr>
          <p:spPr>
            <a:xfrm flipH="1">
              <a:off x="4916937" y="1999565"/>
              <a:ext cx="633738" cy="1892145"/>
            </a:xfrm>
            <a:custGeom>
              <a:avLst/>
              <a:gdLst/>
              <a:ahLst/>
              <a:cxnLst/>
              <a:rect l="l" t="t" r="r" b="b"/>
              <a:pathLst>
                <a:path w="42207" h="126017" extrusionOk="0">
                  <a:moveTo>
                    <a:pt x="42206" y="0"/>
                  </a:moveTo>
                  <a:lnTo>
                    <a:pt x="42206" y="0"/>
                  </a:lnTo>
                  <a:cubicBezTo>
                    <a:pt x="36342" y="8271"/>
                    <a:pt x="31229" y="17093"/>
                    <a:pt x="26818" y="26266"/>
                  </a:cubicBezTo>
                  <a:cubicBezTo>
                    <a:pt x="22382" y="35414"/>
                    <a:pt x="18647" y="44913"/>
                    <a:pt x="15489" y="54562"/>
                  </a:cubicBezTo>
                  <a:cubicBezTo>
                    <a:pt x="12306" y="64236"/>
                    <a:pt x="9675" y="74086"/>
                    <a:pt x="7469" y="84011"/>
                  </a:cubicBezTo>
                  <a:cubicBezTo>
                    <a:pt x="5239" y="93936"/>
                    <a:pt x="1554" y="115966"/>
                    <a:pt x="1" y="126016"/>
                  </a:cubicBezTo>
                  <a:lnTo>
                    <a:pt x="3033" y="120151"/>
                  </a:lnTo>
                  <a:cubicBezTo>
                    <a:pt x="4412" y="110101"/>
                    <a:pt x="6818" y="94236"/>
                    <a:pt x="8873" y="84312"/>
                  </a:cubicBezTo>
                  <a:cubicBezTo>
                    <a:pt x="10928" y="74387"/>
                    <a:pt x="13384" y="64537"/>
                    <a:pt x="16392" y="54863"/>
                  </a:cubicBezTo>
                  <a:cubicBezTo>
                    <a:pt x="19424" y="45189"/>
                    <a:pt x="22983" y="35665"/>
                    <a:pt x="27244" y="26467"/>
                  </a:cubicBezTo>
                  <a:cubicBezTo>
                    <a:pt x="31505" y="17269"/>
                    <a:pt x="36467" y="8371"/>
                    <a:pt x="42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4"/>
            <p:cNvSpPr/>
            <p:nvPr/>
          </p:nvSpPr>
          <p:spPr>
            <a:xfrm flipH="1">
              <a:off x="4919580" y="1986021"/>
              <a:ext cx="633723" cy="1892130"/>
            </a:xfrm>
            <a:custGeom>
              <a:avLst/>
              <a:gdLst/>
              <a:ahLst/>
              <a:cxnLst/>
              <a:rect l="l" t="t" r="r" b="b"/>
              <a:pathLst>
                <a:path w="42206" h="126016" extrusionOk="0">
                  <a:moveTo>
                    <a:pt x="42206" y="0"/>
                  </a:moveTo>
                  <a:lnTo>
                    <a:pt x="42206" y="0"/>
                  </a:lnTo>
                  <a:cubicBezTo>
                    <a:pt x="36341" y="8296"/>
                    <a:pt x="31228" y="17118"/>
                    <a:pt x="26817" y="26266"/>
                  </a:cubicBezTo>
                  <a:cubicBezTo>
                    <a:pt x="22381" y="35439"/>
                    <a:pt x="18672" y="44913"/>
                    <a:pt x="15489" y="54587"/>
                  </a:cubicBezTo>
                  <a:cubicBezTo>
                    <a:pt x="12306" y="64236"/>
                    <a:pt x="9674" y="74086"/>
                    <a:pt x="7469" y="84011"/>
                  </a:cubicBezTo>
                  <a:cubicBezTo>
                    <a:pt x="5238" y="93935"/>
                    <a:pt x="1554" y="115966"/>
                    <a:pt x="0" y="126016"/>
                  </a:cubicBezTo>
                  <a:lnTo>
                    <a:pt x="3033" y="120151"/>
                  </a:lnTo>
                  <a:cubicBezTo>
                    <a:pt x="4411" y="110126"/>
                    <a:pt x="6817" y="94236"/>
                    <a:pt x="8872" y="84311"/>
                  </a:cubicBezTo>
                  <a:cubicBezTo>
                    <a:pt x="10928" y="74386"/>
                    <a:pt x="13384" y="64562"/>
                    <a:pt x="16391" y="54862"/>
                  </a:cubicBezTo>
                  <a:cubicBezTo>
                    <a:pt x="19424" y="45188"/>
                    <a:pt x="22983" y="35689"/>
                    <a:pt x="27243" y="26466"/>
                  </a:cubicBezTo>
                  <a:cubicBezTo>
                    <a:pt x="31504" y="17268"/>
                    <a:pt x="36466" y="8371"/>
                    <a:pt x="4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4"/>
            <p:cNvSpPr/>
            <p:nvPr/>
          </p:nvSpPr>
          <p:spPr>
            <a:xfrm flipH="1">
              <a:off x="5263889" y="2228753"/>
              <a:ext cx="32372" cy="380855"/>
            </a:xfrm>
            <a:custGeom>
              <a:avLst/>
              <a:gdLst/>
              <a:ahLst/>
              <a:cxnLst/>
              <a:rect l="l" t="t" r="r" b="b"/>
              <a:pathLst>
                <a:path w="2156" h="25365" extrusionOk="0">
                  <a:moveTo>
                    <a:pt x="2155" y="1"/>
                  </a:moveTo>
                  <a:lnTo>
                    <a:pt x="1704" y="1554"/>
                  </a:lnTo>
                  <a:lnTo>
                    <a:pt x="1303" y="3108"/>
                  </a:lnTo>
                  <a:lnTo>
                    <a:pt x="977" y="4662"/>
                  </a:lnTo>
                  <a:lnTo>
                    <a:pt x="677" y="6241"/>
                  </a:lnTo>
                  <a:cubicBezTo>
                    <a:pt x="326" y="8372"/>
                    <a:pt x="125" y="10502"/>
                    <a:pt x="50" y="12632"/>
                  </a:cubicBezTo>
                  <a:cubicBezTo>
                    <a:pt x="0" y="14788"/>
                    <a:pt x="50" y="16918"/>
                    <a:pt x="276" y="19048"/>
                  </a:cubicBezTo>
                  <a:lnTo>
                    <a:pt x="451" y="20652"/>
                  </a:lnTo>
                  <a:lnTo>
                    <a:pt x="677" y="22231"/>
                  </a:lnTo>
                  <a:lnTo>
                    <a:pt x="977" y="23810"/>
                  </a:lnTo>
                  <a:lnTo>
                    <a:pt x="1303" y="25364"/>
                  </a:lnTo>
                  <a:lnTo>
                    <a:pt x="1028" y="23785"/>
                  </a:lnTo>
                  <a:lnTo>
                    <a:pt x="802" y="22206"/>
                  </a:lnTo>
                  <a:lnTo>
                    <a:pt x="627" y="20627"/>
                  </a:lnTo>
                  <a:lnTo>
                    <a:pt x="476" y="19023"/>
                  </a:lnTo>
                  <a:cubicBezTo>
                    <a:pt x="301" y="16918"/>
                    <a:pt x="251" y="14788"/>
                    <a:pt x="326" y="12657"/>
                  </a:cubicBezTo>
                  <a:cubicBezTo>
                    <a:pt x="401" y="10527"/>
                    <a:pt x="602" y="8397"/>
                    <a:pt x="902" y="6291"/>
                  </a:cubicBezTo>
                  <a:lnTo>
                    <a:pt x="1153" y="4712"/>
                  </a:lnTo>
                  <a:lnTo>
                    <a:pt x="1429" y="3133"/>
                  </a:lnTo>
                  <a:lnTo>
                    <a:pt x="1779" y="1580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4"/>
            <p:cNvSpPr/>
            <p:nvPr/>
          </p:nvSpPr>
          <p:spPr>
            <a:xfrm flipH="1">
              <a:off x="5205928" y="2116224"/>
              <a:ext cx="44805" cy="371066"/>
            </a:xfrm>
            <a:custGeom>
              <a:avLst/>
              <a:gdLst/>
              <a:ahLst/>
              <a:cxnLst/>
              <a:rect l="l" t="t" r="r" b="b"/>
              <a:pathLst>
                <a:path w="2984" h="24713" extrusionOk="0">
                  <a:moveTo>
                    <a:pt x="2983" y="1"/>
                  </a:moveTo>
                  <a:lnTo>
                    <a:pt x="2457" y="1479"/>
                  </a:lnTo>
                  <a:lnTo>
                    <a:pt x="2006" y="2983"/>
                  </a:lnTo>
                  <a:lnTo>
                    <a:pt x="1605" y="4487"/>
                  </a:lnTo>
                  <a:lnTo>
                    <a:pt x="1229" y="6016"/>
                  </a:lnTo>
                  <a:cubicBezTo>
                    <a:pt x="778" y="8071"/>
                    <a:pt x="477" y="10126"/>
                    <a:pt x="251" y="12231"/>
                  </a:cubicBezTo>
                  <a:cubicBezTo>
                    <a:pt x="76" y="14312"/>
                    <a:pt x="1" y="16392"/>
                    <a:pt x="76" y="18497"/>
                  </a:cubicBezTo>
                  <a:lnTo>
                    <a:pt x="151" y="20051"/>
                  </a:lnTo>
                  <a:lnTo>
                    <a:pt x="276" y="21630"/>
                  </a:lnTo>
                  <a:lnTo>
                    <a:pt x="452" y="23184"/>
                  </a:lnTo>
                  <a:lnTo>
                    <a:pt x="677" y="24713"/>
                  </a:lnTo>
                  <a:lnTo>
                    <a:pt x="527" y="23159"/>
                  </a:lnTo>
                  <a:lnTo>
                    <a:pt x="402" y="21605"/>
                  </a:lnTo>
                  <a:lnTo>
                    <a:pt x="326" y="20051"/>
                  </a:lnTo>
                  <a:lnTo>
                    <a:pt x="276" y="18472"/>
                  </a:lnTo>
                  <a:cubicBezTo>
                    <a:pt x="251" y="16392"/>
                    <a:pt x="326" y="14312"/>
                    <a:pt x="527" y="12256"/>
                  </a:cubicBezTo>
                  <a:cubicBezTo>
                    <a:pt x="727" y="10176"/>
                    <a:pt x="1028" y="8121"/>
                    <a:pt x="1429" y="6066"/>
                  </a:cubicBezTo>
                  <a:lnTo>
                    <a:pt x="1755" y="4537"/>
                  </a:lnTo>
                  <a:lnTo>
                    <a:pt x="2131" y="3008"/>
                  </a:lnTo>
                  <a:lnTo>
                    <a:pt x="2532" y="1505"/>
                  </a:lnTo>
                  <a:lnTo>
                    <a:pt x="2983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4"/>
            <p:cNvSpPr/>
            <p:nvPr/>
          </p:nvSpPr>
          <p:spPr>
            <a:xfrm flipH="1">
              <a:off x="5133670" y="2071446"/>
              <a:ext cx="11682" cy="223543"/>
            </a:xfrm>
            <a:custGeom>
              <a:avLst/>
              <a:gdLst/>
              <a:ahLst/>
              <a:cxnLst/>
              <a:rect l="l" t="t" r="r" b="b"/>
              <a:pathLst>
                <a:path w="778" h="14888" extrusionOk="0">
                  <a:moveTo>
                    <a:pt x="777" y="0"/>
                  </a:moveTo>
                  <a:cubicBezTo>
                    <a:pt x="552" y="1228"/>
                    <a:pt x="376" y="2456"/>
                    <a:pt x="251" y="3710"/>
                  </a:cubicBezTo>
                  <a:cubicBezTo>
                    <a:pt x="126" y="4938"/>
                    <a:pt x="75" y="6191"/>
                    <a:pt x="25" y="7444"/>
                  </a:cubicBezTo>
                  <a:cubicBezTo>
                    <a:pt x="0" y="8672"/>
                    <a:pt x="0" y="9925"/>
                    <a:pt x="75" y="11178"/>
                  </a:cubicBezTo>
                  <a:cubicBezTo>
                    <a:pt x="151" y="12406"/>
                    <a:pt x="251" y="13660"/>
                    <a:pt x="401" y="14888"/>
                  </a:cubicBezTo>
                  <a:cubicBezTo>
                    <a:pt x="351" y="13660"/>
                    <a:pt x="301" y="12406"/>
                    <a:pt x="276" y="11153"/>
                  </a:cubicBezTo>
                  <a:cubicBezTo>
                    <a:pt x="276" y="9925"/>
                    <a:pt x="251" y="8672"/>
                    <a:pt x="301" y="7444"/>
                  </a:cubicBezTo>
                  <a:cubicBezTo>
                    <a:pt x="326" y="6191"/>
                    <a:pt x="401" y="4963"/>
                    <a:pt x="476" y="3710"/>
                  </a:cubicBezTo>
                  <a:cubicBezTo>
                    <a:pt x="552" y="2482"/>
                    <a:pt x="677" y="1253"/>
                    <a:pt x="777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4"/>
            <p:cNvSpPr/>
            <p:nvPr/>
          </p:nvSpPr>
          <p:spPr>
            <a:xfrm flipH="1">
              <a:off x="5094914" y="2069945"/>
              <a:ext cx="12808" cy="179895"/>
            </a:xfrm>
            <a:custGeom>
              <a:avLst/>
              <a:gdLst/>
              <a:ahLst/>
              <a:cxnLst/>
              <a:rect l="l" t="t" r="r" b="b"/>
              <a:pathLst>
                <a:path w="853" h="11981" extrusionOk="0">
                  <a:moveTo>
                    <a:pt x="853" y="0"/>
                  </a:moveTo>
                  <a:lnTo>
                    <a:pt x="853" y="0"/>
                  </a:lnTo>
                  <a:cubicBezTo>
                    <a:pt x="652" y="977"/>
                    <a:pt x="502" y="1955"/>
                    <a:pt x="376" y="2957"/>
                  </a:cubicBezTo>
                  <a:cubicBezTo>
                    <a:pt x="251" y="3960"/>
                    <a:pt x="176" y="4962"/>
                    <a:pt x="101" y="5965"/>
                  </a:cubicBezTo>
                  <a:cubicBezTo>
                    <a:pt x="51" y="6968"/>
                    <a:pt x="0" y="7970"/>
                    <a:pt x="26" y="8973"/>
                  </a:cubicBezTo>
                  <a:cubicBezTo>
                    <a:pt x="26" y="9975"/>
                    <a:pt x="76" y="10978"/>
                    <a:pt x="151" y="11980"/>
                  </a:cubicBezTo>
                  <a:cubicBezTo>
                    <a:pt x="176" y="10978"/>
                    <a:pt x="201" y="9975"/>
                    <a:pt x="226" y="8973"/>
                  </a:cubicBezTo>
                  <a:cubicBezTo>
                    <a:pt x="276" y="7970"/>
                    <a:pt x="301" y="6968"/>
                    <a:pt x="376" y="5990"/>
                  </a:cubicBezTo>
                  <a:cubicBezTo>
                    <a:pt x="427" y="4988"/>
                    <a:pt x="502" y="3985"/>
                    <a:pt x="577" y="2983"/>
                  </a:cubicBezTo>
                  <a:cubicBezTo>
                    <a:pt x="677" y="1980"/>
                    <a:pt x="777" y="977"/>
                    <a:pt x="853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4"/>
            <p:cNvSpPr/>
            <p:nvPr/>
          </p:nvSpPr>
          <p:spPr>
            <a:xfrm flipH="1">
              <a:off x="4926694" y="1803862"/>
              <a:ext cx="63604" cy="270210"/>
            </a:xfrm>
            <a:custGeom>
              <a:avLst/>
              <a:gdLst/>
              <a:ahLst/>
              <a:cxnLst/>
              <a:rect l="l" t="t" r="r" b="b"/>
              <a:pathLst>
                <a:path w="4236" h="17996" extrusionOk="0">
                  <a:moveTo>
                    <a:pt x="4236" y="1"/>
                  </a:moveTo>
                  <a:lnTo>
                    <a:pt x="4236" y="1"/>
                  </a:lnTo>
                  <a:cubicBezTo>
                    <a:pt x="3759" y="1479"/>
                    <a:pt x="3308" y="2958"/>
                    <a:pt x="2882" y="4437"/>
                  </a:cubicBezTo>
                  <a:cubicBezTo>
                    <a:pt x="2456" y="5915"/>
                    <a:pt x="2080" y="7419"/>
                    <a:pt x="1729" y="8898"/>
                  </a:cubicBezTo>
                  <a:cubicBezTo>
                    <a:pt x="1379" y="10402"/>
                    <a:pt x="1053" y="11905"/>
                    <a:pt x="752" y="13434"/>
                  </a:cubicBezTo>
                  <a:cubicBezTo>
                    <a:pt x="451" y="14938"/>
                    <a:pt x="201" y="16467"/>
                    <a:pt x="0" y="17996"/>
                  </a:cubicBezTo>
                  <a:lnTo>
                    <a:pt x="952" y="13484"/>
                  </a:lnTo>
                  <a:cubicBezTo>
                    <a:pt x="1303" y="11981"/>
                    <a:pt x="1629" y="10477"/>
                    <a:pt x="1980" y="8973"/>
                  </a:cubicBezTo>
                  <a:cubicBezTo>
                    <a:pt x="2331" y="7469"/>
                    <a:pt x="2707" y="5991"/>
                    <a:pt x="3083" y="4487"/>
                  </a:cubicBezTo>
                  <a:lnTo>
                    <a:pt x="4236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4"/>
            <p:cNvSpPr/>
            <p:nvPr/>
          </p:nvSpPr>
          <p:spPr>
            <a:xfrm flipH="1">
              <a:off x="4810023" y="1827948"/>
              <a:ext cx="91847" cy="151667"/>
            </a:xfrm>
            <a:custGeom>
              <a:avLst/>
              <a:gdLst/>
              <a:ahLst/>
              <a:cxnLst/>
              <a:rect l="l" t="t" r="r" b="b"/>
              <a:pathLst>
                <a:path w="6117" h="10101" extrusionOk="0">
                  <a:moveTo>
                    <a:pt x="6116" y="1"/>
                  </a:moveTo>
                  <a:cubicBezTo>
                    <a:pt x="5565" y="803"/>
                    <a:pt x="5013" y="1630"/>
                    <a:pt x="4487" y="2457"/>
                  </a:cubicBezTo>
                  <a:cubicBezTo>
                    <a:pt x="3961" y="3284"/>
                    <a:pt x="3459" y="4136"/>
                    <a:pt x="2933" y="4988"/>
                  </a:cubicBezTo>
                  <a:cubicBezTo>
                    <a:pt x="2457" y="5815"/>
                    <a:pt x="1931" y="6667"/>
                    <a:pt x="1454" y="7520"/>
                  </a:cubicBezTo>
                  <a:cubicBezTo>
                    <a:pt x="953" y="8372"/>
                    <a:pt x="477" y="9224"/>
                    <a:pt x="1" y="10101"/>
                  </a:cubicBezTo>
                  <a:cubicBezTo>
                    <a:pt x="577" y="9299"/>
                    <a:pt x="1104" y="8472"/>
                    <a:pt x="1630" y="7645"/>
                  </a:cubicBezTo>
                  <a:cubicBezTo>
                    <a:pt x="2156" y="6793"/>
                    <a:pt x="2657" y="5966"/>
                    <a:pt x="3184" y="5113"/>
                  </a:cubicBezTo>
                  <a:cubicBezTo>
                    <a:pt x="3685" y="4261"/>
                    <a:pt x="4186" y="3434"/>
                    <a:pt x="4688" y="2582"/>
                  </a:cubicBezTo>
                  <a:cubicBezTo>
                    <a:pt x="5164" y="1730"/>
                    <a:pt x="5665" y="853"/>
                    <a:pt x="611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4"/>
            <p:cNvSpPr/>
            <p:nvPr/>
          </p:nvSpPr>
          <p:spPr>
            <a:xfrm flipH="1">
              <a:off x="4748686" y="1901706"/>
              <a:ext cx="153934" cy="157703"/>
            </a:xfrm>
            <a:custGeom>
              <a:avLst/>
              <a:gdLst/>
              <a:ahLst/>
              <a:cxnLst/>
              <a:rect l="l" t="t" r="r" b="b"/>
              <a:pathLst>
                <a:path w="10252" h="10503" extrusionOk="0">
                  <a:moveTo>
                    <a:pt x="10251" y="1"/>
                  </a:moveTo>
                  <a:lnTo>
                    <a:pt x="10251" y="1"/>
                  </a:lnTo>
                  <a:cubicBezTo>
                    <a:pt x="9424" y="903"/>
                    <a:pt x="8597" y="1806"/>
                    <a:pt x="7770" y="2708"/>
                  </a:cubicBezTo>
                  <a:cubicBezTo>
                    <a:pt x="6943" y="3585"/>
                    <a:pt x="6091" y="4487"/>
                    <a:pt x="5239" y="5339"/>
                  </a:cubicBezTo>
                  <a:cubicBezTo>
                    <a:pt x="4387" y="6242"/>
                    <a:pt x="3509" y="7094"/>
                    <a:pt x="2657" y="7946"/>
                  </a:cubicBezTo>
                  <a:cubicBezTo>
                    <a:pt x="1780" y="8823"/>
                    <a:pt x="878" y="9650"/>
                    <a:pt x="1" y="10502"/>
                  </a:cubicBezTo>
                  <a:cubicBezTo>
                    <a:pt x="953" y="9750"/>
                    <a:pt x="1880" y="8923"/>
                    <a:pt x="2783" y="8096"/>
                  </a:cubicBezTo>
                  <a:cubicBezTo>
                    <a:pt x="3685" y="7269"/>
                    <a:pt x="4562" y="6417"/>
                    <a:pt x="5439" y="5540"/>
                  </a:cubicBezTo>
                  <a:cubicBezTo>
                    <a:pt x="6291" y="4663"/>
                    <a:pt x="7119" y="3760"/>
                    <a:pt x="7921" y="2833"/>
                  </a:cubicBezTo>
                  <a:cubicBezTo>
                    <a:pt x="8723" y="1906"/>
                    <a:pt x="9525" y="978"/>
                    <a:pt x="1025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4"/>
            <p:cNvSpPr/>
            <p:nvPr/>
          </p:nvSpPr>
          <p:spPr>
            <a:xfrm flipH="1">
              <a:off x="4775042" y="2007839"/>
              <a:ext cx="200961" cy="138123"/>
            </a:xfrm>
            <a:custGeom>
              <a:avLst/>
              <a:gdLst/>
              <a:ahLst/>
              <a:cxnLst/>
              <a:rect l="l" t="t" r="r" b="b"/>
              <a:pathLst>
                <a:path w="13384" h="9199" extrusionOk="0">
                  <a:moveTo>
                    <a:pt x="13384" y="1"/>
                  </a:moveTo>
                  <a:cubicBezTo>
                    <a:pt x="12432" y="978"/>
                    <a:pt x="11429" y="1905"/>
                    <a:pt x="10402" y="2783"/>
                  </a:cubicBezTo>
                  <a:cubicBezTo>
                    <a:pt x="9349" y="3660"/>
                    <a:pt x="8271" y="4512"/>
                    <a:pt x="7143" y="5264"/>
                  </a:cubicBezTo>
                  <a:cubicBezTo>
                    <a:pt x="6041" y="6041"/>
                    <a:pt x="4863" y="6743"/>
                    <a:pt x="3660" y="7394"/>
                  </a:cubicBezTo>
                  <a:cubicBezTo>
                    <a:pt x="2482" y="8046"/>
                    <a:pt x="1254" y="8647"/>
                    <a:pt x="0" y="9199"/>
                  </a:cubicBezTo>
                  <a:cubicBezTo>
                    <a:pt x="1279" y="8748"/>
                    <a:pt x="2557" y="8196"/>
                    <a:pt x="3760" y="7595"/>
                  </a:cubicBezTo>
                  <a:cubicBezTo>
                    <a:pt x="4988" y="6968"/>
                    <a:pt x="6166" y="6266"/>
                    <a:pt x="7294" y="5489"/>
                  </a:cubicBezTo>
                  <a:cubicBezTo>
                    <a:pt x="8422" y="4712"/>
                    <a:pt x="9524" y="3860"/>
                    <a:pt x="10527" y="2958"/>
                  </a:cubicBezTo>
                  <a:cubicBezTo>
                    <a:pt x="11554" y="2031"/>
                    <a:pt x="12507" y="1053"/>
                    <a:pt x="13384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4"/>
            <p:cNvSpPr/>
            <p:nvPr/>
          </p:nvSpPr>
          <p:spPr>
            <a:xfrm flipH="1">
              <a:off x="4782569" y="2115098"/>
              <a:ext cx="263814" cy="190811"/>
            </a:xfrm>
            <a:custGeom>
              <a:avLst/>
              <a:gdLst/>
              <a:ahLst/>
              <a:cxnLst/>
              <a:rect l="l" t="t" r="r" b="b"/>
              <a:pathLst>
                <a:path w="17570" h="12708" extrusionOk="0">
                  <a:moveTo>
                    <a:pt x="17570" y="1"/>
                  </a:moveTo>
                  <a:lnTo>
                    <a:pt x="17570" y="1"/>
                  </a:lnTo>
                  <a:cubicBezTo>
                    <a:pt x="16893" y="602"/>
                    <a:pt x="16216" y="1204"/>
                    <a:pt x="15515" y="1780"/>
                  </a:cubicBezTo>
                  <a:cubicBezTo>
                    <a:pt x="14813" y="2356"/>
                    <a:pt x="14111" y="2933"/>
                    <a:pt x="13409" y="3509"/>
                  </a:cubicBezTo>
                  <a:cubicBezTo>
                    <a:pt x="12006" y="4637"/>
                    <a:pt x="10577" y="5740"/>
                    <a:pt x="9099" y="6793"/>
                  </a:cubicBezTo>
                  <a:cubicBezTo>
                    <a:pt x="7645" y="7870"/>
                    <a:pt x="6141" y="8873"/>
                    <a:pt x="4637" y="9850"/>
                  </a:cubicBezTo>
                  <a:cubicBezTo>
                    <a:pt x="3860" y="10352"/>
                    <a:pt x="3109" y="10828"/>
                    <a:pt x="2332" y="11304"/>
                  </a:cubicBezTo>
                  <a:cubicBezTo>
                    <a:pt x="1555" y="11780"/>
                    <a:pt x="778" y="12256"/>
                    <a:pt x="1" y="12707"/>
                  </a:cubicBezTo>
                  <a:cubicBezTo>
                    <a:pt x="803" y="12306"/>
                    <a:pt x="1605" y="11880"/>
                    <a:pt x="2407" y="11429"/>
                  </a:cubicBezTo>
                  <a:cubicBezTo>
                    <a:pt x="3184" y="10978"/>
                    <a:pt x="3961" y="10502"/>
                    <a:pt x="4738" y="10051"/>
                  </a:cubicBezTo>
                  <a:cubicBezTo>
                    <a:pt x="6291" y="9098"/>
                    <a:pt x="7795" y="8071"/>
                    <a:pt x="9274" y="7018"/>
                  </a:cubicBezTo>
                  <a:cubicBezTo>
                    <a:pt x="10728" y="5940"/>
                    <a:pt x="12156" y="4838"/>
                    <a:pt x="13560" y="3660"/>
                  </a:cubicBezTo>
                  <a:cubicBezTo>
                    <a:pt x="14236" y="3083"/>
                    <a:pt x="14938" y="2482"/>
                    <a:pt x="15590" y="1880"/>
                  </a:cubicBezTo>
                  <a:cubicBezTo>
                    <a:pt x="16266" y="1254"/>
                    <a:pt x="16918" y="627"/>
                    <a:pt x="1757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4"/>
            <p:cNvSpPr/>
            <p:nvPr/>
          </p:nvSpPr>
          <p:spPr>
            <a:xfrm flipH="1">
              <a:off x="4836386" y="2242298"/>
              <a:ext cx="272838" cy="165600"/>
            </a:xfrm>
            <a:custGeom>
              <a:avLst/>
              <a:gdLst/>
              <a:ahLst/>
              <a:cxnLst/>
              <a:rect l="l" t="t" r="r" b="b"/>
              <a:pathLst>
                <a:path w="18171" h="11029" extrusionOk="0">
                  <a:moveTo>
                    <a:pt x="18171" y="1"/>
                  </a:moveTo>
                  <a:lnTo>
                    <a:pt x="18171" y="1"/>
                  </a:lnTo>
                  <a:cubicBezTo>
                    <a:pt x="17444" y="527"/>
                    <a:pt x="16717" y="1028"/>
                    <a:pt x="15965" y="1530"/>
                  </a:cubicBezTo>
                  <a:cubicBezTo>
                    <a:pt x="15238" y="2031"/>
                    <a:pt x="14512" y="2532"/>
                    <a:pt x="13785" y="3008"/>
                  </a:cubicBezTo>
                  <a:cubicBezTo>
                    <a:pt x="12306" y="3986"/>
                    <a:pt x="10802" y="4963"/>
                    <a:pt x="9273" y="5865"/>
                  </a:cubicBezTo>
                  <a:cubicBezTo>
                    <a:pt x="7770" y="6793"/>
                    <a:pt x="6241" y="7670"/>
                    <a:pt x="4687" y="8522"/>
                  </a:cubicBezTo>
                  <a:cubicBezTo>
                    <a:pt x="3910" y="8973"/>
                    <a:pt x="3133" y="9374"/>
                    <a:pt x="2356" y="9800"/>
                  </a:cubicBezTo>
                  <a:cubicBezTo>
                    <a:pt x="1579" y="10226"/>
                    <a:pt x="777" y="10627"/>
                    <a:pt x="0" y="11028"/>
                  </a:cubicBezTo>
                  <a:cubicBezTo>
                    <a:pt x="802" y="10678"/>
                    <a:pt x="1604" y="10302"/>
                    <a:pt x="2406" y="9926"/>
                  </a:cubicBezTo>
                  <a:cubicBezTo>
                    <a:pt x="3208" y="9525"/>
                    <a:pt x="4010" y="9124"/>
                    <a:pt x="4787" y="8723"/>
                  </a:cubicBezTo>
                  <a:cubicBezTo>
                    <a:pt x="6366" y="7896"/>
                    <a:pt x="7895" y="7018"/>
                    <a:pt x="9424" y="6091"/>
                  </a:cubicBezTo>
                  <a:cubicBezTo>
                    <a:pt x="10928" y="5164"/>
                    <a:pt x="12431" y="4211"/>
                    <a:pt x="13885" y="3184"/>
                  </a:cubicBezTo>
                  <a:cubicBezTo>
                    <a:pt x="14612" y="2683"/>
                    <a:pt x="15339" y="2156"/>
                    <a:pt x="16065" y="1630"/>
                  </a:cubicBezTo>
                  <a:cubicBezTo>
                    <a:pt x="16767" y="1104"/>
                    <a:pt x="17469" y="552"/>
                    <a:pt x="1817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4"/>
            <p:cNvSpPr/>
            <p:nvPr/>
          </p:nvSpPr>
          <p:spPr>
            <a:xfrm flipH="1">
              <a:off x="4997453" y="2390956"/>
              <a:ext cx="124564" cy="77537"/>
            </a:xfrm>
            <a:custGeom>
              <a:avLst/>
              <a:gdLst/>
              <a:ahLst/>
              <a:cxnLst/>
              <a:rect l="l" t="t" r="r" b="b"/>
              <a:pathLst>
                <a:path w="8296" h="5164" extrusionOk="0">
                  <a:moveTo>
                    <a:pt x="8296" y="1"/>
                  </a:moveTo>
                  <a:lnTo>
                    <a:pt x="6266" y="1354"/>
                  </a:lnTo>
                  <a:cubicBezTo>
                    <a:pt x="5564" y="1805"/>
                    <a:pt x="4887" y="2256"/>
                    <a:pt x="4186" y="2682"/>
                  </a:cubicBezTo>
                  <a:cubicBezTo>
                    <a:pt x="3509" y="3108"/>
                    <a:pt x="2807" y="3534"/>
                    <a:pt x="2105" y="3935"/>
                  </a:cubicBezTo>
                  <a:lnTo>
                    <a:pt x="0" y="5164"/>
                  </a:lnTo>
                  <a:cubicBezTo>
                    <a:pt x="752" y="4863"/>
                    <a:pt x="1479" y="4512"/>
                    <a:pt x="2206" y="4136"/>
                  </a:cubicBezTo>
                  <a:cubicBezTo>
                    <a:pt x="2932" y="3760"/>
                    <a:pt x="3634" y="3334"/>
                    <a:pt x="4336" y="2908"/>
                  </a:cubicBezTo>
                  <a:cubicBezTo>
                    <a:pt x="5038" y="2457"/>
                    <a:pt x="5714" y="2006"/>
                    <a:pt x="6366" y="1529"/>
                  </a:cubicBezTo>
                  <a:cubicBezTo>
                    <a:pt x="7043" y="1053"/>
                    <a:pt x="7669" y="552"/>
                    <a:pt x="829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4"/>
            <p:cNvSpPr/>
            <p:nvPr/>
          </p:nvSpPr>
          <p:spPr>
            <a:xfrm flipH="1">
              <a:off x="5089651" y="2653645"/>
              <a:ext cx="145270" cy="99369"/>
            </a:xfrm>
            <a:custGeom>
              <a:avLst/>
              <a:gdLst/>
              <a:ahLst/>
              <a:cxnLst/>
              <a:rect l="l" t="t" r="r" b="b"/>
              <a:pathLst>
                <a:path w="9675" h="6618" extrusionOk="0">
                  <a:moveTo>
                    <a:pt x="9674" y="0"/>
                  </a:moveTo>
                  <a:cubicBezTo>
                    <a:pt x="8847" y="527"/>
                    <a:pt x="8045" y="1078"/>
                    <a:pt x="7243" y="1630"/>
                  </a:cubicBezTo>
                  <a:lnTo>
                    <a:pt x="4812" y="3284"/>
                  </a:lnTo>
                  <a:lnTo>
                    <a:pt x="2406" y="4938"/>
                  </a:lnTo>
                  <a:cubicBezTo>
                    <a:pt x="1604" y="5489"/>
                    <a:pt x="802" y="6041"/>
                    <a:pt x="0" y="6617"/>
                  </a:cubicBezTo>
                  <a:cubicBezTo>
                    <a:pt x="852" y="6141"/>
                    <a:pt x="1705" y="5640"/>
                    <a:pt x="2532" y="5113"/>
                  </a:cubicBezTo>
                  <a:cubicBezTo>
                    <a:pt x="3359" y="4587"/>
                    <a:pt x="4161" y="4061"/>
                    <a:pt x="4988" y="3509"/>
                  </a:cubicBezTo>
                  <a:cubicBezTo>
                    <a:pt x="5790" y="2958"/>
                    <a:pt x="6592" y="2381"/>
                    <a:pt x="7369" y="1805"/>
                  </a:cubicBezTo>
                  <a:cubicBezTo>
                    <a:pt x="8146" y="1229"/>
                    <a:pt x="8923" y="627"/>
                    <a:pt x="9674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4"/>
            <p:cNvSpPr/>
            <p:nvPr/>
          </p:nvSpPr>
          <p:spPr>
            <a:xfrm flipH="1">
              <a:off x="5126906" y="2734175"/>
              <a:ext cx="147162" cy="111411"/>
            </a:xfrm>
            <a:custGeom>
              <a:avLst/>
              <a:gdLst/>
              <a:ahLst/>
              <a:cxnLst/>
              <a:rect l="l" t="t" r="r" b="b"/>
              <a:pathLst>
                <a:path w="9801" h="7420" extrusionOk="0">
                  <a:moveTo>
                    <a:pt x="9800" y="1"/>
                  </a:moveTo>
                  <a:lnTo>
                    <a:pt x="7369" y="1881"/>
                  </a:lnTo>
                  <a:cubicBezTo>
                    <a:pt x="6567" y="2482"/>
                    <a:pt x="5740" y="3134"/>
                    <a:pt x="4938" y="3735"/>
                  </a:cubicBezTo>
                  <a:cubicBezTo>
                    <a:pt x="4111" y="4362"/>
                    <a:pt x="3284" y="4963"/>
                    <a:pt x="2482" y="5590"/>
                  </a:cubicBezTo>
                  <a:lnTo>
                    <a:pt x="1" y="7419"/>
                  </a:lnTo>
                  <a:cubicBezTo>
                    <a:pt x="878" y="6893"/>
                    <a:pt x="1755" y="6317"/>
                    <a:pt x="2607" y="5740"/>
                  </a:cubicBezTo>
                  <a:cubicBezTo>
                    <a:pt x="3434" y="5164"/>
                    <a:pt x="4261" y="4562"/>
                    <a:pt x="5088" y="3961"/>
                  </a:cubicBezTo>
                  <a:cubicBezTo>
                    <a:pt x="5916" y="3334"/>
                    <a:pt x="6718" y="2683"/>
                    <a:pt x="7495" y="2031"/>
                  </a:cubicBezTo>
                  <a:cubicBezTo>
                    <a:pt x="8297" y="1379"/>
                    <a:pt x="9073" y="703"/>
                    <a:pt x="980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74"/>
            <p:cNvSpPr/>
            <p:nvPr/>
          </p:nvSpPr>
          <p:spPr>
            <a:xfrm flipH="1">
              <a:off x="5151743" y="2804180"/>
              <a:ext cx="157327" cy="131727"/>
            </a:xfrm>
            <a:custGeom>
              <a:avLst/>
              <a:gdLst/>
              <a:ahLst/>
              <a:cxnLst/>
              <a:rect l="l" t="t" r="r" b="b"/>
              <a:pathLst>
                <a:path w="10478" h="8773" extrusionOk="0">
                  <a:moveTo>
                    <a:pt x="10477" y="1"/>
                  </a:moveTo>
                  <a:lnTo>
                    <a:pt x="10477" y="1"/>
                  </a:lnTo>
                  <a:cubicBezTo>
                    <a:pt x="9575" y="677"/>
                    <a:pt x="8673" y="1404"/>
                    <a:pt x="7795" y="2106"/>
                  </a:cubicBezTo>
                  <a:cubicBezTo>
                    <a:pt x="6893" y="2833"/>
                    <a:pt x="6016" y="3559"/>
                    <a:pt x="5139" y="4286"/>
                  </a:cubicBezTo>
                  <a:cubicBezTo>
                    <a:pt x="4287" y="5013"/>
                    <a:pt x="3409" y="5740"/>
                    <a:pt x="2532" y="6492"/>
                  </a:cubicBezTo>
                  <a:cubicBezTo>
                    <a:pt x="1680" y="7244"/>
                    <a:pt x="828" y="7996"/>
                    <a:pt x="1" y="8773"/>
                  </a:cubicBezTo>
                  <a:cubicBezTo>
                    <a:pt x="903" y="8071"/>
                    <a:pt x="1780" y="7369"/>
                    <a:pt x="2683" y="6667"/>
                  </a:cubicBezTo>
                  <a:cubicBezTo>
                    <a:pt x="3560" y="5940"/>
                    <a:pt x="4437" y="5214"/>
                    <a:pt x="5314" y="4487"/>
                  </a:cubicBezTo>
                  <a:cubicBezTo>
                    <a:pt x="6191" y="3760"/>
                    <a:pt x="7069" y="3008"/>
                    <a:pt x="7921" y="2281"/>
                  </a:cubicBezTo>
                  <a:cubicBezTo>
                    <a:pt x="8773" y="1529"/>
                    <a:pt x="9650" y="778"/>
                    <a:pt x="10477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4"/>
            <p:cNvSpPr/>
            <p:nvPr/>
          </p:nvSpPr>
          <p:spPr>
            <a:xfrm flipH="1">
              <a:off x="5220242" y="2985948"/>
              <a:ext cx="111396" cy="106892"/>
            </a:xfrm>
            <a:custGeom>
              <a:avLst/>
              <a:gdLst/>
              <a:ahLst/>
              <a:cxnLst/>
              <a:rect l="l" t="t" r="r" b="b"/>
              <a:pathLst>
                <a:path w="7419" h="7119" extrusionOk="0">
                  <a:moveTo>
                    <a:pt x="7419" y="1"/>
                  </a:moveTo>
                  <a:cubicBezTo>
                    <a:pt x="6767" y="552"/>
                    <a:pt x="6115" y="1129"/>
                    <a:pt x="5489" y="1705"/>
                  </a:cubicBezTo>
                  <a:cubicBezTo>
                    <a:pt x="4862" y="2282"/>
                    <a:pt x="4236" y="2858"/>
                    <a:pt x="3609" y="3460"/>
                  </a:cubicBezTo>
                  <a:cubicBezTo>
                    <a:pt x="3008" y="4061"/>
                    <a:pt x="2381" y="4638"/>
                    <a:pt x="1780" y="5264"/>
                  </a:cubicBezTo>
                  <a:cubicBezTo>
                    <a:pt x="1178" y="5866"/>
                    <a:pt x="577" y="6467"/>
                    <a:pt x="0" y="7119"/>
                  </a:cubicBezTo>
                  <a:cubicBezTo>
                    <a:pt x="652" y="6567"/>
                    <a:pt x="1303" y="5991"/>
                    <a:pt x="1930" y="5414"/>
                  </a:cubicBezTo>
                  <a:cubicBezTo>
                    <a:pt x="2557" y="4838"/>
                    <a:pt x="3183" y="4236"/>
                    <a:pt x="3810" y="3660"/>
                  </a:cubicBezTo>
                  <a:cubicBezTo>
                    <a:pt x="4411" y="3059"/>
                    <a:pt x="5038" y="2457"/>
                    <a:pt x="5639" y="1856"/>
                  </a:cubicBezTo>
                  <a:cubicBezTo>
                    <a:pt x="6241" y="1229"/>
                    <a:pt x="6842" y="627"/>
                    <a:pt x="7419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74"/>
            <p:cNvSpPr/>
            <p:nvPr/>
          </p:nvSpPr>
          <p:spPr>
            <a:xfrm flipH="1">
              <a:off x="5272165" y="3084933"/>
              <a:ext cx="66261" cy="67748"/>
            </a:xfrm>
            <a:custGeom>
              <a:avLst/>
              <a:gdLst/>
              <a:ahLst/>
              <a:cxnLst/>
              <a:rect l="l" t="t" r="r" b="b"/>
              <a:pathLst>
                <a:path w="4413" h="4512" extrusionOk="0">
                  <a:moveTo>
                    <a:pt x="4412" y="0"/>
                  </a:moveTo>
                  <a:lnTo>
                    <a:pt x="4412" y="0"/>
                  </a:lnTo>
                  <a:cubicBezTo>
                    <a:pt x="4011" y="351"/>
                    <a:pt x="3610" y="702"/>
                    <a:pt x="3234" y="1053"/>
                  </a:cubicBezTo>
                  <a:cubicBezTo>
                    <a:pt x="2858" y="1429"/>
                    <a:pt x="2482" y="1805"/>
                    <a:pt x="2106" y="2156"/>
                  </a:cubicBezTo>
                  <a:cubicBezTo>
                    <a:pt x="1755" y="2557"/>
                    <a:pt x="1379" y="2933"/>
                    <a:pt x="1029" y="3309"/>
                  </a:cubicBezTo>
                  <a:cubicBezTo>
                    <a:pt x="678" y="3710"/>
                    <a:pt x="327" y="4111"/>
                    <a:pt x="1" y="4512"/>
                  </a:cubicBezTo>
                  <a:cubicBezTo>
                    <a:pt x="402" y="4186"/>
                    <a:pt x="803" y="3835"/>
                    <a:pt x="1179" y="3459"/>
                  </a:cubicBezTo>
                  <a:cubicBezTo>
                    <a:pt x="1555" y="3108"/>
                    <a:pt x="1931" y="2732"/>
                    <a:pt x="2307" y="2356"/>
                  </a:cubicBezTo>
                  <a:cubicBezTo>
                    <a:pt x="2658" y="1980"/>
                    <a:pt x="3034" y="1604"/>
                    <a:pt x="3384" y="1203"/>
                  </a:cubicBezTo>
                  <a:cubicBezTo>
                    <a:pt x="3735" y="827"/>
                    <a:pt x="4086" y="426"/>
                    <a:pt x="4412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74"/>
            <p:cNvSpPr/>
            <p:nvPr/>
          </p:nvSpPr>
          <p:spPr>
            <a:xfrm flipH="1">
              <a:off x="5181476" y="3093582"/>
              <a:ext cx="183663" cy="168994"/>
            </a:xfrm>
            <a:custGeom>
              <a:avLst/>
              <a:gdLst/>
              <a:ahLst/>
              <a:cxnLst/>
              <a:rect l="l" t="t" r="r" b="b"/>
              <a:pathLst>
                <a:path w="12232" h="11255" extrusionOk="0">
                  <a:moveTo>
                    <a:pt x="12231" y="1"/>
                  </a:moveTo>
                  <a:cubicBezTo>
                    <a:pt x="11179" y="903"/>
                    <a:pt x="10126" y="1805"/>
                    <a:pt x="9098" y="2733"/>
                  </a:cubicBezTo>
                  <a:lnTo>
                    <a:pt x="6016" y="5540"/>
                  </a:lnTo>
                  <a:lnTo>
                    <a:pt x="2983" y="8372"/>
                  </a:lnTo>
                  <a:cubicBezTo>
                    <a:pt x="1980" y="9324"/>
                    <a:pt x="978" y="10277"/>
                    <a:pt x="1" y="11254"/>
                  </a:cubicBezTo>
                  <a:cubicBezTo>
                    <a:pt x="1053" y="10352"/>
                    <a:pt x="2081" y="9450"/>
                    <a:pt x="3133" y="8522"/>
                  </a:cubicBezTo>
                  <a:lnTo>
                    <a:pt x="6216" y="5740"/>
                  </a:lnTo>
                  <a:lnTo>
                    <a:pt x="9249" y="2883"/>
                  </a:lnTo>
                  <a:cubicBezTo>
                    <a:pt x="10251" y="1931"/>
                    <a:pt x="11254" y="978"/>
                    <a:pt x="1223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74"/>
            <p:cNvSpPr/>
            <p:nvPr/>
          </p:nvSpPr>
          <p:spPr>
            <a:xfrm flipH="1">
              <a:off x="5311688" y="3313746"/>
              <a:ext cx="86952" cy="74144"/>
            </a:xfrm>
            <a:custGeom>
              <a:avLst/>
              <a:gdLst/>
              <a:ahLst/>
              <a:cxnLst/>
              <a:rect l="l" t="t" r="r" b="b"/>
              <a:pathLst>
                <a:path w="5791" h="4938" extrusionOk="0">
                  <a:moveTo>
                    <a:pt x="5790" y="1"/>
                  </a:moveTo>
                  <a:cubicBezTo>
                    <a:pt x="5314" y="402"/>
                    <a:pt x="4838" y="828"/>
                    <a:pt x="4337" y="1229"/>
                  </a:cubicBezTo>
                  <a:lnTo>
                    <a:pt x="2883" y="2457"/>
                  </a:lnTo>
                  <a:cubicBezTo>
                    <a:pt x="2432" y="2883"/>
                    <a:pt x="1931" y="3284"/>
                    <a:pt x="1455" y="3685"/>
                  </a:cubicBezTo>
                  <a:cubicBezTo>
                    <a:pt x="978" y="4111"/>
                    <a:pt x="477" y="4512"/>
                    <a:pt x="1" y="4938"/>
                  </a:cubicBezTo>
                  <a:cubicBezTo>
                    <a:pt x="552" y="4612"/>
                    <a:pt x="1079" y="4236"/>
                    <a:pt x="1580" y="3860"/>
                  </a:cubicBezTo>
                  <a:cubicBezTo>
                    <a:pt x="2081" y="3484"/>
                    <a:pt x="2582" y="3083"/>
                    <a:pt x="3084" y="2682"/>
                  </a:cubicBezTo>
                  <a:cubicBezTo>
                    <a:pt x="3560" y="2256"/>
                    <a:pt x="4036" y="1830"/>
                    <a:pt x="4487" y="1379"/>
                  </a:cubicBezTo>
                  <a:cubicBezTo>
                    <a:pt x="4938" y="953"/>
                    <a:pt x="5389" y="477"/>
                    <a:pt x="579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74"/>
            <p:cNvSpPr/>
            <p:nvPr/>
          </p:nvSpPr>
          <p:spPr>
            <a:xfrm flipH="1">
              <a:off x="5210831" y="3285140"/>
              <a:ext cx="171997" cy="133618"/>
            </a:xfrm>
            <a:custGeom>
              <a:avLst/>
              <a:gdLst/>
              <a:ahLst/>
              <a:cxnLst/>
              <a:rect l="l" t="t" r="r" b="b"/>
              <a:pathLst>
                <a:path w="11455" h="8899" extrusionOk="0">
                  <a:moveTo>
                    <a:pt x="11454" y="1"/>
                  </a:moveTo>
                  <a:lnTo>
                    <a:pt x="11454" y="1"/>
                  </a:lnTo>
                  <a:cubicBezTo>
                    <a:pt x="10527" y="778"/>
                    <a:pt x="9600" y="1555"/>
                    <a:pt x="8672" y="2332"/>
                  </a:cubicBezTo>
                  <a:cubicBezTo>
                    <a:pt x="7745" y="3084"/>
                    <a:pt x="6793" y="3860"/>
                    <a:pt x="5840" y="4587"/>
                  </a:cubicBezTo>
                  <a:cubicBezTo>
                    <a:pt x="4888" y="5339"/>
                    <a:pt x="3910" y="6066"/>
                    <a:pt x="2958" y="6768"/>
                  </a:cubicBezTo>
                  <a:cubicBezTo>
                    <a:pt x="1981" y="7495"/>
                    <a:pt x="1003" y="8196"/>
                    <a:pt x="1" y="8898"/>
                  </a:cubicBezTo>
                  <a:cubicBezTo>
                    <a:pt x="1053" y="8297"/>
                    <a:pt x="2081" y="7645"/>
                    <a:pt x="3083" y="6943"/>
                  </a:cubicBezTo>
                  <a:cubicBezTo>
                    <a:pt x="4086" y="6267"/>
                    <a:pt x="5038" y="5540"/>
                    <a:pt x="6016" y="4813"/>
                  </a:cubicBezTo>
                  <a:cubicBezTo>
                    <a:pt x="6968" y="4061"/>
                    <a:pt x="7895" y="3284"/>
                    <a:pt x="8798" y="2482"/>
                  </a:cubicBezTo>
                  <a:cubicBezTo>
                    <a:pt x="9725" y="1680"/>
                    <a:pt x="10602" y="853"/>
                    <a:pt x="11454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4"/>
            <p:cNvSpPr/>
            <p:nvPr/>
          </p:nvSpPr>
          <p:spPr>
            <a:xfrm flipH="1">
              <a:off x="5320348" y="2555035"/>
              <a:ext cx="25976" cy="155435"/>
            </a:xfrm>
            <a:custGeom>
              <a:avLst/>
              <a:gdLst/>
              <a:ahLst/>
              <a:cxnLst/>
              <a:rect l="l" t="t" r="r" b="b"/>
              <a:pathLst>
                <a:path w="1730" h="10352" extrusionOk="0">
                  <a:moveTo>
                    <a:pt x="1" y="1"/>
                  </a:moveTo>
                  <a:cubicBezTo>
                    <a:pt x="1" y="878"/>
                    <a:pt x="51" y="1755"/>
                    <a:pt x="126" y="2633"/>
                  </a:cubicBezTo>
                  <a:cubicBezTo>
                    <a:pt x="201" y="3510"/>
                    <a:pt x="326" y="4362"/>
                    <a:pt x="452" y="5239"/>
                  </a:cubicBezTo>
                  <a:cubicBezTo>
                    <a:pt x="602" y="6116"/>
                    <a:pt x="778" y="6968"/>
                    <a:pt x="978" y="7821"/>
                  </a:cubicBezTo>
                  <a:cubicBezTo>
                    <a:pt x="1204" y="8673"/>
                    <a:pt x="1454" y="9525"/>
                    <a:pt x="1730" y="10352"/>
                  </a:cubicBezTo>
                  <a:cubicBezTo>
                    <a:pt x="1555" y="9475"/>
                    <a:pt x="1354" y="8623"/>
                    <a:pt x="1204" y="7770"/>
                  </a:cubicBezTo>
                  <a:cubicBezTo>
                    <a:pt x="1028" y="6918"/>
                    <a:pt x="853" y="6066"/>
                    <a:pt x="727" y="5189"/>
                  </a:cubicBezTo>
                  <a:cubicBezTo>
                    <a:pt x="577" y="4337"/>
                    <a:pt x="452" y="3460"/>
                    <a:pt x="326" y="2608"/>
                  </a:cubicBezTo>
                  <a:cubicBezTo>
                    <a:pt x="201" y="1730"/>
                    <a:pt x="101" y="878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4"/>
            <p:cNvSpPr/>
            <p:nvPr/>
          </p:nvSpPr>
          <p:spPr>
            <a:xfrm flipH="1">
              <a:off x="5387711" y="2693542"/>
              <a:ext cx="54955" cy="184399"/>
            </a:xfrm>
            <a:custGeom>
              <a:avLst/>
              <a:gdLst/>
              <a:ahLst/>
              <a:cxnLst/>
              <a:rect l="l" t="t" r="r" b="b"/>
              <a:pathLst>
                <a:path w="3660" h="12281" extrusionOk="0">
                  <a:moveTo>
                    <a:pt x="1" y="0"/>
                  </a:moveTo>
                  <a:cubicBezTo>
                    <a:pt x="126" y="1053"/>
                    <a:pt x="276" y="2130"/>
                    <a:pt x="452" y="3183"/>
                  </a:cubicBezTo>
                  <a:cubicBezTo>
                    <a:pt x="652" y="4236"/>
                    <a:pt x="878" y="5288"/>
                    <a:pt x="1153" y="6341"/>
                  </a:cubicBezTo>
                  <a:cubicBezTo>
                    <a:pt x="1429" y="7394"/>
                    <a:pt x="1755" y="8421"/>
                    <a:pt x="2156" y="9424"/>
                  </a:cubicBezTo>
                  <a:cubicBezTo>
                    <a:pt x="2582" y="10401"/>
                    <a:pt x="3058" y="11379"/>
                    <a:pt x="3660" y="12281"/>
                  </a:cubicBezTo>
                  <a:cubicBezTo>
                    <a:pt x="3159" y="11328"/>
                    <a:pt x="2732" y="10351"/>
                    <a:pt x="2356" y="9323"/>
                  </a:cubicBezTo>
                  <a:cubicBezTo>
                    <a:pt x="2006" y="8321"/>
                    <a:pt x="1680" y="7318"/>
                    <a:pt x="1404" y="6266"/>
                  </a:cubicBezTo>
                  <a:cubicBezTo>
                    <a:pt x="1128" y="5238"/>
                    <a:pt x="903" y="4186"/>
                    <a:pt x="677" y="31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4"/>
            <p:cNvSpPr/>
            <p:nvPr/>
          </p:nvSpPr>
          <p:spPr>
            <a:xfrm flipH="1">
              <a:off x="5450928" y="2670207"/>
              <a:ext cx="48183" cy="331546"/>
            </a:xfrm>
            <a:custGeom>
              <a:avLst/>
              <a:gdLst/>
              <a:ahLst/>
              <a:cxnLst/>
              <a:rect l="l" t="t" r="r" b="b"/>
              <a:pathLst>
                <a:path w="3209" h="22081" extrusionOk="0">
                  <a:moveTo>
                    <a:pt x="602" y="0"/>
                  </a:moveTo>
                  <a:lnTo>
                    <a:pt x="401" y="1404"/>
                  </a:lnTo>
                  <a:lnTo>
                    <a:pt x="226" y="2782"/>
                  </a:lnTo>
                  <a:lnTo>
                    <a:pt x="125" y="4186"/>
                  </a:lnTo>
                  <a:lnTo>
                    <a:pt x="50" y="5589"/>
                  </a:lnTo>
                  <a:cubicBezTo>
                    <a:pt x="0" y="7469"/>
                    <a:pt x="100" y="9349"/>
                    <a:pt x="301" y="11228"/>
                  </a:cubicBezTo>
                  <a:cubicBezTo>
                    <a:pt x="526" y="13083"/>
                    <a:pt x="877" y="14938"/>
                    <a:pt x="1354" y="16767"/>
                  </a:cubicBezTo>
                  <a:lnTo>
                    <a:pt x="1755" y="18121"/>
                  </a:lnTo>
                  <a:lnTo>
                    <a:pt x="2181" y="19449"/>
                  </a:lnTo>
                  <a:lnTo>
                    <a:pt x="2657" y="20777"/>
                  </a:lnTo>
                  <a:lnTo>
                    <a:pt x="3208" y="22081"/>
                  </a:lnTo>
                  <a:lnTo>
                    <a:pt x="2732" y="20752"/>
                  </a:lnTo>
                  <a:lnTo>
                    <a:pt x="2306" y="19424"/>
                  </a:lnTo>
                  <a:lnTo>
                    <a:pt x="1905" y="18070"/>
                  </a:lnTo>
                  <a:lnTo>
                    <a:pt x="1579" y="16717"/>
                  </a:lnTo>
                  <a:cubicBezTo>
                    <a:pt x="1128" y="14888"/>
                    <a:pt x="777" y="13058"/>
                    <a:pt x="577" y="11203"/>
                  </a:cubicBezTo>
                  <a:cubicBezTo>
                    <a:pt x="351" y="9349"/>
                    <a:pt x="251" y="7469"/>
                    <a:pt x="251" y="5614"/>
                  </a:cubicBezTo>
                  <a:lnTo>
                    <a:pt x="276" y="4211"/>
                  </a:lnTo>
                  <a:lnTo>
                    <a:pt x="351" y="2807"/>
                  </a:lnTo>
                  <a:lnTo>
                    <a:pt x="451" y="1404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4"/>
            <p:cNvSpPr/>
            <p:nvPr/>
          </p:nvSpPr>
          <p:spPr>
            <a:xfrm flipH="1">
              <a:off x="5476529" y="3051808"/>
              <a:ext cx="43664" cy="113288"/>
            </a:xfrm>
            <a:custGeom>
              <a:avLst/>
              <a:gdLst/>
              <a:ahLst/>
              <a:cxnLst/>
              <a:rect l="l" t="t" r="r" b="b"/>
              <a:pathLst>
                <a:path w="2908" h="7545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653"/>
                    <a:pt x="251" y="1329"/>
                    <a:pt x="427" y="1981"/>
                  </a:cubicBezTo>
                  <a:cubicBezTo>
                    <a:pt x="602" y="2632"/>
                    <a:pt x="828" y="3284"/>
                    <a:pt x="1053" y="3911"/>
                  </a:cubicBezTo>
                  <a:cubicBezTo>
                    <a:pt x="1329" y="4537"/>
                    <a:pt x="1580" y="5164"/>
                    <a:pt x="1880" y="5790"/>
                  </a:cubicBezTo>
                  <a:cubicBezTo>
                    <a:pt x="2206" y="6392"/>
                    <a:pt x="2532" y="6993"/>
                    <a:pt x="2908" y="7545"/>
                  </a:cubicBezTo>
                  <a:cubicBezTo>
                    <a:pt x="2632" y="6918"/>
                    <a:pt x="2357" y="6317"/>
                    <a:pt x="2081" y="5690"/>
                  </a:cubicBezTo>
                  <a:cubicBezTo>
                    <a:pt x="1830" y="5064"/>
                    <a:pt x="1555" y="4462"/>
                    <a:pt x="1329" y="3810"/>
                  </a:cubicBezTo>
                  <a:cubicBezTo>
                    <a:pt x="1078" y="3184"/>
                    <a:pt x="853" y="2557"/>
                    <a:pt x="627" y="1931"/>
                  </a:cubicBezTo>
                  <a:cubicBezTo>
                    <a:pt x="402" y="1279"/>
                    <a:pt x="201" y="627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4"/>
            <p:cNvSpPr/>
            <p:nvPr/>
          </p:nvSpPr>
          <p:spPr>
            <a:xfrm flipH="1">
              <a:off x="5478410" y="3080037"/>
              <a:ext cx="114790" cy="206621"/>
            </a:xfrm>
            <a:custGeom>
              <a:avLst/>
              <a:gdLst/>
              <a:ahLst/>
              <a:cxnLst/>
              <a:rect l="l" t="t" r="r" b="b"/>
              <a:pathLst>
                <a:path w="7645" h="13761" extrusionOk="0">
                  <a:moveTo>
                    <a:pt x="0" y="1"/>
                  </a:moveTo>
                  <a:lnTo>
                    <a:pt x="0" y="1"/>
                  </a:lnTo>
                  <a:cubicBezTo>
                    <a:pt x="201" y="1304"/>
                    <a:pt x="552" y="2607"/>
                    <a:pt x="1003" y="3860"/>
                  </a:cubicBezTo>
                  <a:cubicBezTo>
                    <a:pt x="1454" y="5138"/>
                    <a:pt x="2031" y="6341"/>
                    <a:pt x="2682" y="7519"/>
                  </a:cubicBezTo>
                  <a:cubicBezTo>
                    <a:pt x="3334" y="8672"/>
                    <a:pt x="4061" y="9800"/>
                    <a:pt x="4913" y="10853"/>
                  </a:cubicBezTo>
                  <a:cubicBezTo>
                    <a:pt x="5740" y="11905"/>
                    <a:pt x="6642" y="12883"/>
                    <a:pt x="7645" y="13760"/>
                  </a:cubicBezTo>
                  <a:cubicBezTo>
                    <a:pt x="6742" y="12808"/>
                    <a:pt x="5865" y="11780"/>
                    <a:pt x="5063" y="10727"/>
                  </a:cubicBezTo>
                  <a:cubicBezTo>
                    <a:pt x="4286" y="9650"/>
                    <a:pt x="3534" y="8547"/>
                    <a:pt x="2908" y="7394"/>
                  </a:cubicBezTo>
                  <a:cubicBezTo>
                    <a:pt x="2256" y="6241"/>
                    <a:pt x="1705" y="5038"/>
                    <a:pt x="1203" y="3785"/>
                  </a:cubicBezTo>
                  <a:cubicBezTo>
                    <a:pt x="727" y="2557"/>
                    <a:pt x="326" y="1279"/>
                    <a:pt x="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4"/>
            <p:cNvSpPr/>
            <p:nvPr/>
          </p:nvSpPr>
          <p:spPr>
            <a:xfrm flipH="1">
              <a:off x="5517165" y="3277993"/>
              <a:ext cx="91471" cy="120811"/>
            </a:xfrm>
            <a:custGeom>
              <a:avLst/>
              <a:gdLst/>
              <a:ahLst/>
              <a:cxnLst/>
              <a:rect l="l" t="t" r="r" b="b"/>
              <a:pathLst>
                <a:path w="6092" h="8046" extrusionOk="0">
                  <a:moveTo>
                    <a:pt x="1" y="1"/>
                  </a:moveTo>
                  <a:lnTo>
                    <a:pt x="1" y="1"/>
                  </a:lnTo>
                  <a:cubicBezTo>
                    <a:pt x="302" y="778"/>
                    <a:pt x="678" y="1555"/>
                    <a:pt x="1104" y="2281"/>
                  </a:cubicBezTo>
                  <a:cubicBezTo>
                    <a:pt x="1530" y="3033"/>
                    <a:pt x="2006" y="3735"/>
                    <a:pt x="2532" y="4412"/>
                  </a:cubicBezTo>
                  <a:cubicBezTo>
                    <a:pt x="3059" y="5088"/>
                    <a:pt x="3585" y="5740"/>
                    <a:pt x="4186" y="6367"/>
                  </a:cubicBezTo>
                  <a:cubicBezTo>
                    <a:pt x="4788" y="6968"/>
                    <a:pt x="5414" y="7545"/>
                    <a:pt x="6091" y="8046"/>
                  </a:cubicBezTo>
                  <a:cubicBezTo>
                    <a:pt x="5490" y="7444"/>
                    <a:pt x="4913" y="6843"/>
                    <a:pt x="4337" y="6216"/>
                  </a:cubicBezTo>
                  <a:cubicBezTo>
                    <a:pt x="3785" y="5590"/>
                    <a:pt x="3234" y="4938"/>
                    <a:pt x="2733" y="4261"/>
                  </a:cubicBezTo>
                  <a:cubicBezTo>
                    <a:pt x="2231" y="3585"/>
                    <a:pt x="1755" y="2883"/>
                    <a:pt x="1304" y="2181"/>
                  </a:cubicBezTo>
                  <a:cubicBezTo>
                    <a:pt x="828" y="1479"/>
                    <a:pt x="402" y="727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4"/>
            <p:cNvSpPr/>
            <p:nvPr/>
          </p:nvSpPr>
          <p:spPr>
            <a:xfrm flipH="1">
              <a:off x="5306037" y="3434924"/>
              <a:ext cx="766" cy="766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lose/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586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4"/>
            <p:cNvSpPr/>
            <p:nvPr/>
          </p:nvSpPr>
          <p:spPr>
            <a:xfrm flipH="1">
              <a:off x="4685503" y="1763589"/>
              <a:ext cx="727432" cy="1735974"/>
            </a:xfrm>
            <a:custGeom>
              <a:avLst/>
              <a:gdLst/>
              <a:ahLst/>
              <a:cxnLst/>
              <a:rect l="l" t="t" r="r" b="b"/>
              <a:pathLst>
                <a:path w="48447" h="115616" extrusionOk="0">
                  <a:moveTo>
                    <a:pt x="44462" y="1"/>
                  </a:moveTo>
                  <a:lnTo>
                    <a:pt x="44462" y="1"/>
                  </a:lnTo>
                  <a:cubicBezTo>
                    <a:pt x="45615" y="5615"/>
                    <a:pt x="44713" y="11630"/>
                    <a:pt x="42607" y="17019"/>
                  </a:cubicBezTo>
                  <a:cubicBezTo>
                    <a:pt x="41129" y="20828"/>
                    <a:pt x="39073" y="24362"/>
                    <a:pt x="36793" y="27745"/>
                  </a:cubicBezTo>
                  <a:cubicBezTo>
                    <a:pt x="37144" y="27470"/>
                    <a:pt x="37469" y="27194"/>
                    <a:pt x="37820" y="26918"/>
                  </a:cubicBezTo>
                  <a:cubicBezTo>
                    <a:pt x="38522" y="26342"/>
                    <a:pt x="39224" y="25765"/>
                    <a:pt x="39926" y="25189"/>
                  </a:cubicBezTo>
                  <a:cubicBezTo>
                    <a:pt x="40627" y="24613"/>
                    <a:pt x="41304" y="24011"/>
                    <a:pt x="41981" y="23410"/>
                  </a:cubicBezTo>
                  <a:lnTo>
                    <a:pt x="41981" y="23410"/>
                  </a:lnTo>
                  <a:cubicBezTo>
                    <a:pt x="41329" y="24036"/>
                    <a:pt x="40677" y="24663"/>
                    <a:pt x="40001" y="25289"/>
                  </a:cubicBezTo>
                  <a:cubicBezTo>
                    <a:pt x="39349" y="25891"/>
                    <a:pt x="38647" y="26492"/>
                    <a:pt x="37971" y="27069"/>
                  </a:cubicBezTo>
                  <a:cubicBezTo>
                    <a:pt x="37419" y="27520"/>
                    <a:pt x="36868" y="27971"/>
                    <a:pt x="36317" y="28422"/>
                  </a:cubicBezTo>
                  <a:cubicBezTo>
                    <a:pt x="34637" y="30828"/>
                    <a:pt x="32858" y="33159"/>
                    <a:pt x="31028" y="35440"/>
                  </a:cubicBezTo>
                  <a:cubicBezTo>
                    <a:pt x="30327" y="36342"/>
                    <a:pt x="29600" y="37219"/>
                    <a:pt x="28898" y="38121"/>
                  </a:cubicBezTo>
                  <a:cubicBezTo>
                    <a:pt x="29098" y="37996"/>
                    <a:pt x="29299" y="37871"/>
                    <a:pt x="29499" y="37745"/>
                  </a:cubicBezTo>
                  <a:cubicBezTo>
                    <a:pt x="31028" y="36843"/>
                    <a:pt x="32532" y="35866"/>
                    <a:pt x="34011" y="34888"/>
                  </a:cubicBezTo>
                  <a:cubicBezTo>
                    <a:pt x="34738" y="34412"/>
                    <a:pt x="35464" y="33911"/>
                    <a:pt x="36191" y="33410"/>
                  </a:cubicBezTo>
                  <a:cubicBezTo>
                    <a:pt x="36943" y="32908"/>
                    <a:pt x="37670" y="32407"/>
                    <a:pt x="38397" y="31881"/>
                  </a:cubicBezTo>
                  <a:lnTo>
                    <a:pt x="38397" y="31881"/>
                  </a:lnTo>
                  <a:cubicBezTo>
                    <a:pt x="37695" y="32432"/>
                    <a:pt x="36993" y="32984"/>
                    <a:pt x="36291" y="33510"/>
                  </a:cubicBezTo>
                  <a:cubicBezTo>
                    <a:pt x="35565" y="34036"/>
                    <a:pt x="34838" y="34563"/>
                    <a:pt x="34111" y="35064"/>
                  </a:cubicBezTo>
                  <a:cubicBezTo>
                    <a:pt x="32657" y="36091"/>
                    <a:pt x="31154" y="37044"/>
                    <a:pt x="29650" y="37971"/>
                  </a:cubicBezTo>
                  <a:cubicBezTo>
                    <a:pt x="29249" y="38222"/>
                    <a:pt x="28848" y="38447"/>
                    <a:pt x="28472" y="38673"/>
                  </a:cubicBezTo>
                  <a:cubicBezTo>
                    <a:pt x="27469" y="40227"/>
                    <a:pt x="26467" y="41781"/>
                    <a:pt x="25414" y="43284"/>
                  </a:cubicBezTo>
                  <a:cubicBezTo>
                    <a:pt x="25489" y="43234"/>
                    <a:pt x="25565" y="43184"/>
                    <a:pt x="25640" y="43134"/>
                  </a:cubicBezTo>
                  <a:lnTo>
                    <a:pt x="27670" y="41781"/>
                  </a:lnTo>
                  <a:lnTo>
                    <a:pt x="27670" y="41781"/>
                  </a:lnTo>
                  <a:cubicBezTo>
                    <a:pt x="27043" y="42332"/>
                    <a:pt x="26417" y="42833"/>
                    <a:pt x="25740" y="43309"/>
                  </a:cubicBezTo>
                  <a:cubicBezTo>
                    <a:pt x="25514" y="43485"/>
                    <a:pt x="25289" y="43660"/>
                    <a:pt x="25038" y="43811"/>
                  </a:cubicBezTo>
                  <a:cubicBezTo>
                    <a:pt x="23284" y="46317"/>
                    <a:pt x="21429" y="48773"/>
                    <a:pt x="19499" y="51129"/>
                  </a:cubicBezTo>
                  <a:cubicBezTo>
                    <a:pt x="19349" y="51430"/>
                    <a:pt x="19174" y="51731"/>
                    <a:pt x="18998" y="52031"/>
                  </a:cubicBezTo>
                  <a:cubicBezTo>
                    <a:pt x="20051" y="51455"/>
                    <a:pt x="21078" y="50878"/>
                    <a:pt x="22131" y="50302"/>
                  </a:cubicBezTo>
                  <a:lnTo>
                    <a:pt x="22131" y="50302"/>
                  </a:lnTo>
                  <a:cubicBezTo>
                    <a:pt x="20001" y="52783"/>
                    <a:pt x="17971" y="55365"/>
                    <a:pt x="16066" y="58021"/>
                  </a:cubicBezTo>
                  <a:cubicBezTo>
                    <a:pt x="15464" y="59425"/>
                    <a:pt x="14913" y="60853"/>
                    <a:pt x="14387" y="62307"/>
                  </a:cubicBezTo>
                  <a:cubicBezTo>
                    <a:pt x="15665" y="61505"/>
                    <a:pt x="16868" y="60578"/>
                    <a:pt x="17971" y="59575"/>
                  </a:cubicBezTo>
                  <a:lnTo>
                    <a:pt x="17971" y="59575"/>
                  </a:lnTo>
                  <a:cubicBezTo>
                    <a:pt x="17469" y="60628"/>
                    <a:pt x="16943" y="61680"/>
                    <a:pt x="16442" y="62733"/>
                  </a:cubicBezTo>
                  <a:lnTo>
                    <a:pt x="16667" y="62558"/>
                  </a:lnTo>
                  <a:lnTo>
                    <a:pt x="19098" y="60904"/>
                  </a:lnTo>
                  <a:cubicBezTo>
                    <a:pt x="19900" y="60352"/>
                    <a:pt x="20702" y="59801"/>
                    <a:pt x="21529" y="59274"/>
                  </a:cubicBezTo>
                  <a:lnTo>
                    <a:pt x="21529" y="59274"/>
                  </a:lnTo>
                  <a:cubicBezTo>
                    <a:pt x="20778" y="59901"/>
                    <a:pt x="20001" y="60503"/>
                    <a:pt x="19224" y="61079"/>
                  </a:cubicBezTo>
                  <a:cubicBezTo>
                    <a:pt x="18447" y="61655"/>
                    <a:pt x="17645" y="62232"/>
                    <a:pt x="16843" y="62783"/>
                  </a:cubicBezTo>
                  <a:cubicBezTo>
                    <a:pt x="16617" y="62934"/>
                    <a:pt x="16417" y="63059"/>
                    <a:pt x="16191" y="63209"/>
                  </a:cubicBezTo>
                  <a:cubicBezTo>
                    <a:pt x="15414" y="64788"/>
                    <a:pt x="14662" y="66342"/>
                    <a:pt x="13885" y="67921"/>
                  </a:cubicBezTo>
                  <a:cubicBezTo>
                    <a:pt x="15289" y="67069"/>
                    <a:pt x="16667" y="66242"/>
                    <a:pt x="18071" y="65390"/>
                  </a:cubicBezTo>
                  <a:lnTo>
                    <a:pt x="19048" y="64638"/>
                  </a:lnTo>
                  <a:lnTo>
                    <a:pt x="19048" y="64638"/>
                  </a:lnTo>
                  <a:cubicBezTo>
                    <a:pt x="18898" y="64788"/>
                    <a:pt x="18722" y="64939"/>
                    <a:pt x="18572" y="65089"/>
                  </a:cubicBezTo>
                  <a:cubicBezTo>
                    <a:pt x="18697" y="65014"/>
                    <a:pt x="18823" y="64939"/>
                    <a:pt x="18948" y="64863"/>
                  </a:cubicBezTo>
                  <a:lnTo>
                    <a:pt x="18948" y="64863"/>
                  </a:lnTo>
                  <a:cubicBezTo>
                    <a:pt x="17093" y="67395"/>
                    <a:pt x="15239" y="69951"/>
                    <a:pt x="13359" y="72508"/>
                  </a:cubicBezTo>
                  <a:cubicBezTo>
                    <a:pt x="13810" y="72132"/>
                    <a:pt x="14261" y="71756"/>
                    <a:pt x="14712" y="71405"/>
                  </a:cubicBezTo>
                  <a:cubicBezTo>
                    <a:pt x="15590" y="70703"/>
                    <a:pt x="16492" y="69976"/>
                    <a:pt x="17394" y="69300"/>
                  </a:cubicBezTo>
                  <a:lnTo>
                    <a:pt x="17394" y="69300"/>
                  </a:lnTo>
                  <a:cubicBezTo>
                    <a:pt x="16567" y="70077"/>
                    <a:pt x="15690" y="70828"/>
                    <a:pt x="14838" y="71580"/>
                  </a:cubicBezTo>
                  <a:cubicBezTo>
                    <a:pt x="14136" y="72182"/>
                    <a:pt x="13434" y="72783"/>
                    <a:pt x="12732" y="73360"/>
                  </a:cubicBezTo>
                  <a:lnTo>
                    <a:pt x="10377" y="76593"/>
                  </a:lnTo>
                  <a:cubicBezTo>
                    <a:pt x="11304" y="76192"/>
                    <a:pt x="12256" y="75791"/>
                    <a:pt x="13184" y="75390"/>
                  </a:cubicBezTo>
                  <a:lnTo>
                    <a:pt x="13184" y="75390"/>
                  </a:lnTo>
                  <a:cubicBezTo>
                    <a:pt x="12407" y="78021"/>
                    <a:pt x="11580" y="80653"/>
                    <a:pt x="10727" y="83260"/>
                  </a:cubicBezTo>
                  <a:cubicBezTo>
                    <a:pt x="10778" y="83209"/>
                    <a:pt x="10853" y="83159"/>
                    <a:pt x="10903" y="83109"/>
                  </a:cubicBezTo>
                  <a:cubicBezTo>
                    <a:pt x="11529" y="82533"/>
                    <a:pt x="12181" y="81956"/>
                    <a:pt x="12833" y="81405"/>
                  </a:cubicBezTo>
                  <a:lnTo>
                    <a:pt x="12833" y="81405"/>
                  </a:lnTo>
                  <a:cubicBezTo>
                    <a:pt x="12256" y="82031"/>
                    <a:pt x="11655" y="82633"/>
                    <a:pt x="11053" y="83260"/>
                  </a:cubicBezTo>
                  <a:cubicBezTo>
                    <a:pt x="10878" y="83410"/>
                    <a:pt x="10727" y="83585"/>
                    <a:pt x="10552" y="83736"/>
                  </a:cubicBezTo>
                  <a:cubicBezTo>
                    <a:pt x="10026" y="85290"/>
                    <a:pt x="9499" y="86844"/>
                    <a:pt x="8948" y="88372"/>
                  </a:cubicBezTo>
                  <a:cubicBezTo>
                    <a:pt x="9073" y="88247"/>
                    <a:pt x="9224" y="88122"/>
                    <a:pt x="9374" y="87996"/>
                  </a:cubicBezTo>
                  <a:lnTo>
                    <a:pt x="9374" y="87996"/>
                  </a:lnTo>
                  <a:cubicBezTo>
                    <a:pt x="9199" y="88222"/>
                    <a:pt x="9023" y="88448"/>
                    <a:pt x="8848" y="88648"/>
                  </a:cubicBezTo>
                  <a:cubicBezTo>
                    <a:pt x="8146" y="90553"/>
                    <a:pt x="7419" y="92458"/>
                    <a:pt x="6667" y="94337"/>
                  </a:cubicBezTo>
                  <a:cubicBezTo>
                    <a:pt x="7469" y="93661"/>
                    <a:pt x="8321" y="92984"/>
                    <a:pt x="9199" y="92357"/>
                  </a:cubicBezTo>
                  <a:lnTo>
                    <a:pt x="9199" y="92357"/>
                  </a:lnTo>
                  <a:cubicBezTo>
                    <a:pt x="8773" y="93360"/>
                    <a:pt x="8346" y="94362"/>
                    <a:pt x="7870" y="95340"/>
                  </a:cubicBezTo>
                  <a:lnTo>
                    <a:pt x="9199" y="94112"/>
                  </a:lnTo>
                  <a:lnTo>
                    <a:pt x="12281" y="91305"/>
                  </a:lnTo>
                  <a:cubicBezTo>
                    <a:pt x="13309" y="90377"/>
                    <a:pt x="14362" y="89475"/>
                    <a:pt x="15414" y="88573"/>
                  </a:cubicBezTo>
                  <a:lnTo>
                    <a:pt x="15414" y="88573"/>
                  </a:lnTo>
                  <a:cubicBezTo>
                    <a:pt x="14437" y="89550"/>
                    <a:pt x="13434" y="90503"/>
                    <a:pt x="12432" y="91455"/>
                  </a:cubicBezTo>
                  <a:lnTo>
                    <a:pt x="9399" y="94312"/>
                  </a:lnTo>
                  <a:lnTo>
                    <a:pt x="7570" y="95941"/>
                  </a:lnTo>
                  <a:cubicBezTo>
                    <a:pt x="6768" y="97570"/>
                    <a:pt x="5890" y="99149"/>
                    <a:pt x="4938" y="100678"/>
                  </a:cubicBezTo>
                  <a:cubicBezTo>
                    <a:pt x="5865" y="100077"/>
                    <a:pt x="6818" y="99475"/>
                    <a:pt x="7745" y="98874"/>
                  </a:cubicBezTo>
                  <a:lnTo>
                    <a:pt x="7745" y="98874"/>
                  </a:lnTo>
                  <a:cubicBezTo>
                    <a:pt x="7219" y="99876"/>
                    <a:pt x="6642" y="100829"/>
                    <a:pt x="6041" y="101756"/>
                  </a:cubicBezTo>
                  <a:cubicBezTo>
                    <a:pt x="7018" y="101154"/>
                    <a:pt x="8021" y="100528"/>
                    <a:pt x="8998" y="99901"/>
                  </a:cubicBezTo>
                  <a:lnTo>
                    <a:pt x="8998" y="99901"/>
                  </a:lnTo>
                  <a:cubicBezTo>
                    <a:pt x="8071" y="102107"/>
                    <a:pt x="6918" y="104212"/>
                    <a:pt x="5539" y="106167"/>
                  </a:cubicBezTo>
                  <a:cubicBezTo>
                    <a:pt x="5239" y="106919"/>
                    <a:pt x="4913" y="107671"/>
                    <a:pt x="4562" y="108398"/>
                  </a:cubicBezTo>
                  <a:cubicBezTo>
                    <a:pt x="4687" y="108297"/>
                    <a:pt x="4813" y="108197"/>
                    <a:pt x="4963" y="108097"/>
                  </a:cubicBezTo>
                  <a:cubicBezTo>
                    <a:pt x="5915" y="107395"/>
                    <a:pt x="6893" y="106668"/>
                    <a:pt x="7845" y="105916"/>
                  </a:cubicBezTo>
                  <a:cubicBezTo>
                    <a:pt x="8798" y="105189"/>
                    <a:pt x="9750" y="104413"/>
                    <a:pt x="10677" y="103661"/>
                  </a:cubicBezTo>
                  <a:cubicBezTo>
                    <a:pt x="11605" y="102884"/>
                    <a:pt x="12532" y="102107"/>
                    <a:pt x="13459" y="101330"/>
                  </a:cubicBezTo>
                  <a:lnTo>
                    <a:pt x="13459" y="101330"/>
                  </a:lnTo>
                  <a:cubicBezTo>
                    <a:pt x="12607" y="102182"/>
                    <a:pt x="11730" y="103009"/>
                    <a:pt x="10803" y="103811"/>
                  </a:cubicBezTo>
                  <a:cubicBezTo>
                    <a:pt x="9900" y="104613"/>
                    <a:pt x="8973" y="105390"/>
                    <a:pt x="8021" y="106142"/>
                  </a:cubicBezTo>
                  <a:cubicBezTo>
                    <a:pt x="7043" y="106869"/>
                    <a:pt x="6091" y="107596"/>
                    <a:pt x="5088" y="108272"/>
                  </a:cubicBezTo>
                  <a:cubicBezTo>
                    <a:pt x="4838" y="108448"/>
                    <a:pt x="4612" y="108598"/>
                    <a:pt x="4387" y="108748"/>
                  </a:cubicBezTo>
                  <a:cubicBezTo>
                    <a:pt x="3184" y="111179"/>
                    <a:pt x="1705" y="113485"/>
                    <a:pt x="1" y="115616"/>
                  </a:cubicBezTo>
                  <a:cubicBezTo>
                    <a:pt x="2457" y="114312"/>
                    <a:pt x="5690" y="112508"/>
                    <a:pt x="7068" y="111355"/>
                  </a:cubicBezTo>
                  <a:lnTo>
                    <a:pt x="7093" y="111330"/>
                  </a:lnTo>
                  <a:cubicBezTo>
                    <a:pt x="7118" y="111305"/>
                    <a:pt x="7118" y="111305"/>
                    <a:pt x="7118" y="111305"/>
                  </a:cubicBezTo>
                  <a:cubicBezTo>
                    <a:pt x="13860" y="105515"/>
                    <a:pt x="18973" y="97971"/>
                    <a:pt x="21780" y="89625"/>
                  </a:cubicBezTo>
                  <a:lnTo>
                    <a:pt x="21780" y="89625"/>
                  </a:lnTo>
                  <a:cubicBezTo>
                    <a:pt x="18622" y="93084"/>
                    <a:pt x="14963" y="96117"/>
                    <a:pt x="10928" y="98623"/>
                  </a:cubicBezTo>
                  <a:cubicBezTo>
                    <a:pt x="16241" y="92834"/>
                    <a:pt x="20276" y="85941"/>
                    <a:pt x="22758" y="78523"/>
                  </a:cubicBezTo>
                  <a:lnTo>
                    <a:pt x="22758" y="78523"/>
                  </a:lnTo>
                  <a:cubicBezTo>
                    <a:pt x="19800" y="81931"/>
                    <a:pt x="16868" y="85365"/>
                    <a:pt x="13910" y="88773"/>
                  </a:cubicBezTo>
                  <a:cubicBezTo>
                    <a:pt x="17545" y="76919"/>
                    <a:pt x="22432" y="65490"/>
                    <a:pt x="28472" y="54688"/>
                  </a:cubicBezTo>
                  <a:cubicBezTo>
                    <a:pt x="29174" y="53460"/>
                    <a:pt x="29875" y="52232"/>
                    <a:pt x="30577" y="51004"/>
                  </a:cubicBezTo>
                  <a:lnTo>
                    <a:pt x="30577" y="51004"/>
                  </a:lnTo>
                  <a:cubicBezTo>
                    <a:pt x="26943" y="53084"/>
                    <a:pt x="23083" y="54914"/>
                    <a:pt x="19274" y="56718"/>
                  </a:cubicBezTo>
                  <a:cubicBezTo>
                    <a:pt x="24311" y="53134"/>
                    <a:pt x="29174" y="49375"/>
                    <a:pt x="33911" y="45440"/>
                  </a:cubicBezTo>
                  <a:cubicBezTo>
                    <a:pt x="34337" y="44738"/>
                    <a:pt x="34738" y="44036"/>
                    <a:pt x="35164" y="43360"/>
                  </a:cubicBezTo>
                  <a:lnTo>
                    <a:pt x="35164" y="43360"/>
                  </a:lnTo>
                  <a:cubicBezTo>
                    <a:pt x="31479" y="45340"/>
                    <a:pt x="27670" y="47144"/>
                    <a:pt x="23760" y="48773"/>
                  </a:cubicBezTo>
                  <a:cubicBezTo>
                    <a:pt x="29023" y="44863"/>
                    <a:pt x="34136" y="40778"/>
                    <a:pt x="39124" y="36542"/>
                  </a:cubicBezTo>
                  <a:cubicBezTo>
                    <a:pt x="42332" y="30778"/>
                    <a:pt x="45214" y="24863"/>
                    <a:pt x="47068" y="18547"/>
                  </a:cubicBezTo>
                  <a:cubicBezTo>
                    <a:pt x="47870" y="15866"/>
                    <a:pt x="48447" y="13084"/>
                    <a:pt x="48447" y="10302"/>
                  </a:cubicBezTo>
                  <a:cubicBezTo>
                    <a:pt x="48447" y="8948"/>
                    <a:pt x="48322" y="7595"/>
                    <a:pt x="47996" y="6242"/>
                  </a:cubicBezTo>
                  <a:cubicBezTo>
                    <a:pt x="47419" y="3936"/>
                    <a:pt x="46191" y="1705"/>
                    <a:pt x="444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4"/>
            <p:cNvSpPr/>
            <p:nvPr/>
          </p:nvSpPr>
          <p:spPr>
            <a:xfrm flipH="1">
              <a:off x="4985425" y="2344286"/>
              <a:ext cx="379339" cy="1013437"/>
            </a:xfrm>
            <a:custGeom>
              <a:avLst/>
              <a:gdLst/>
              <a:ahLst/>
              <a:cxnLst/>
              <a:rect l="l" t="t" r="r" b="b"/>
              <a:pathLst>
                <a:path w="25264" h="67495" extrusionOk="0">
                  <a:moveTo>
                    <a:pt x="25264" y="1"/>
                  </a:moveTo>
                  <a:lnTo>
                    <a:pt x="25264" y="1"/>
                  </a:lnTo>
                  <a:cubicBezTo>
                    <a:pt x="25239" y="26"/>
                    <a:pt x="25239" y="26"/>
                    <a:pt x="25239" y="26"/>
                  </a:cubicBezTo>
                  <a:cubicBezTo>
                    <a:pt x="23835" y="1780"/>
                    <a:pt x="22457" y="3535"/>
                    <a:pt x="21129" y="5314"/>
                  </a:cubicBezTo>
                  <a:cubicBezTo>
                    <a:pt x="21479" y="5089"/>
                    <a:pt x="21855" y="4838"/>
                    <a:pt x="22206" y="4612"/>
                  </a:cubicBezTo>
                  <a:cubicBezTo>
                    <a:pt x="23259" y="3109"/>
                    <a:pt x="24261" y="1555"/>
                    <a:pt x="25264" y="1"/>
                  </a:cubicBezTo>
                  <a:close/>
                  <a:moveTo>
                    <a:pt x="21830" y="5139"/>
                  </a:moveTo>
                  <a:lnTo>
                    <a:pt x="21830" y="5139"/>
                  </a:lnTo>
                  <a:cubicBezTo>
                    <a:pt x="21454" y="5414"/>
                    <a:pt x="21078" y="5665"/>
                    <a:pt x="20677" y="5916"/>
                  </a:cubicBezTo>
                  <a:cubicBezTo>
                    <a:pt x="19124" y="8021"/>
                    <a:pt x="17645" y="10201"/>
                    <a:pt x="16291" y="12457"/>
                  </a:cubicBezTo>
                  <a:cubicBezTo>
                    <a:pt x="18221" y="10101"/>
                    <a:pt x="20076" y="7645"/>
                    <a:pt x="21830" y="5139"/>
                  </a:cubicBezTo>
                  <a:close/>
                  <a:moveTo>
                    <a:pt x="18923" y="11630"/>
                  </a:moveTo>
                  <a:lnTo>
                    <a:pt x="18923" y="11630"/>
                  </a:lnTo>
                  <a:cubicBezTo>
                    <a:pt x="17870" y="12206"/>
                    <a:pt x="16843" y="12783"/>
                    <a:pt x="15790" y="13359"/>
                  </a:cubicBezTo>
                  <a:cubicBezTo>
                    <a:pt x="15565" y="13735"/>
                    <a:pt x="15364" y="14111"/>
                    <a:pt x="15164" y="14512"/>
                  </a:cubicBezTo>
                  <a:cubicBezTo>
                    <a:pt x="14311" y="16091"/>
                    <a:pt x="13560" y="17695"/>
                    <a:pt x="12858" y="19349"/>
                  </a:cubicBezTo>
                  <a:cubicBezTo>
                    <a:pt x="14763" y="16693"/>
                    <a:pt x="16793" y="14111"/>
                    <a:pt x="18923" y="11630"/>
                  </a:cubicBezTo>
                  <a:close/>
                  <a:moveTo>
                    <a:pt x="14763" y="20903"/>
                  </a:moveTo>
                  <a:lnTo>
                    <a:pt x="14763" y="20903"/>
                  </a:lnTo>
                  <a:cubicBezTo>
                    <a:pt x="13660" y="21906"/>
                    <a:pt x="12457" y="22833"/>
                    <a:pt x="11179" y="23635"/>
                  </a:cubicBezTo>
                  <a:cubicBezTo>
                    <a:pt x="10903" y="24412"/>
                    <a:pt x="10627" y="25214"/>
                    <a:pt x="10377" y="26016"/>
                  </a:cubicBezTo>
                  <a:lnTo>
                    <a:pt x="11053" y="25540"/>
                  </a:lnTo>
                  <a:lnTo>
                    <a:pt x="13234" y="24061"/>
                  </a:lnTo>
                  <a:cubicBezTo>
                    <a:pt x="13735" y="23008"/>
                    <a:pt x="14261" y="21956"/>
                    <a:pt x="14763" y="20903"/>
                  </a:cubicBezTo>
                  <a:close/>
                  <a:moveTo>
                    <a:pt x="12983" y="24537"/>
                  </a:moveTo>
                  <a:lnTo>
                    <a:pt x="12983" y="24537"/>
                  </a:lnTo>
                  <a:cubicBezTo>
                    <a:pt x="12382" y="24938"/>
                    <a:pt x="11780" y="25339"/>
                    <a:pt x="11179" y="25715"/>
                  </a:cubicBezTo>
                  <a:cubicBezTo>
                    <a:pt x="10878" y="25891"/>
                    <a:pt x="10577" y="26091"/>
                    <a:pt x="10301" y="26267"/>
                  </a:cubicBezTo>
                  <a:cubicBezTo>
                    <a:pt x="9850" y="27570"/>
                    <a:pt x="9449" y="28898"/>
                    <a:pt x="9048" y="30227"/>
                  </a:cubicBezTo>
                  <a:cubicBezTo>
                    <a:pt x="9600" y="29901"/>
                    <a:pt x="10126" y="29575"/>
                    <a:pt x="10677" y="29249"/>
                  </a:cubicBezTo>
                  <a:cubicBezTo>
                    <a:pt x="11454" y="27670"/>
                    <a:pt x="12206" y="26116"/>
                    <a:pt x="12983" y="24537"/>
                  </a:cubicBezTo>
                  <a:close/>
                  <a:moveTo>
                    <a:pt x="5991" y="53685"/>
                  </a:moveTo>
                  <a:cubicBezTo>
                    <a:pt x="5113" y="54312"/>
                    <a:pt x="4261" y="54989"/>
                    <a:pt x="3459" y="55665"/>
                  </a:cubicBezTo>
                  <a:cubicBezTo>
                    <a:pt x="3008" y="56818"/>
                    <a:pt x="2532" y="57971"/>
                    <a:pt x="2056" y="59124"/>
                  </a:cubicBezTo>
                  <a:cubicBezTo>
                    <a:pt x="2356" y="58848"/>
                    <a:pt x="2657" y="58548"/>
                    <a:pt x="2958" y="58272"/>
                  </a:cubicBezTo>
                  <a:lnTo>
                    <a:pt x="4662" y="56668"/>
                  </a:lnTo>
                  <a:cubicBezTo>
                    <a:pt x="5138" y="55690"/>
                    <a:pt x="5565" y="54688"/>
                    <a:pt x="5991" y="53685"/>
                  </a:cubicBezTo>
                  <a:close/>
                  <a:moveTo>
                    <a:pt x="4362" y="57269"/>
                  </a:moveTo>
                  <a:lnTo>
                    <a:pt x="3108" y="58422"/>
                  </a:lnTo>
                  <a:cubicBezTo>
                    <a:pt x="2707" y="58773"/>
                    <a:pt x="2306" y="59124"/>
                    <a:pt x="1905" y="59475"/>
                  </a:cubicBezTo>
                  <a:cubicBezTo>
                    <a:pt x="1429" y="60578"/>
                    <a:pt x="978" y="61680"/>
                    <a:pt x="477" y="62783"/>
                  </a:cubicBezTo>
                  <a:cubicBezTo>
                    <a:pt x="903" y="62532"/>
                    <a:pt x="1304" y="62257"/>
                    <a:pt x="1730" y="62006"/>
                  </a:cubicBezTo>
                  <a:cubicBezTo>
                    <a:pt x="2682" y="60477"/>
                    <a:pt x="3560" y="58898"/>
                    <a:pt x="4362" y="57269"/>
                  </a:cubicBezTo>
                  <a:close/>
                  <a:moveTo>
                    <a:pt x="5790" y="61229"/>
                  </a:moveTo>
                  <a:lnTo>
                    <a:pt x="5790" y="61229"/>
                  </a:lnTo>
                  <a:cubicBezTo>
                    <a:pt x="4813" y="61856"/>
                    <a:pt x="3810" y="62482"/>
                    <a:pt x="2833" y="63084"/>
                  </a:cubicBezTo>
                  <a:cubicBezTo>
                    <a:pt x="1955" y="64387"/>
                    <a:pt x="1028" y="65640"/>
                    <a:pt x="1" y="66793"/>
                  </a:cubicBezTo>
                  <a:cubicBezTo>
                    <a:pt x="452" y="66743"/>
                    <a:pt x="903" y="66618"/>
                    <a:pt x="1329" y="66442"/>
                  </a:cubicBezTo>
                  <a:lnTo>
                    <a:pt x="2081" y="65791"/>
                  </a:lnTo>
                  <a:cubicBezTo>
                    <a:pt x="2582" y="65390"/>
                    <a:pt x="3058" y="64964"/>
                    <a:pt x="3534" y="64563"/>
                  </a:cubicBezTo>
                  <a:lnTo>
                    <a:pt x="3534" y="64563"/>
                  </a:lnTo>
                  <a:cubicBezTo>
                    <a:pt x="3133" y="65039"/>
                    <a:pt x="2682" y="65515"/>
                    <a:pt x="2231" y="65941"/>
                  </a:cubicBezTo>
                  <a:cubicBezTo>
                    <a:pt x="2206" y="65966"/>
                    <a:pt x="2206" y="65966"/>
                    <a:pt x="2181" y="65991"/>
                  </a:cubicBezTo>
                  <a:cubicBezTo>
                    <a:pt x="2557" y="65741"/>
                    <a:pt x="2908" y="65465"/>
                    <a:pt x="3209" y="65139"/>
                  </a:cubicBezTo>
                  <a:lnTo>
                    <a:pt x="3209" y="65139"/>
                  </a:lnTo>
                  <a:cubicBezTo>
                    <a:pt x="2933" y="65941"/>
                    <a:pt x="2657" y="66718"/>
                    <a:pt x="2331" y="67495"/>
                  </a:cubicBezTo>
                  <a:cubicBezTo>
                    <a:pt x="3710" y="65540"/>
                    <a:pt x="4863" y="63435"/>
                    <a:pt x="5790" y="61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4"/>
            <p:cNvSpPr/>
            <p:nvPr/>
          </p:nvSpPr>
          <p:spPr>
            <a:xfrm flipH="1">
              <a:off x="4782558" y="2115098"/>
              <a:ext cx="85060" cy="75285"/>
            </a:xfrm>
            <a:custGeom>
              <a:avLst/>
              <a:gdLst/>
              <a:ahLst/>
              <a:cxnLst/>
              <a:rect l="l" t="t" r="r" b="b"/>
              <a:pathLst>
                <a:path w="5665" h="5014" extrusionOk="0">
                  <a:moveTo>
                    <a:pt x="5665" y="1"/>
                  </a:moveTo>
                  <a:lnTo>
                    <a:pt x="5665" y="1"/>
                  </a:lnTo>
                  <a:cubicBezTo>
                    <a:pt x="4988" y="602"/>
                    <a:pt x="4311" y="1204"/>
                    <a:pt x="3610" y="1780"/>
                  </a:cubicBezTo>
                  <a:cubicBezTo>
                    <a:pt x="2908" y="2356"/>
                    <a:pt x="2206" y="2933"/>
                    <a:pt x="1504" y="3509"/>
                  </a:cubicBezTo>
                  <a:cubicBezTo>
                    <a:pt x="1153" y="3785"/>
                    <a:pt x="828" y="4061"/>
                    <a:pt x="477" y="4336"/>
                  </a:cubicBezTo>
                  <a:cubicBezTo>
                    <a:pt x="301" y="4562"/>
                    <a:pt x="151" y="4788"/>
                    <a:pt x="1" y="5013"/>
                  </a:cubicBezTo>
                  <a:cubicBezTo>
                    <a:pt x="552" y="4562"/>
                    <a:pt x="1103" y="4111"/>
                    <a:pt x="1655" y="3660"/>
                  </a:cubicBezTo>
                  <a:cubicBezTo>
                    <a:pt x="2331" y="3083"/>
                    <a:pt x="3033" y="2482"/>
                    <a:pt x="3685" y="1880"/>
                  </a:cubicBezTo>
                  <a:cubicBezTo>
                    <a:pt x="4361" y="1254"/>
                    <a:pt x="5013" y="627"/>
                    <a:pt x="5665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4"/>
            <p:cNvSpPr/>
            <p:nvPr/>
          </p:nvSpPr>
          <p:spPr>
            <a:xfrm flipH="1">
              <a:off x="4836379" y="2242298"/>
              <a:ext cx="149414" cy="102372"/>
            </a:xfrm>
            <a:custGeom>
              <a:avLst/>
              <a:gdLst/>
              <a:ahLst/>
              <a:cxnLst/>
              <a:rect l="l" t="t" r="r" b="b"/>
              <a:pathLst>
                <a:path w="9951" h="6818" extrusionOk="0">
                  <a:moveTo>
                    <a:pt x="9951" y="1"/>
                  </a:moveTo>
                  <a:lnTo>
                    <a:pt x="9951" y="1"/>
                  </a:lnTo>
                  <a:cubicBezTo>
                    <a:pt x="9224" y="527"/>
                    <a:pt x="8497" y="1028"/>
                    <a:pt x="7745" y="1530"/>
                  </a:cubicBezTo>
                  <a:cubicBezTo>
                    <a:pt x="7018" y="2031"/>
                    <a:pt x="6292" y="2532"/>
                    <a:pt x="5565" y="3008"/>
                  </a:cubicBezTo>
                  <a:cubicBezTo>
                    <a:pt x="4086" y="3986"/>
                    <a:pt x="2582" y="4963"/>
                    <a:pt x="1053" y="5865"/>
                  </a:cubicBezTo>
                  <a:cubicBezTo>
                    <a:pt x="853" y="5991"/>
                    <a:pt x="652" y="6116"/>
                    <a:pt x="452" y="6241"/>
                  </a:cubicBezTo>
                  <a:cubicBezTo>
                    <a:pt x="302" y="6417"/>
                    <a:pt x="151" y="6617"/>
                    <a:pt x="1" y="6818"/>
                  </a:cubicBezTo>
                  <a:cubicBezTo>
                    <a:pt x="1" y="6818"/>
                    <a:pt x="1" y="6818"/>
                    <a:pt x="26" y="6793"/>
                  </a:cubicBezTo>
                  <a:cubicBezTo>
                    <a:pt x="402" y="6567"/>
                    <a:pt x="803" y="6342"/>
                    <a:pt x="1204" y="6091"/>
                  </a:cubicBezTo>
                  <a:cubicBezTo>
                    <a:pt x="2708" y="5164"/>
                    <a:pt x="4211" y="4211"/>
                    <a:pt x="5665" y="3184"/>
                  </a:cubicBezTo>
                  <a:cubicBezTo>
                    <a:pt x="6392" y="2683"/>
                    <a:pt x="7119" y="2156"/>
                    <a:pt x="7845" y="1630"/>
                  </a:cubicBezTo>
                  <a:cubicBezTo>
                    <a:pt x="8547" y="1104"/>
                    <a:pt x="9249" y="552"/>
                    <a:pt x="9951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4"/>
            <p:cNvSpPr/>
            <p:nvPr/>
          </p:nvSpPr>
          <p:spPr>
            <a:xfrm flipH="1">
              <a:off x="4997449" y="2390956"/>
              <a:ext cx="56832" cy="42162"/>
            </a:xfrm>
            <a:custGeom>
              <a:avLst/>
              <a:gdLst/>
              <a:ahLst/>
              <a:cxnLst/>
              <a:rect l="l" t="t" r="r" b="b"/>
              <a:pathLst>
                <a:path w="3785" h="2808" extrusionOk="0">
                  <a:moveTo>
                    <a:pt x="3785" y="1"/>
                  </a:moveTo>
                  <a:lnTo>
                    <a:pt x="1755" y="1354"/>
                  </a:lnTo>
                  <a:cubicBezTo>
                    <a:pt x="1680" y="1404"/>
                    <a:pt x="1604" y="1454"/>
                    <a:pt x="1529" y="1504"/>
                  </a:cubicBezTo>
                  <a:cubicBezTo>
                    <a:pt x="1178" y="1730"/>
                    <a:pt x="802" y="1981"/>
                    <a:pt x="452" y="2206"/>
                  </a:cubicBezTo>
                  <a:cubicBezTo>
                    <a:pt x="301" y="2407"/>
                    <a:pt x="151" y="2607"/>
                    <a:pt x="0" y="2808"/>
                  </a:cubicBezTo>
                  <a:cubicBezTo>
                    <a:pt x="401" y="2557"/>
                    <a:pt x="777" y="2306"/>
                    <a:pt x="1153" y="2031"/>
                  </a:cubicBezTo>
                  <a:cubicBezTo>
                    <a:pt x="1404" y="1880"/>
                    <a:pt x="1629" y="1705"/>
                    <a:pt x="1855" y="1529"/>
                  </a:cubicBezTo>
                  <a:cubicBezTo>
                    <a:pt x="2532" y="1053"/>
                    <a:pt x="3158" y="552"/>
                    <a:pt x="3785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4"/>
            <p:cNvSpPr/>
            <p:nvPr/>
          </p:nvSpPr>
          <p:spPr>
            <a:xfrm flipH="1">
              <a:off x="5089650" y="2653645"/>
              <a:ext cx="120435" cy="85060"/>
            </a:xfrm>
            <a:custGeom>
              <a:avLst/>
              <a:gdLst/>
              <a:ahLst/>
              <a:cxnLst/>
              <a:rect l="l" t="t" r="r" b="b"/>
              <a:pathLst>
                <a:path w="8021" h="5665" extrusionOk="0">
                  <a:moveTo>
                    <a:pt x="8020" y="0"/>
                  </a:moveTo>
                  <a:cubicBezTo>
                    <a:pt x="7193" y="527"/>
                    <a:pt x="6391" y="1078"/>
                    <a:pt x="5589" y="1630"/>
                  </a:cubicBezTo>
                  <a:lnTo>
                    <a:pt x="3158" y="3284"/>
                  </a:lnTo>
                  <a:lnTo>
                    <a:pt x="2933" y="3459"/>
                  </a:lnTo>
                  <a:lnTo>
                    <a:pt x="752" y="4938"/>
                  </a:lnTo>
                  <a:lnTo>
                    <a:pt x="76" y="5414"/>
                  </a:lnTo>
                  <a:cubicBezTo>
                    <a:pt x="51" y="5489"/>
                    <a:pt x="25" y="5564"/>
                    <a:pt x="0" y="5665"/>
                  </a:cubicBezTo>
                  <a:cubicBezTo>
                    <a:pt x="276" y="5489"/>
                    <a:pt x="577" y="5289"/>
                    <a:pt x="878" y="5113"/>
                  </a:cubicBezTo>
                  <a:cubicBezTo>
                    <a:pt x="1479" y="4737"/>
                    <a:pt x="2081" y="4336"/>
                    <a:pt x="2682" y="3935"/>
                  </a:cubicBezTo>
                  <a:cubicBezTo>
                    <a:pt x="2908" y="3785"/>
                    <a:pt x="3108" y="3660"/>
                    <a:pt x="3334" y="3509"/>
                  </a:cubicBezTo>
                  <a:cubicBezTo>
                    <a:pt x="4136" y="2958"/>
                    <a:pt x="4938" y="2381"/>
                    <a:pt x="5715" y="1805"/>
                  </a:cubicBezTo>
                  <a:cubicBezTo>
                    <a:pt x="6492" y="1229"/>
                    <a:pt x="7269" y="627"/>
                    <a:pt x="8020" y="0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4"/>
            <p:cNvSpPr/>
            <p:nvPr/>
          </p:nvSpPr>
          <p:spPr>
            <a:xfrm flipH="1">
              <a:off x="5126898" y="2734175"/>
              <a:ext cx="14700" cy="11306"/>
            </a:xfrm>
            <a:custGeom>
              <a:avLst/>
              <a:gdLst/>
              <a:ahLst/>
              <a:cxnLst/>
              <a:rect l="l" t="t" r="r" b="b"/>
              <a:pathLst>
                <a:path w="979" h="753" extrusionOk="0">
                  <a:moveTo>
                    <a:pt x="978" y="1"/>
                  </a:moveTo>
                  <a:lnTo>
                    <a:pt x="1" y="753"/>
                  </a:lnTo>
                  <a:cubicBezTo>
                    <a:pt x="176" y="653"/>
                    <a:pt x="327" y="552"/>
                    <a:pt x="502" y="452"/>
                  </a:cubicBezTo>
                  <a:cubicBezTo>
                    <a:pt x="652" y="302"/>
                    <a:pt x="828" y="151"/>
                    <a:pt x="978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4"/>
            <p:cNvSpPr/>
            <p:nvPr/>
          </p:nvSpPr>
          <p:spPr>
            <a:xfrm flipH="1">
              <a:off x="5151738" y="2804180"/>
              <a:ext cx="70015" cy="60976"/>
            </a:xfrm>
            <a:custGeom>
              <a:avLst/>
              <a:gdLst/>
              <a:ahLst/>
              <a:cxnLst/>
              <a:rect l="l" t="t" r="r" b="b"/>
              <a:pathLst>
                <a:path w="4663" h="4061" extrusionOk="0">
                  <a:moveTo>
                    <a:pt x="4662" y="1"/>
                  </a:moveTo>
                  <a:lnTo>
                    <a:pt x="4662" y="1"/>
                  </a:lnTo>
                  <a:cubicBezTo>
                    <a:pt x="3760" y="677"/>
                    <a:pt x="2858" y="1404"/>
                    <a:pt x="1980" y="2106"/>
                  </a:cubicBezTo>
                  <a:cubicBezTo>
                    <a:pt x="1529" y="2457"/>
                    <a:pt x="1078" y="2833"/>
                    <a:pt x="627" y="3209"/>
                  </a:cubicBezTo>
                  <a:cubicBezTo>
                    <a:pt x="427" y="3484"/>
                    <a:pt x="201" y="3785"/>
                    <a:pt x="0" y="4061"/>
                  </a:cubicBezTo>
                  <a:cubicBezTo>
                    <a:pt x="702" y="3484"/>
                    <a:pt x="1404" y="2883"/>
                    <a:pt x="2106" y="2281"/>
                  </a:cubicBezTo>
                  <a:cubicBezTo>
                    <a:pt x="2958" y="1529"/>
                    <a:pt x="3835" y="778"/>
                    <a:pt x="4662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4"/>
            <p:cNvSpPr/>
            <p:nvPr/>
          </p:nvSpPr>
          <p:spPr>
            <a:xfrm flipH="1">
              <a:off x="5220238" y="2985948"/>
              <a:ext cx="34264" cy="35015"/>
            </a:xfrm>
            <a:custGeom>
              <a:avLst/>
              <a:gdLst/>
              <a:ahLst/>
              <a:cxnLst/>
              <a:rect l="l" t="t" r="r" b="b"/>
              <a:pathLst>
                <a:path w="2282" h="2332" extrusionOk="0">
                  <a:moveTo>
                    <a:pt x="2282" y="1"/>
                  </a:moveTo>
                  <a:cubicBezTo>
                    <a:pt x="1630" y="552"/>
                    <a:pt x="978" y="1129"/>
                    <a:pt x="352" y="1705"/>
                  </a:cubicBezTo>
                  <a:cubicBezTo>
                    <a:pt x="302" y="1755"/>
                    <a:pt x="227" y="1805"/>
                    <a:pt x="176" y="1856"/>
                  </a:cubicBezTo>
                  <a:cubicBezTo>
                    <a:pt x="101" y="2031"/>
                    <a:pt x="51" y="2181"/>
                    <a:pt x="1" y="2332"/>
                  </a:cubicBezTo>
                  <a:cubicBezTo>
                    <a:pt x="176" y="2181"/>
                    <a:pt x="327" y="2006"/>
                    <a:pt x="502" y="1856"/>
                  </a:cubicBezTo>
                  <a:cubicBezTo>
                    <a:pt x="1104" y="1229"/>
                    <a:pt x="1705" y="627"/>
                    <a:pt x="2282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4"/>
            <p:cNvSpPr/>
            <p:nvPr/>
          </p:nvSpPr>
          <p:spPr>
            <a:xfrm flipH="1">
              <a:off x="5272161" y="3084933"/>
              <a:ext cx="7928" cy="9805"/>
            </a:xfrm>
            <a:custGeom>
              <a:avLst/>
              <a:gdLst/>
              <a:ahLst/>
              <a:cxnLst/>
              <a:rect l="l" t="t" r="r" b="b"/>
              <a:pathLst>
                <a:path w="528" h="653" extrusionOk="0">
                  <a:moveTo>
                    <a:pt x="527" y="0"/>
                  </a:moveTo>
                  <a:cubicBezTo>
                    <a:pt x="377" y="126"/>
                    <a:pt x="226" y="251"/>
                    <a:pt x="101" y="376"/>
                  </a:cubicBezTo>
                  <a:cubicBezTo>
                    <a:pt x="51" y="477"/>
                    <a:pt x="26" y="552"/>
                    <a:pt x="1" y="652"/>
                  </a:cubicBezTo>
                  <a:cubicBezTo>
                    <a:pt x="176" y="452"/>
                    <a:pt x="352" y="226"/>
                    <a:pt x="527" y="0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4"/>
            <p:cNvSpPr/>
            <p:nvPr/>
          </p:nvSpPr>
          <p:spPr>
            <a:xfrm flipH="1">
              <a:off x="5181474" y="3093582"/>
              <a:ext cx="154685" cy="143769"/>
            </a:xfrm>
            <a:custGeom>
              <a:avLst/>
              <a:gdLst/>
              <a:ahLst/>
              <a:cxnLst/>
              <a:rect l="l" t="t" r="r" b="b"/>
              <a:pathLst>
                <a:path w="10302" h="9575" extrusionOk="0">
                  <a:moveTo>
                    <a:pt x="10301" y="1"/>
                  </a:moveTo>
                  <a:cubicBezTo>
                    <a:pt x="9249" y="903"/>
                    <a:pt x="8196" y="1805"/>
                    <a:pt x="7168" y="2733"/>
                  </a:cubicBezTo>
                  <a:lnTo>
                    <a:pt x="4086" y="5540"/>
                  </a:lnTo>
                  <a:lnTo>
                    <a:pt x="2757" y="6768"/>
                  </a:lnTo>
                  <a:lnTo>
                    <a:pt x="1053" y="8372"/>
                  </a:lnTo>
                  <a:cubicBezTo>
                    <a:pt x="752" y="8648"/>
                    <a:pt x="451" y="8948"/>
                    <a:pt x="151" y="9224"/>
                  </a:cubicBezTo>
                  <a:cubicBezTo>
                    <a:pt x="101" y="9349"/>
                    <a:pt x="50" y="9475"/>
                    <a:pt x="0" y="9575"/>
                  </a:cubicBezTo>
                  <a:cubicBezTo>
                    <a:pt x="401" y="9224"/>
                    <a:pt x="802" y="8873"/>
                    <a:pt x="1203" y="8522"/>
                  </a:cubicBezTo>
                  <a:lnTo>
                    <a:pt x="2457" y="7369"/>
                  </a:lnTo>
                  <a:lnTo>
                    <a:pt x="4286" y="5740"/>
                  </a:lnTo>
                  <a:lnTo>
                    <a:pt x="7319" y="2883"/>
                  </a:lnTo>
                  <a:cubicBezTo>
                    <a:pt x="8321" y="1931"/>
                    <a:pt x="9324" y="978"/>
                    <a:pt x="10301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4"/>
            <p:cNvSpPr/>
            <p:nvPr/>
          </p:nvSpPr>
          <p:spPr>
            <a:xfrm flipH="1">
              <a:off x="5311684" y="3313746"/>
              <a:ext cx="33138" cy="28243"/>
            </a:xfrm>
            <a:custGeom>
              <a:avLst/>
              <a:gdLst/>
              <a:ahLst/>
              <a:cxnLst/>
              <a:rect l="l" t="t" r="r" b="b"/>
              <a:pathLst>
                <a:path w="2207" h="1881" extrusionOk="0">
                  <a:moveTo>
                    <a:pt x="2206" y="1"/>
                  </a:moveTo>
                  <a:cubicBezTo>
                    <a:pt x="1730" y="402"/>
                    <a:pt x="1254" y="828"/>
                    <a:pt x="753" y="1229"/>
                  </a:cubicBezTo>
                  <a:lnTo>
                    <a:pt x="1" y="1880"/>
                  </a:lnTo>
                  <a:cubicBezTo>
                    <a:pt x="302" y="1755"/>
                    <a:pt x="577" y="1605"/>
                    <a:pt x="853" y="1429"/>
                  </a:cubicBezTo>
                  <a:cubicBezTo>
                    <a:pt x="878" y="1404"/>
                    <a:pt x="878" y="1404"/>
                    <a:pt x="903" y="1379"/>
                  </a:cubicBezTo>
                  <a:cubicBezTo>
                    <a:pt x="1354" y="953"/>
                    <a:pt x="1805" y="477"/>
                    <a:pt x="2206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4"/>
            <p:cNvSpPr/>
            <p:nvPr/>
          </p:nvSpPr>
          <p:spPr>
            <a:xfrm flipH="1">
              <a:off x="5210829" y="3285140"/>
              <a:ext cx="136246" cy="111411"/>
            </a:xfrm>
            <a:custGeom>
              <a:avLst/>
              <a:gdLst/>
              <a:ahLst/>
              <a:cxnLst/>
              <a:rect l="l" t="t" r="r" b="b"/>
              <a:pathLst>
                <a:path w="9074" h="7420" extrusionOk="0">
                  <a:moveTo>
                    <a:pt x="9073" y="1"/>
                  </a:moveTo>
                  <a:lnTo>
                    <a:pt x="9073" y="1"/>
                  </a:lnTo>
                  <a:cubicBezTo>
                    <a:pt x="8146" y="778"/>
                    <a:pt x="7219" y="1555"/>
                    <a:pt x="6291" y="2332"/>
                  </a:cubicBezTo>
                  <a:cubicBezTo>
                    <a:pt x="5364" y="3084"/>
                    <a:pt x="4412" y="3860"/>
                    <a:pt x="3459" y="4587"/>
                  </a:cubicBezTo>
                  <a:cubicBezTo>
                    <a:pt x="2507" y="5339"/>
                    <a:pt x="1529" y="6066"/>
                    <a:pt x="577" y="6768"/>
                  </a:cubicBezTo>
                  <a:cubicBezTo>
                    <a:pt x="427" y="6868"/>
                    <a:pt x="301" y="6968"/>
                    <a:pt x="176" y="7069"/>
                  </a:cubicBezTo>
                  <a:cubicBezTo>
                    <a:pt x="126" y="7194"/>
                    <a:pt x="51" y="7294"/>
                    <a:pt x="1" y="7419"/>
                  </a:cubicBezTo>
                  <a:cubicBezTo>
                    <a:pt x="226" y="7269"/>
                    <a:pt x="452" y="7119"/>
                    <a:pt x="702" y="6943"/>
                  </a:cubicBezTo>
                  <a:cubicBezTo>
                    <a:pt x="1705" y="6267"/>
                    <a:pt x="2657" y="5540"/>
                    <a:pt x="3635" y="4813"/>
                  </a:cubicBezTo>
                  <a:cubicBezTo>
                    <a:pt x="4587" y="4061"/>
                    <a:pt x="5514" y="3284"/>
                    <a:pt x="6417" y="2482"/>
                  </a:cubicBezTo>
                  <a:cubicBezTo>
                    <a:pt x="7344" y="1680"/>
                    <a:pt x="8221" y="853"/>
                    <a:pt x="9073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74"/>
          <p:cNvGrpSpPr/>
          <p:nvPr/>
        </p:nvGrpSpPr>
        <p:grpSpPr>
          <a:xfrm>
            <a:off x="4566442" y="642124"/>
            <a:ext cx="2910348" cy="3359493"/>
            <a:chOff x="4566442" y="642124"/>
            <a:chExt cx="2910348" cy="3359493"/>
          </a:xfrm>
        </p:grpSpPr>
        <p:sp>
          <p:nvSpPr>
            <p:cNvPr id="1234" name="Google Shape;1234;p74"/>
            <p:cNvSpPr/>
            <p:nvPr/>
          </p:nvSpPr>
          <p:spPr>
            <a:xfrm>
              <a:off x="5353044" y="1165270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74"/>
            <p:cNvSpPr/>
            <p:nvPr/>
          </p:nvSpPr>
          <p:spPr>
            <a:xfrm>
              <a:off x="7123393" y="642124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74"/>
            <p:cNvSpPr/>
            <p:nvPr/>
          </p:nvSpPr>
          <p:spPr>
            <a:xfrm>
              <a:off x="4566442" y="3424396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8D14AC61-A872-90F5-682F-249FA49E9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4" y="2057040"/>
            <a:ext cx="4343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วินัยต่อผู้บังคับบัญชา</a:t>
            </a:r>
          </a:p>
        </p:txBody>
      </p:sp>
      <p:pic>
        <p:nvPicPr>
          <p:cNvPr id="9" name="รูปภาพ 5" descr="logo.jpg">
            <a:extLst>
              <a:ext uri="{FF2B5EF4-FFF2-40B4-BE49-F238E27FC236}">
                <a16:creationId xmlns:a16="http://schemas.microsoft.com/office/drawing/2014/main" id="{B38544C2-A91A-A841-F218-33ADEE91A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645" y="4559206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59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F5244B-315C-3270-13E5-AD1D1382EA90}"/>
              </a:ext>
            </a:extLst>
          </p:cNvPr>
          <p:cNvSpPr txBox="1">
            <a:spLocks/>
          </p:cNvSpPr>
          <p:nvPr/>
        </p:nvSpPr>
        <p:spPr>
          <a:xfrm>
            <a:off x="506680" y="1079895"/>
            <a:ext cx="8342811" cy="306565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0"/>
              </a:spcBef>
              <a:buClrTx/>
              <a:buFontTx/>
              <a:buNone/>
            </a:pPr>
            <a:r>
              <a:rPr lang="th-TH" alt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ต้องปฏิบัติตามคำสั่งของผู้บังคับบัญชาซึ่งสั่งในหน้าที่ราชการ</a:t>
            </a:r>
            <a:b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โดยชอบด้วยกฎหมายและระเบียบของทางราชการ โดยไม่ขัดขืนหรือหลีกเลี่ยง แต่ถ้าเห็นว่าการปฏิบัติตามคำสั่งนั้นจะทำให้เสียหายแก่ราชการหรือจะเป็นการไม่รักษาประโยชน์ของทางราชการจะต้องเสนอความเห็น</a:t>
            </a:r>
            <a:b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เป็นหนังสือทันที เพื่อให้ผู้บังคับบัญชาทบทวนคำสั่งนั้น และเมื่อได้เสนอความเห็นแล้ว ถ้าผู้บังคับบัญชายืนยันให้ปฏิบัติตามคำสั่งเดิม </a:t>
            </a:r>
            <a:b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ผู้อยู่ใต้บังคับบัญชาต้องปฏิบัติตาม</a:t>
            </a:r>
            <a:endParaRPr lang="en-US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736965" y="372009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82 (4)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B7018C54-5C34-38E7-5050-58E6CC08A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4745037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3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1AF262A8-2B92-685C-2D53-E70046A07F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3972" y="302290"/>
            <a:ext cx="4663375" cy="795672"/>
          </a:xfrm>
          <a:prstGeom prst="roundRect">
            <a:avLst>
              <a:gd name="adj" fmla="val 9106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ต้องปฏิบัติตามคำสั่ง </a:t>
            </a:r>
            <a:r>
              <a:rPr lang="th-TH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82 (4)</a:t>
            </a:r>
            <a:endParaRPr lang="en-CA" sz="36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14407-CAF9-E4AE-085C-BF8FD5136FD0}"/>
              </a:ext>
            </a:extLst>
          </p:cNvPr>
          <p:cNvSpPr txBox="1"/>
          <p:nvPr/>
        </p:nvSpPr>
        <p:spPr>
          <a:xfrm>
            <a:off x="3856031" y="1210446"/>
            <a:ext cx="3968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มีคำสั่งผู้บังคับบัญชา</a:t>
            </a:r>
          </a:p>
          <a:p>
            <a:pPr>
              <a:spcAft>
                <a:spcPts val="600"/>
              </a:spcAft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เป็นผู้บังคับบัญชาตามกฎหมาย</a:t>
            </a:r>
          </a:p>
          <a:p>
            <a:pPr>
              <a:spcAft>
                <a:spcPts val="600"/>
              </a:spcAft>
            </a:pP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สั่งในหน้าที่ราชการ</a:t>
            </a:r>
          </a:p>
          <a:p>
            <a:pPr>
              <a:spcAft>
                <a:spcPts val="600"/>
              </a:spcAft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 เป็นคำสั่งที่ชอบด้วยกฎหมาย</a:t>
            </a:r>
          </a:p>
          <a:p>
            <a:pPr>
              <a:spcAft>
                <a:spcPts val="600"/>
              </a:spcAft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5. เจตนา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D1FDE-2AAB-202E-1A57-0688A09A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37" y="3756298"/>
            <a:ext cx="5411754" cy="10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ถ้าเห็นว่าจะทำให้เสียหายแก่ราชการ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ไม่รักษาประโยชน์ของราชการ</a:t>
            </a:r>
          </a:p>
          <a:p>
            <a:pPr>
              <a:lnSpc>
                <a:spcPct val="90000"/>
              </a:lnSpc>
            </a:pPr>
            <a:r>
              <a:rPr lang="th-TH" altLang="th-TH" sz="20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20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 </a:t>
            </a:r>
            <a:r>
              <a:rPr lang="th-TH" altLang="th-TH" sz="20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เสนอความเห็นเป็นหนังสือทันทีเพื่อให้ให้ผู้บังคับบัญชาทบทวนคำสั่งนั้น</a:t>
            </a:r>
          </a:p>
        </p:txBody>
      </p:sp>
      <p:sp>
        <p:nvSpPr>
          <p:cNvPr id="9" name="Explosion 1 4">
            <a:extLst>
              <a:ext uri="{FF2B5EF4-FFF2-40B4-BE49-F238E27FC236}">
                <a16:creationId xmlns:a16="http://schemas.microsoft.com/office/drawing/2014/main" id="{4332DE2A-3DFA-20CA-959D-CDF979260399}"/>
              </a:ext>
            </a:extLst>
          </p:cNvPr>
          <p:cNvSpPr/>
          <p:nvPr/>
        </p:nvSpPr>
        <p:spPr>
          <a:xfrm>
            <a:off x="303208" y="2184370"/>
            <a:ext cx="2120764" cy="1257319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ข้อยกเว้น</a:t>
            </a:r>
          </a:p>
        </p:txBody>
      </p:sp>
      <p:pic>
        <p:nvPicPr>
          <p:cNvPr id="10" name="รูปภาพ 5" descr="logo.jpg">
            <a:extLst>
              <a:ext uri="{FF2B5EF4-FFF2-40B4-BE49-F238E27FC236}">
                <a16:creationId xmlns:a16="http://schemas.microsoft.com/office/drawing/2014/main" id="{5A320E62-59A0-A073-AE76-887B5CA2D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A4CCC4D-8DAD-A83E-E50A-C7608241FD57}"/>
              </a:ext>
            </a:extLst>
          </p:cNvPr>
          <p:cNvSpPr/>
          <p:nvPr/>
        </p:nvSpPr>
        <p:spPr>
          <a:xfrm rot="6473091">
            <a:off x="8288963" y="2567626"/>
            <a:ext cx="1253591" cy="970407"/>
          </a:xfrm>
          <a:custGeom>
            <a:avLst/>
            <a:gdLst>
              <a:gd name="connsiteX0" fmla="*/ 1178336 w 1253591"/>
              <a:gd name="connsiteY0" fmla="*/ 0 h 970407"/>
              <a:gd name="connsiteX1" fmla="*/ 0 w 1253591"/>
              <a:gd name="connsiteY1" fmla="*/ 49510 h 970407"/>
              <a:gd name="connsiteX2" fmla="*/ 400040 w 1253591"/>
              <a:gd name="connsiteY2" fmla="*/ 809982 h 970407"/>
              <a:gd name="connsiteX3" fmla="*/ 1253591 w 1253591"/>
              <a:gd name="connsiteY3" fmla="*/ 910982 h 970407"/>
              <a:gd name="connsiteX4" fmla="*/ 1178336 w 1253591"/>
              <a:gd name="connsiteY4" fmla="*/ 0 h 97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591" h="970407">
                <a:moveTo>
                  <a:pt x="1178336" y="0"/>
                </a:moveTo>
                <a:cubicBezTo>
                  <a:pt x="782257" y="19804"/>
                  <a:pt x="394099" y="29706"/>
                  <a:pt x="0" y="49510"/>
                </a:cubicBezTo>
                <a:cubicBezTo>
                  <a:pt x="0" y="348550"/>
                  <a:pt x="154471" y="641648"/>
                  <a:pt x="400040" y="809982"/>
                </a:cubicBezTo>
                <a:cubicBezTo>
                  <a:pt x="645609" y="978316"/>
                  <a:pt x="976336" y="1017924"/>
                  <a:pt x="1253591" y="910982"/>
                </a:cubicBezTo>
                <a:lnTo>
                  <a:pt x="1178336" y="0"/>
                </a:lnTo>
                <a:close/>
              </a:path>
            </a:pathLst>
          </a:custGeom>
          <a:solidFill>
            <a:schemeClr val="accent1"/>
          </a:solidFill>
          <a:ln w="197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Arrow: Chevron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0FA7E4-4293-1E1E-3B66-7EE99D48E6D2}"/>
              </a:ext>
            </a:extLst>
          </p:cNvPr>
          <p:cNvSpPr/>
          <p:nvPr/>
        </p:nvSpPr>
        <p:spPr>
          <a:xfrm>
            <a:off x="6138408" y="2377440"/>
            <a:ext cx="278296" cy="202261"/>
          </a:xfrm>
          <a:prstGeom prst="chevron">
            <a:avLst/>
          </a:prstGeom>
          <a:solidFill>
            <a:srgbClr val="0070C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3" name="Freeform: Shape 12">
            <a:hlinkClick r:id="rId4" action="ppaction://hlinksldjump"/>
            <a:extLst>
              <a:ext uri="{FF2B5EF4-FFF2-40B4-BE49-F238E27FC236}">
                <a16:creationId xmlns:a16="http://schemas.microsoft.com/office/drawing/2014/main" id="{BC22A2DF-33A9-327F-A3FD-52105A8A8177}"/>
              </a:ext>
            </a:extLst>
          </p:cNvPr>
          <p:cNvSpPr/>
          <p:nvPr/>
        </p:nvSpPr>
        <p:spPr>
          <a:xfrm rot="20442340">
            <a:off x="5915009" y="4655740"/>
            <a:ext cx="223399" cy="370940"/>
          </a:xfrm>
          <a:custGeom>
            <a:avLst/>
            <a:gdLst>
              <a:gd name="connsiteX0" fmla="*/ 223400 w 223399"/>
              <a:gd name="connsiteY0" fmla="*/ 321431 h 370940"/>
              <a:gd name="connsiteX1" fmla="*/ 9517 w 223399"/>
              <a:gd name="connsiteY1" fmla="*/ 69920 h 370940"/>
              <a:gd name="connsiteX2" fmla="*/ 27341 w 223399"/>
              <a:gd name="connsiteY2" fmla="*/ 2587 h 370940"/>
              <a:gd name="connsiteX3" fmla="*/ 27341 w 223399"/>
              <a:gd name="connsiteY3" fmla="*/ 2587 h 370940"/>
              <a:gd name="connsiteX4" fmla="*/ 84772 w 223399"/>
              <a:gd name="connsiteY4" fmla="*/ 40214 h 370940"/>
              <a:gd name="connsiteX5" fmla="*/ 92694 w 223399"/>
              <a:gd name="connsiteY5" fmla="*/ 370941 h 37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399" h="370940">
                <a:moveTo>
                  <a:pt x="223400" y="321431"/>
                </a:moveTo>
                <a:lnTo>
                  <a:pt x="9517" y="69920"/>
                </a:lnTo>
                <a:cubicBezTo>
                  <a:pt x="-8307" y="48136"/>
                  <a:pt x="-385" y="14469"/>
                  <a:pt x="27341" y="2587"/>
                </a:cubicBezTo>
                <a:lnTo>
                  <a:pt x="27341" y="2587"/>
                </a:lnTo>
                <a:cubicBezTo>
                  <a:pt x="55066" y="-7315"/>
                  <a:pt x="82792" y="12489"/>
                  <a:pt x="84772" y="40214"/>
                </a:cubicBezTo>
                <a:lnTo>
                  <a:pt x="92694" y="370941"/>
                </a:lnTo>
              </a:path>
            </a:pathLst>
          </a:custGeom>
          <a:noFill/>
          <a:ln w="39536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Arrow: Chevron 13">
            <a:hlinkClick r:id="rId5" action="ppaction://hlinksldjump"/>
            <a:extLst>
              <a:ext uri="{FF2B5EF4-FFF2-40B4-BE49-F238E27FC236}">
                <a16:creationId xmlns:a16="http://schemas.microsoft.com/office/drawing/2014/main" id="{1B779A27-8CE7-81B3-2474-BF2BD024AB1B}"/>
              </a:ext>
            </a:extLst>
          </p:cNvPr>
          <p:cNvSpPr/>
          <p:nvPr/>
        </p:nvSpPr>
        <p:spPr>
          <a:xfrm>
            <a:off x="5693289" y="4501447"/>
            <a:ext cx="333419" cy="255604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A5DCD9-0AEE-A1F9-12E2-C63F4654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26" y="660684"/>
            <a:ext cx="3308162" cy="776530"/>
          </a:xfrm>
        </p:spPr>
        <p:txBody>
          <a:bodyPr>
            <a:normAutofit fontScale="90000"/>
          </a:bodyPr>
          <a:lstStyle/>
          <a:p>
            <a:r>
              <a:rPr lang="th-TH" sz="40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สั่งในหน้าที่ราชการ </a:t>
            </a:r>
            <a:r>
              <a:rPr lang="en-US" sz="40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th-TH" sz="40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F2E8D-80D3-7DEB-DD63-070634DFB632}"/>
              </a:ext>
            </a:extLst>
          </p:cNvPr>
          <p:cNvSpPr txBox="1"/>
          <p:nvPr/>
        </p:nvSpPr>
        <p:spPr>
          <a:xfrm>
            <a:off x="2705817" y="1889337"/>
            <a:ext cx="453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ผู้สั่งมีหน้าที่ราชการในเรื่องที่สั่ง</a:t>
            </a:r>
            <a:endParaRPr lang="th-TH" altLang="ko-KR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D99CA-7BD7-1F94-3309-33DD7BE1B193}"/>
              </a:ext>
            </a:extLst>
          </p:cNvPr>
          <p:cNvSpPr txBox="1"/>
          <p:nvPr/>
        </p:nvSpPr>
        <p:spPr>
          <a:xfrm>
            <a:off x="4003888" y="2815976"/>
            <a:ext cx="3431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สั่งให้ปฏิบัติราชการ</a:t>
            </a:r>
            <a:endParaRPr lang="th-TH" altLang="ko-KR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687BAE4-DEE1-7BD9-72A2-0142B6534422}"/>
              </a:ext>
            </a:extLst>
          </p:cNvPr>
          <p:cNvSpPr/>
          <p:nvPr/>
        </p:nvSpPr>
        <p:spPr>
          <a:xfrm flipH="1">
            <a:off x="2009885" y="200435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0C1F7E9-757D-D102-F41F-0E687B017E39}"/>
              </a:ext>
            </a:extLst>
          </p:cNvPr>
          <p:cNvSpPr/>
          <p:nvPr/>
        </p:nvSpPr>
        <p:spPr>
          <a:xfrm flipH="1">
            <a:off x="3416610" y="2930997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Arrow: Chevron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610FE3C-69BC-221D-AA45-4D0857E7CA52}"/>
              </a:ext>
            </a:extLst>
          </p:cNvPr>
          <p:cNvSpPr/>
          <p:nvPr/>
        </p:nvSpPr>
        <p:spPr>
          <a:xfrm flipH="1">
            <a:off x="8491993" y="4707171"/>
            <a:ext cx="413468" cy="302149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รูปภาพ 5" descr="logo.jpg">
            <a:extLst>
              <a:ext uri="{FF2B5EF4-FFF2-40B4-BE49-F238E27FC236}">
                <a16:creationId xmlns:a16="http://schemas.microsoft.com/office/drawing/2014/main" id="{0D411CF2-C8B4-CF63-92A9-65F7D17B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67" y="4707171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F5244B-315C-3270-13E5-AD1D1382EA90}"/>
              </a:ext>
            </a:extLst>
          </p:cNvPr>
          <p:cNvSpPr txBox="1">
            <a:spLocks/>
          </p:cNvSpPr>
          <p:nvPr/>
        </p:nvSpPr>
        <p:spPr>
          <a:xfrm>
            <a:off x="561681" y="1925312"/>
            <a:ext cx="8342811" cy="15533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0"/>
              </a:spcBef>
              <a:buClrTx/>
              <a:buFontTx/>
              <a:buNone/>
            </a:pPr>
            <a:r>
              <a:rPr lang="th-TH" alt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ต้องไม่รายงานเท็จต่อผู้บังคับบัญชา การรายงานโดยปกปิดข้อความซึ่งควรต้องแจ้งถือว่าเป็นการรายงานเท็จด้วย</a:t>
            </a:r>
            <a:endParaRPr lang="en-US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83 (1)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136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75"/>
          <p:cNvGrpSpPr/>
          <p:nvPr/>
        </p:nvGrpSpPr>
        <p:grpSpPr>
          <a:xfrm>
            <a:off x="303668" y="3191996"/>
            <a:ext cx="1422634" cy="1652592"/>
            <a:chOff x="9144000" y="840363"/>
            <a:chExt cx="1618700" cy="1880350"/>
          </a:xfrm>
        </p:grpSpPr>
        <p:sp>
          <p:nvSpPr>
            <p:cNvPr id="1251" name="Google Shape;1251;p75"/>
            <p:cNvSpPr/>
            <p:nvPr/>
          </p:nvSpPr>
          <p:spPr>
            <a:xfrm>
              <a:off x="10502475" y="1331363"/>
              <a:ext cx="88425" cy="92575"/>
            </a:xfrm>
            <a:custGeom>
              <a:avLst/>
              <a:gdLst/>
              <a:ahLst/>
              <a:cxnLst/>
              <a:rect l="l" t="t" r="r" b="b"/>
              <a:pathLst>
                <a:path w="3537" h="3703" extrusionOk="0">
                  <a:moveTo>
                    <a:pt x="1435" y="0"/>
                  </a:moveTo>
                  <a:cubicBezTo>
                    <a:pt x="1368" y="901"/>
                    <a:pt x="935" y="1501"/>
                    <a:pt x="1" y="1668"/>
                  </a:cubicBezTo>
                  <a:cubicBezTo>
                    <a:pt x="34" y="1768"/>
                    <a:pt x="67" y="1868"/>
                    <a:pt x="67" y="2002"/>
                  </a:cubicBezTo>
                  <a:cubicBezTo>
                    <a:pt x="701" y="2068"/>
                    <a:pt x="1068" y="2469"/>
                    <a:pt x="1235" y="3036"/>
                  </a:cubicBezTo>
                  <a:lnTo>
                    <a:pt x="1235" y="3069"/>
                  </a:lnTo>
                  <a:cubicBezTo>
                    <a:pt x="1268" y="3136"/>
                    <a:pt x="1335" y="3236"/>
                    <a:pt x="1368" y="3336"/>
                  </a:cubicBezTo>
                  <a:cubicBezTo>
                    <a:pt x="1402" y="3469"/>
                    <a:pt x="1402" y="3569"/>
                    <a:pt x="1435" y="3703"/>
                  </a:cubicBezTo>
                  <a:cubicBezTo>
                    <a:pt x="2069" y="3136"/>
                    <a:pt x="2269" y="2135"/>
                    <a:pt x="3537" y="1802"/>
                  </a:cubicBezTo>
                  <a:cubicBezTo>
                    <a:pt x="2236" y="1535"/>
                    <a:pt x="2102" y="501"/>
                    <a:pt x="1435" y="34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5"/>
            <p:cNvSpPr/>
            <p:nvPr/>
          </p:nvSpPr>
          <p:spPr>
            <a:xfrm>
              <a:off x="9305800" y="1579038"/>
              <a:ext cx="944025" cy="894825"/>
            </a:xfrm>
            <a:custGeom>
              <a:avLst/>
              <a:gdLst/>
              <a:ahLst/>
              <a:cxnLst/>
              <a:rect l="l" t="t" r="r" b="b"/>
              <a:pathLst>
                <a:path w="37761" h="35793" extrusionOk="0">
                  <a:moveTo>
                    <a:pt x="12303" y="1"/>
                  </a:moveTo>
                  <a:cubicBezTo>
                    <a:pt x="11948" y="1"/>
                    <a:pt x="11639" y="246"/>
                    <a:pt x="11275" y="667"/>
                  </a:cubicBezTo>
                  <a:cubicBezTo>
                    <a:pt x="9173" y="3169"/>
                    <a:pt x="7005" y="5638"/>
                    <a:pt x="4904" y="8139"/>
                  </a:cubicBezTo>
                  <a:cubicBezTo>
                    <a:pt x="3236" y="10074"/>
                    <a:pt x="1401" y="11809"/>
                    <a:pt x="0" y="13944"/>
                  </a:cubicBezTo>
                  <a:cubicBezTo>
                    <a:pt x="400" y="14978"/>
                    <a:pt x="1334" y="15545"/>
                    <a:pt x="2102" y="16212"/>
                  </a:cubicBezTo>
                  <a:cubicBezTo>
                    <a:pt x="9507" y="22383"/>
                    <a:pt x="16846" y="28688"/>
                    <a:pt x="24251" y="34859"/>
                  </a:cubicBezTo>
                  <a:cubicBezTo>
                    <a:pt x="24718" y="35125"/>
                    <a:pt x="24985" y="35659"/>
                    <a:pt x="25518" y="35793"/>
                  </a:cubicBezTo>
                  <a:cubicBezTo>
                    <a:pt x="26085" y="35726"/>
                    <a:pt x="26352" y="35292"/>
                    <a:pt x="26686" y="34925"/>
                  </a:cubicBezTo>
                  <a:cubicBezTo>
                    <a:pt x="29354" y="31957"/>
                    <a:pt x="31956" y="28888"/>
                    <a:pt x="34558" y="25852"/>
                  </a:cubicBezTo>
                  <a:cubicBezTo>
                    <a:pt x="35626" y="24618"/>
                    <a:pt x="36960" y="23584"/>
                    <a:pt x="37527" y="21983"/>
                  </a:cubicBezTo>
                  <a:cubicBezTo>
                    <a:pt x="37760" y="21382"/>
                    <a:pt x="37527" y="20982"/>
                    <a:pt x="37060" y="20582"/>
                  </a:cubicBezTo>
                  <a:cubicBezTo>
                    <a:pt x="29088" y="13877"/>
                    <a:pt x="21149" y="7139"/>
                    <a:pt x="13210" y="434"/>
                  </a:cubicBezTo>
                  <a:cubicBezTo>
                    <a:pt x="12854" y="136"/>
                    <a:pt x="12566" y="1"/>
                    <a:pt x="1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5"/>
            <p:cNvSpPr/>
            <p:nvPr/>
          </p:nvSpPr>
          <p:spPr>
            <a:xfrm>
              <a:off x="9144000" y="1927613"/>
              <a:ext cx="782250" cy="735550"/>
            </a:xfrm>
            <a:custGeom>
              <a:avLst/>
              <a:gdLst/>
              <a:ahLst/>
              <a:cxnLst/>
              <a:rect l="l" t="t" r="r" b="b"/>
              <a:pathLst>
                <a:path w="31290" h="29422" extrusionOk="0">
                  <a:moveTo>
                    <a:pt x="6472" y="1"/>
                  </a:moveTo>
                  <a:cubicBezTo>
                    <a:pt x="6239" y="201"/>
                    <a:pt x="5938" y="368"/>
                    <a:pt x="5738" y="601"/>
                  </a:cubicBezTo>
                  <a:cubicBezTo>
                    <a:pt x="4337" y="2202"/>
                    <a:pt x="3070" y="3903"/>
                    <a:pt x="1602" y="5404"/>
                  </a:cubicBezTo>
                  <a:cubicBezTo>
                    <a:pt x="1" y="7072"/>
                    <a:pt x="134" y="8140"/>
                    <a:pt x="1836" y="9674"/>
                  </a:cubicBezTo>
                  <a:cubicBezTo>
                    <a:pt x="2903" y="10608"/>
                    <a:pt x="4004" y="11476"/>
                    <a:pt x="5071" y="12376"/>
                  </a:cubicBezTo>
                  <a:cubicBezTo>
                    <a:pt x="7573" y="14478"/>
                    <a:pt x="10108" y="16546"/>
                    <a:pt x="12543" y="18681"/>
                  </a:cubicBezTo>
                  <a:cubicBezTo>
                    <a:pt x="14378" y="20315"/>
                    <a:pt x="16346" y="21816"/>
                    <a:pt x="18181" y="23384"/>
                  </a:cubicBezTo>
                  <a:cubicBezTo>
                    <a:pt x="20582" y="25452"/>
                    <a:pt x="22884" y="27587"/>
                    <a:pt x="25486" y="29422"/>
                  </a:cubicBezTo>
                  <a:cubicBezTo>
                    <a:pt x="25853" y="27520"/>
                    <a:pt x="27020" y="26086"/>
                    <a:pt x="28354" y="24785"/>
                  </a:cubicBezTo>
                  <a:cubicBezTo>
                    <a:pt x="29255" y="23918"/>
                    <a:pt x="29922" y="22884"/>
                    <a:pt x="30689" y="21916"/>
                  </a:cubicBezTo>
                  <a:cubicBezTo>
                    <a:pt x="30990" y="21583"/>
                    <a:pt x="31290" y="21216"/>
                    <a:pt x="30990" y="20715"/>
                  </a:cubicBezTo>
                  <a:cubicBezTo>
                    <a:pt x="26153" y="16579"/>
                    <a:pt x="21316" y="12476"/>
                    <a:pt x="16479" y="8373"/>
                  </a:cubicBezTo>
                  <a:cubicBezTo>
                    <a:pt x="13144" y="5571"/>
                    <a:pt x="9808" y="2803"/>
                    <a:pt x="6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5"/>
            <p:cNvSpPr/>
            <p:nvPr/>
          </p:nvSpPr>
          <p:spPr>
            <a:xfrm>
              <a:off x="9793650" y="2128588"/>
              <a:ext cx="527050" cy="569400"/>
            </a:xfrm>
            <a:custGeom>
              <a:avLst/>
              <a:gdLst/>
              <a:ahLst/>
              <a:cxnLst/>
              <a:rect l="l" t="t" r="r" b="b"/>
              <a:pathLst>
                <a:path w="21082" h="22776" extrusionOk="0">
                  <a:moveTo>
                    <a:pt x="18013" y="1"/>
                  </a:moveTo>
                  <a:cubicBezTo>
                    <a:pt x="17713" y="268"/>
                    <a:pt x="17413" y="534"/>
                    <a:pt x="17146" y="835"/>
                  </a:cubicBezTo>
                  <a:cubicBezTo>
                    <a:pt x="13410" y="5104"/>
                    <a:pt x="9707" y="9407"/>
                    <a:pt x="6004" y="13677"/>
                  </a:cubicBezTo>
                  <a:cubicBezTo>
                    <a:pt x="5979" y="13675"/>
                    <a:pt x="5953" y="13674"/>
                    <a:pt x="5928" y="13674"/>
                  </a:cubicBezTo>
                  <a:cubicBezTo>
                    <a:pt x="5566" y="13674"/>
                    <a:pt x="5289" y="13894"/>
                    <a:pt x="5070" y="14144"/>
                  </a:cubicBezTo>
                  <a:cubicBezTo>
                    <a:pt x="3669" y="15745"/>
                    <a:pt x="2202" y="17313"/>
                    <a:pt x="867" y="18981"/>
                  </a:cubicBezTo>
                  <a:cubicBezTo>
                    <a:pt x="0" y="20082"/>
                    <a:pt x="134" y="21082"/>
                    <a:pt x="1201" y="22083"/>
                  </a:cubicBezTo>
                  <a:cubicBezTo>
                    <a:pt x="1725" y="22542"/>
                    <a:pt x="2226" y="22776"/>
                    <a:pt x="2730" y="22776"/>
                  </a:cubicBezTo>
                  <a:cubicBezTo>
                    <a:pt x="3251" y="22776"/>
                    <a:pt x="3777" y="22525"/>
                    <a:pt x="4337" y="22016"/>
                  </a:cubicBezTo>
                  <a:cubicBezTo>
                    <a:pt x="4670" y="21716"/>
                    <a:pt x="4970" y="21383"/>
                    <a:pt x="5170" y="20949"/>
                  </a:cubicBezTo>
                  <a:cubicBezTo>
                    <a:pt x="5271" y="20682"/>
                    <a:pt x="5237" y="20382"/>
                    <a:pt x="5037" y="20182"/>
                  </a:cubicBezTo>
                  <a:cubicBezTo>
                    <a:pt x="4337" y="19481"/>
                    <a:pt x="4670" y="18948"/>
                    <a:pt x="5170" y="18314"/>
                  </a:cubicBezTo>
                  <a:cubicBezTo>
                    <a:pt x="5492" y="17912"/>
                    <a:pt x="5813" y="17704"/>
                    <a:pt x="6171" y="17704"/>
                  </a:cubicBezTo>
                  <a:cubicBezTo>
                    <a:pt x="6408" y="17704"/>
                    <a:pt x="6660" y="17795"/>
                    <a:pt x="6938" y="17980"/>
                  </a:cubicBezTo>
                  <a:cubicBezTo>
                    <a:pt x="7030" y="18035"/>
                    <a:pt x="7152" y="18060"/>
                    <a:pt x="7277" y="18060"/>
                  </a:cubicBezTo>
                  <a:cubicBezTo>
                    <a:pt x="7379" y="18060"/>
                    <a:pt x="7482" y="18044"/>
                    <a:pt x="7572" y="18014"/>
                  </a:cubicBezTo>
                  <a:cubicBezTo>
                    <a:pt x="8339" y="17580"/>
                    <a:pt x="8773" y="16779"/>
                    <a:pt x="9407" y="16246"/>
                  </a:cubicBezTo>
                  <a:cubicBezTo>
                    <a:pt x="12976" y="12109"/>
                    <a:pt x="16545" y="8006"/>
                    <a:pt x="20148" y="3870"/>
                  </a:cubicBezTo>
                  <a:cubicBezTo>
                    <a:pt x="20481" y="3470"/>
                    <a:pt x="21082" y="3103"/>
                    <a:pt x="20782" y="2369"/>
                  </a:cubicBezTo>
                  <a:cubicBezTo>
                    <a:pt x="19848" y="1568"/>
                    <a:pt x="18914" y="801"/>
                    <a:pt x="18013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5"/>
            <p:cNvSpPr/>
            <p:nvPr/>
          </p:nvSpPr>
          <p:spPr>
            <a:xfrm>
              <a:off x="10021300" y="2182338"/>
              <a:ext cx="324425" cy="364100"/>
            </a:xfrm>
            <a:custGeom>
              <a:avLst/>
              <a:gdLst/>
              <a:ahLst/>
              <a:cxnLst/>
              <a:rect l="l" t="t" r="r" b="b"/>
              <a:pathLst>
                <a:path w="12977" h="14564" extrusionOk="0">
                  <a:moveTo>
                    <a:pt x="12340" y="1"/>
                  </a:moveTo>
                  <a:cubicBezTo>
                    <a:pt x="12125" y="1"/>
                    <a:pt x="11895" y="139"/>
                    <a:pt x="11676" y="219"/>
                  </a:cubicBezTo>
                  <a:cubicBezTo>
                    <a:pt x="11008" y="1020"/>
                    <a:pt x="10375" y="1854"/>
                    <a:pt x="9708" y="2654"/>
                  </a:cubicBezTo>
                  <a:cubicBezTo>
                    <a:pt x="6472" y="6390"/>
                    <a:pt x="3236" y="10126"/>
                    <a:pt x="1" y="13896"/>
                  </a:cubicBezTo>
                  <a:cubicBezTo>
                    <a:pt x="56" y="14309"/>
                    <a:pt x="225" y="14563"/>
                    <a:pt x="584" y="14563"/>
                  </a:cubicBezTo>
                  <a:cubicBezTo>
                    <a:pt x="659" y="14563"/>
                    <a:pt x="742" y="14552"/>
                    <a:pt x="835" y="14529"/>
                  </a:cubicBezTo>
                  <a:cubicBezTo>
                    <a:pt x="4671" y="10126"/>
                    <a:pt x="8507" y="5723"/>
                    <a:pt x="12343" y="1320"/>
                  </a:cubicBezTo>
                  <a:cubicBezTo>
                    <a:pt x="12610" y="1020"/>
                    <a:pt x="12977" y="686"/>
                    <a:pt x="12743" y="252"/>
                  </a:cubicBezTo>
                  <a:cubicBezTo>
                    <a:pt x="12622" y="64"/>
                    <a:pt x="12485" y="1"/>
                    <a:pt x="12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5"/>
            <p:cNvSpPr/>
            <p:nvPr/>
          </p:nvSpPr>
          <p:spPr>
            <a:xfrm>
              <a:off x="9766950" y="2445488"/>
              <a:ext cx="176825" cy="275225"/>
            </a:xfrm>
            <a:custGeom>
              <a:avLst/>
              <a:gdLst/>
              <a:ahLst/>
              <a:cxnLst/>
              <a:rect l="l" t="t" r="r" b="b"/>
              <a:pathLst>
                <a:path w="7073" h="11009" extrusionOk="0">
                  <a:moveTo>
                    <a:pt x="6072" y="0"/>
                  </a:moveTo>
                  <a:cubicBezTo>
                    <a:pt x="4938" y="1768"/>
                    <a:pt x="3537" y="3370"/>
                    <a:pt x="2102" y="4937"/>
                  </a:cubicBezTo>
                  <a:cubicBezTo>
                    <a:pt x="1135" y="5971"/>
                    <a:pt x="1" y="7039"/>
                    <a:pt x="568" y="8707"/>
                  </a:cubicBezTo>
                  <a:cubicBezTo>
                    <a:pt x="1035" y="9174"/>
                    <a:pt x="1535" y="9674"/>
                    <a:pt x="2035" y="10108"/>
                  </a:cubicBezTo>
                  <a:cubicBezTo>
                    <a:pt x="2701" y="10709"/>
                    <a:pt x="3320" y="11009"/>
                    <a:pt x="3925" y="11009"/>
                  </a:cubicBezTo>
                  <a:cubicBezTo>
                    <a:pt x="4564" y="11009"/>
                    <a:pt x="5188" y="10675"/>
                    <a:pt x="5838" y="10008"/>
                  </a:cubicBezTo>
                  <a:cubicBezTo>
                    <a:pt x="6272" y="9607"/>
                    <a:pt x="6605" y="9107"/>
                    <a:pt x="6972" y="8673"/>
                  </a:cubicBezTo>
                  <a:cubicBezTo>
                    <a:pt x="7030" y="8124"/>
                    <a:pt x="6763" y="7926"/>
                    <a:pt x="6343" y="7926"/>
                  </a:cubicBezTo>
                  <a:cubicBezTo>
                    <a:pt x="6278" y="7926"/>
                    <a:pt x="6210" y="7931"/>
                    <a:pt x="6138" y="7939"/>
                  </a:cubicBezTo>
                  <a:cubicBezTo>
                    <a:pt x="5805" y="8306"/>
                    <a:pt x="5438" y="8673"/>
                    <a:pt x="5138" y="9040"/>
                  </a:cubicBezTo>
                  <a:cubicBezTo>
                    <a:pt x="4721" y="9557"/>
                    <a:pt x="4312" y="9791"/>
                    <a:pt x="3895" y="9791"/>
                  </a:cubicBezTo>
                  <a:cubicBezTo>
                    <a:pt x="3478" y="9791"/>
                    <a:pt x="3053" y="9557"/>
                    <a:pt x="2603" y="9140"/>
                  </a:cubicBezTo>
                  <a:cubicBezTo>
                    <a:pt x="1468" y="8106"/>
                    <a:pt x="1368" y="7639"/>
                    <a:pt x="2269" y="6538"/>
                  </a:cubicBezTo>
                  <a:cubicBezTo>
                    <a:pt x="3870" y="4704"/>
                    <a:pt x="5471" y="2836"/>
                    <a:pt x="7072" y="1001"/>
                  </a:cubicBezTo>
                  <a:cubicBezTo>
                    <a:pt x="6839" y="534"/>
                    <a:pt x="6539" y="201"/>
                    <a:pt x="6072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5"/>
            <p:cNvSpPr/>
            <p:nvPr/>
          </p:nvSpPr>
          <p:spPr>
            <a:xfrm>
              <a:off x="9887050" y="2557163"/>
              <a:ext cx="146775" cy="159375"/>
            </a:xfrm>
            <a:custGeom>
              <a:avLst/>
              <a:gdLst/>
              <a:ahLst/>
              <a:cxnLst/>
              <a:rect l="l" t="t" r="r" b="b"/>
              <a:pathLst>
                <a:path w="5871" h="6375" extrusionOk="0">
                  <a:moveTo>
                    <a:pt x="2341" y="1"/>
                  </a:moveTo>
                  <a:cubicBezTo>
                    <a:pt x="1807" y="1"/>
                    <a:pt x="1333" y="401"/>
                    <a:pt x="901" y="1171"/>
                  </a:cubicBezTo>
                  <a:cubicBezTo>
                    <a:pt x="834" y="1304"/>
                    <a:pt x="734" y="1404"/>
                    <a:pt x="634" y="1471"/>
                  </a:cubicBezTo>
                  <a:cubicBezTo>
                    <a:pt x="0" y="2005"/>
                    <a:pt x="0" y="2472"/>
                    <a:pt x="767" y="2939"/>
                  </a:cubicBezTo>
                  <a:cubicBezTo>
                    <a:pt x="1001" y="3072"/>
                    <a:pt x="1134" y="3306"/>
                    <a:pt x="1334" y="3506"/>
                  </a:cubicBezTo>
                  <a:cubicBezTo>
                    <a:pt x="1668" y="3639"/>
                    <a:pt x="2002" y="3839"/>
                    <a:pt x="2168" y="4206"/>
                  </a:cubicBezTo>
                  <a:cubicBezTo>
                    <a:pt x="3136" y="4907"/>
                    <a:pt x="4103" y="5607"/>
                    <a:pt x="5170" y="6375"/>
                  </a:cubicBezTo>
                  <a:cubicBezTo>
                    <a:pt x="5271" y="5607"/>
                    <a:pt x="5337" y="5040"/>
                    <a:pt x="5437" y="4473"/>
                  </a:cubicBezTo>
                  <a:cubicBezTo>
                    <a:pt x="5604" y="3372"/>
                    <a:pt x="5871" y="2238"/>
                    <a:pt x="4637" y="1504"/>
                  </a:cubicBezTo>
                  <a:cubicBezTo>
                    <a:pt x="4603" y="904"/>
                    <a:pt x="4170" y="804"/>
                    <a:pt x="3703" y="737"/>
                  </a:cubicBezTo>
                  <a:cubicBezTo>
                    <a:pt x="3207" y="242"/>
                    <a:pt x="2756" y="1"/>
                    <a:pt x="2341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5"/>
            <p:cNvSpPr/>
            <p:nvPr/>
          </p:nvSpPr>
          <p:spPr>
            <a:xfrm>
              <a:off x="9979600" y="2529713"/>
              <a:ext cx="62575" cy="65075"/>
            </a:xfrm>
            <a:custGeom>
              <a:avLst/>
              <a:gdLst/>
              <a:ahLst/>
              <a:cxnLst/>
              <a:rect l="l" t="t" r="r" b="b"/>
              <a:pathLst>
                <a:path w="2503" h="2603" extrusionOk="0">
                  <a:moveTo>
                    <a:pt x="1669" y="1"/>
                  </a:moveTo>
                  <a:cubicBezTo>
                    <a:pt x="1135" y="601"/>
                    <a:pt x="568" y="1235"/>
                    <a:pt x="1" y="1835"/>
                  </a:cubicBezTo>
                  <a:cubicBezTo>
                    <a:pt x="334" y="2069"/>
                    <a:pt x="635" y="2336"/>
                    <a:pt x="935" y="2602"/>
                  </a:cubicBezTo>
                  <a:cubicBezTo>
                    <a:pt x="1468" y="1935"/>
                    <a:pt x="2002" y="1268"/>
                    <a:pt x="2503" y="634"/>
                  </a:cubicBezTo>
                  <a:cubicBezTo>
                    <a:pt x="2236" y="401"/>
                    <a:pt x="1969" y="201"/>
                    <a:pt x="1669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5"/>
            <p:cNvSpPr/>
            <p:nvPr/>
          </p:nvSpPr>
          <p:spPr>
            <a:xfrm>
              <a:off x="10074675" y="840363"/>
              <a:ext cx="132625" cy="170800"/>
            </a:xfrm>
            <a:custGeom>
              <a:avLst/>
              <a:gdLst/>
              <a:ahLst/>
              <a:cxnLst/>
              <a:rect l="l" t="t" r="r" b="b"/>
              <a:pathLst>
                <a:path w="5305" h="6832" extrusionOk="0">
                  <a:moveTo>
                    <a:pt x="3384" y="0"/>
                  </a:moveTo>
                  <a:cubicBezTo>
                    <a:pt x="3062" y="0"/>
                    <a:pt x="2736" y="60"/>
                    <a:pt x="2402" y="226"/>
                  </a:cubicBezTo>
                  <a:cubicBezTo>
                    <a:pt x="1468" y="393"/>
                    <a:pt x="934" y="1094"/>
                    <a:pt x="768" y="1827"/>
                  </a:cubicBezTo>
                  <a:cubicBezTo>
                    <a:pt x="334" y="3462"/>
                    <a:pt x="0" y="5130"/>
                    <a:pt x="0" y="6831"/>
                  </a:cubicBezTo>
                  <a:cubicBezTo>
                    <a:pt x="634" y="6397"/>
                    <a:pt x="1268" y="5964"/>
                    <a:pt x="1602" y="5263"/>
                  </a:cubicBezTo>
                  <a:cubicBezTo>
                    <a:pt x="2132" y="5538"/>
                    <a:pt x="2674" y="5686"/>
                    <a:pt x="3228" y="5686"/>
                  </a:cubicBezTo>
                  <a:cubicBezTo>
                    <a:pt x="3614" y="5686"/>
                    <a:pt x="4006" y="5614"/>
                    <a:pt x="4404" y="5463"/>
                  </a:cubicBezTo>
                  <a:cubicBezTo>
                    <a:pt x="4704" y="3762"/>
                    <a:pt x="5004" y="2028"/>
                    <a:pt x="5304" y="326"/>
                  </a:cubicBezTo>
                  <a:cubicBezTo>
                    <a:pt x="4659" y="237"/>
                    <a:pt x="4029" y="0"/>
                    <a:pt x="3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5"/>
            <p:cNvSpPr/>
            <p:nvPr/>
          </p:nvSpPr>
          <p:spPr>
            <a:xfrm>
              <a:off x="9973775" y="1484813"/>
              <a:ext cx="129275" cy="162625"/>
            </a:xfrm>
            <a:custGeom>
              <a:avLst/>
              <a:gdLst/>
              <a:ahLst/>
              <a:cxnLst/>
              <a:rect l="l" t="t" r="r" b="b"/>
              <a:pathLst>
                <a:path w="5171" h="6505" extrusionOk="0">
                  <a:moveTo>
                    <a:pt x="3468" y="0"/>
                  </a:moveTo>
                  <a:cubicBezTo>
                    <a:pt x="3094" y="0"/>
                    <a:pt x="2717" y="62"/>
                    <a:pt x="2335" y="233"/>
                  </a:cubicBezTo>
                  <a:cubicBezTo>
                    <a:pt x="1568" y="400"/>
                    <a:pt x="1201" y="967"/>
                    <a:pt x="801" y="1568"/>
                  </a:cubicBezTo>
                  <a:cubicBezTo>
                    <a:pt x="334" y="3169"/>
                    <a:pt x="34" y="4803"/>
                    <a:pt x="0" y="6505"/>
                  </a:cubicBezTo>
                  <a:cubicBezTo>
                    <a:pt x="367" y="5704"/>
                    <a:pt x="1068" y="5304"/>
                    <a:pt x="1802" y="4937"/>
                  </a:cubicBezTo>
                  <a:cubicBezTo>
                    <a:pt x="2005" y="4892"/>
                    <a:pt x="2206" y="4874"/>
                    <a:pt x="2407" y="4874"/>
                  </a:cubicBezTo>
                  <a:cubicBezTo>
                    <a:pt x="3094" y="4874"/>
                    <a:pt x="3765" y="5085"/>
                    <a:pt x="4437" y="5137"/>
                  </a:cubicBezTo>
                  <a:cubicBezTo>
                    <a:pt x="4670" y="3502"/>
                    <a:pt x="4937" y="1868"/>
                    <a:pt x="5171" y="267"/>
                  </a:cubicBezTo>
                  <a:cubicBezTo>
                    <a:pt x="4605" y="146"/>
                    <a:pt x="4040" y="0"/>
                    <a:pt x="3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5"/>
            <p:cNvSpPr/>
            <p:nvPr/>
          </p:nvSpPr>
          <p:spPr>
            <a:xfrm>
              <a:off x="10051325" y="1009613"/>
              <a:ext cx="127625" cy="148300"/>
            </a:xfrm>
            <a:custGeom>
              <a:avLst/>
              <a:gdLst/>
              <a:ahLst/>
              <a:cxnLst/>
              <a:rect l="l" t="t" r="r" b="b"/>
              <a:pathLst>
                <a:path w="5105" h="5932" extrusionOk="0">
                  <a:moveTo>
                    <a:pt x="3296" y="0"/>
                  </a:moveTo>
                  <a:cubicBezTo>
                    <a:pt x="2965" y="0"/>
                    <a:pt x="2633" y="43"/>
                    <a:pt x="2302" y="161"/>
                  </a:cubicBezTo>
                  <a:cubicBezTo>
                    <a:pt x="1568" y="428"/>
                    <a:pt x="1068" y="895"/>
                    <a:pt x="701" y="1562"/>
                  </a:cubicBezTo>
                  <a:cubicBezTo>
                    <a:pt x="267" y="2996"/>
                    <a:pt x="34" y="4431"/>
                    <a:pt x="0" y="5932"/>
                  </a:cubicBezTo>
                  <a:cubicBezTo>
                    <a:pt x="401" y="5065"/>
                    <a:pt x="1101" y="4531"/>
                    <a:pt x="2035" y="4264"/>
                  </a:cubicBezTo>
                  <a:cubicBezTo>
                    <a:pt x="2162" y="4259"/>
                    <a:pt x="2289" y="4256"/>
                    <a:pt x="2415" y="4256"/>
                  </a:cubicBezTo>
                  <a:cubicBezTo>
                    <a:pt x="3088" y="4256"/>
                    <a:pt x="3758" y="4334"/>
                    <a:pt x="4404" y="4531"/>
                  </a:cubicBezTo>
                  <a:cubicBezTo>
                    <a:pt x="4637" y="3097"/>
                    <a:pt x="4871" y="1662"/>
                    <a:pt x="5104" y="228"/>
                  </a:cubicBezTo>
                  <a:cubicBezTo>
                    <a:pt x="4501" y="142"/>
                    <a:pt x="3899" y="0"/>
                    <a:pt x="3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5"/>
            <p:cNvSpPr/>
            <p:nvPr/>
          </p:nvSpPr>
          <p:spPr>
            <a:xfrm>
              <a:off x="10077175" y="848513"/>
              <a:ext cx="685525" cy="860050"/>
            </a:xfrm>
            <a:custGeom>
              <a:avLst/>
              <a:gdLst/>
              <a:ahLst/>
              <a:cxnLst/>
              <a:rect l="l" t="t" r="r" b="b"/>
              <a:pathLst>
                <a:path w="27421" h="34402" extrusionOk="0">
                  <a:moveTo>
                    <a:pt x="5204" y="0"/>
                  </a:moveTo>
                  <a:cubicBezTo>
                    <a:pt x="4837" y="234"/>
                    <a:pt x="4671" y="601"/>
                    <a:pt x="4604" y="1001"/>
                  </a:cubicBezTo>
                  <a:cubicBezTo>
                    <a:pt x="4404" y="2335"/>
                    <a:pt x="4103" y="3703"/>
                    <a:pt x="4003" y="5071"/>
                  </a:cubicBezTo>
                  <a:cubicBezTo>
                    <a:pt x="3870" y="5571"/>
                    <a:pt x="3803" y="6105"/>
                    <a:pt x="3770" y="6638"/>
                  </a:cubicBezTo>
                  <a:cubicBezTo>
                    <a:pt x="3436" y="8039"/>
                    <a:pt x="3236" y="9440"/>
                    <a:pt x="3103" y="10875"/>
                  </a:cubicBezTo>
                  <a:cubicBezTo>
                    <a:pt x="2602" y="12976"/>
                    <a:pt x="2369" y="15078"/>
                    <a:pt x="2035" y="17213"/>
                  </a:cubicBezTo>
                  <a:cubicBezTo>
                    <a:pt x="1602" y="19981"/>
                    <a:pt x="1068" y="22750"/>
                    <a:pt x="768" y="25552"/>
                  </a:cubicBezTo>
                  <a:cubicBezTo>
                    <a:pt x="401" y="26920"/>
                    <a:pt x="267" y="28321"/>
                    <a:pt x="67" y="29688"/>
                  </a:cubicBezTo>
                  <a:cubicBezTo>
                    <a:pt x="1" y="30022"/>
                    <a:pt x="34" y="30355"/>
                    <a:pt x="234" y="30656"/>
                  </a:cubicBezTo>
                  <a:cubicBezTo>
                    <a:pt x="634" y="31056"/>
                    <a:pt x="1168" y="31089"/>
                    <a:pt x="1702" y="31189"/>
                  </a:cubicBezTo>
                  <a:cubicBezTo>
                    <a:pt x="8273" y="32223"/>
                    <a:pt x="14844" y="33291"/>
                    <a:pt x="21449" y="34325"/>
                  </a:cubicBezTo>
                  <a:cubicBezTo>
                    <a:pt x="21661" y="34363"/>
                    <a:pt x="21873" y="34402"/>
                    <a:pt x="22085" y="34402"/>
                  </a:cubicBezTo>
                  <a:cubicBezTo>
                    <a:pt x="22240" y="34402"/>
                    <a:pt x="22395" y="34381"/>
                    <a:pt x="22550" y="34325"/>
                  </a:cubicBezTo>
                  <a:cubicBezTo>
                    <a:pt x="24118" y="24385"/>
                    <a:pt x="25719" y="14444"/>
                    <a:pt x="27320" y="4504"/>
                  </a:cubicBezTo>
                  <a:cubicBezTo>
                    <a:pt x="27420" y="3803"/>
                    <a:pt x="27220" y="3470"/>
                    <a:pt x="26486" y="3336"/>
                  </a:cubicBezTo>
                  <a:cubicBezTo>
                    <a:pt x="19414" y="2235"/>
                    <a:pt x="12309" y="1135"/>
                    <a:pt x="5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5"/>
            <p:cNvSpPr/>
            <p:nvPr/>
          </p:nvSpPr>
          <p:spPr>
            <a:xfrm>
              <a:off x="9992125" y="1107013"/>
              <a:ext cx="170125" cy="527075"/>
            </a:xfrm>
            <a:custGeom>
              <a:avLst/>
              <a:gdLst/>
              <a:ahLst/>
              <a:cxnLst/>
              <a:rect l="l" t="t" r="r" b="b"/>
              <a:pathLst>
                <a:path w="6805" h="21083" extrusionOk="0">
                  <a:moveTo>
                    <a:pt x="5197" y="0"/>
                  </a:moveTo>
                  <a:cubicBezTo>
                    <a:pt x="4197" y="0"/>
                    <a:pt x="3104" y="481"/>
                    <a:pt x="2635" y="1235"/>
                  </a:cubicBezTo>
                  <a:cubicBezTo>
                    <a:pt x="1234" y="6372"/>
                    <a:pt x="867" y="11276"/>
                    <a:pt x="0" y="16380"/>
                  </a:cubicBezTo>
                  <a:cubicBezTo>
                    <a:pt x="6305" y="13277"/>
                    <a:pt x="3269" y="21083"/>
                    <a:pt x="6805" y="635"/>
                  </a:cubicBezTo>
                  <a:cubicBezTo>
                    <a:pt x="6429" y="194"/>
                    <a:pt x="5832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5"/>
            <p:cNvSpPr/>
            <p:nvPr/>
          </p:nvSpPr>
          <p:spPr>
            <a:xfrm>
              <a:off x="9952075" y="1599138"/>
              <a:ext cx="688850" cy="253175"/>
            </a:xfrm>
            <a:custGeom>
              <a:avLst/>
              <a:gdLst/>
              <a:ahLst/>
              <a:cxnLst/>
              <a:rect l="l" t="t" r="r" b="b"/>
              <a:pathLst>
                <a:path w="27554" h="10127" extrusionOk="0">
                  <a:moveTo>
                    <a:pt x="3689" y="1"/>
                  </a:moveTo>
                  <a:cubicBezTo>
                    <a:pt x="3400" y="1"/>
                    <a:pt x="3103" y="30"/>
                    <a:pt x="2803" y="64"/>
                  </a:cubicBezTo>
                  <a:cubicBezTo>
                    <a:pt x="1936" y="464"/>
                    <a:pt x="968" y="731"/>
                    <a:pt x="868" y="1932"/>
                  </a:cubicBezTo>
                  <a:cubicBezTo>
                    <a:pt x="1" y="4066"/>
                    <a:pt x="835" y="6101"/>
                    <a:pt x="2803" y="6435"/>
                  </a:cubicBezTo>
                  <a:cubicBezTo>
                    <a:pt x="10475" y="7669"/>
                    <a:pt x="18147" y="8870"/>
                    <a:pt x="25819" y="10104"/>
                  </a:cubicBezTo>
                  <a:cubicBezTo>
                    <a:pt x="25919" y="10119"/>
                    <a:pt x="26009" y="10127"/>
                    <a:pt x="26091" y="10127"/>
                  </a:cubicBezTo>
                  <a:cubicBezTo>
                    <a:pt x="26560" y="10127"/>
                    <a:pt x="26753" y="9881"/>
                    <a:pt x="26753" y="9370"/>
                  </a:cubicBezTo>
                  <a:cubicBezTo>
                    <a:pt x="26520" y="9003"/>
                    <a:pt x="26420" y="8536"/>
                    <a:pt x="25986" y="8336"/>
                  </a:cubicBezTo>
                  <a:cubicBezTo>
                    <a:pt x="25886" y="8370"/>
                    <a:pt x="25819" y="8403"/>
                    <a:pt x="25753" y="8470"/>
                  </a:cubicBezTo>
                  <a:cubicBezTo>
                    <a:pt x="25605" y="8636"/>
                    <a:pt x="25436" y="8679"/>
                    <a:pt x="25259" y="8679"/>
                  </a:cubicBezTo>
                  <a:cubicBezTo>
                    <a:pt x="25116" y="8679"/>
                    <a:pt x="24967" y="8651"/>
                    <a:pt x="24819" y="8636"/>
                  </a:cubicBezTo>
                  <a:cubicBezTo>
                    <a:pt x="24352" y="8603"/>
                    <a:pt x="23885" y="8436"/>
                    <a:pt x="23418" y="8436"/>
                  </a:cubicBezTo>
                  <a:cubicBezTo>
                    <a:pt x="18314" y="7669"/>
                    <a:pt x="13244" y="6802"/>
                    <a:pt x="8140" y="6068"/>
                  </a:cubicBezTo>
                  <a:cubicBezTo>
                    <a:pt x="8023" y="6156"/>
                    <a:pt x="7921" y="6191"/>
                    <a:pt x="7831" y="6191"/>
                  </a:cubicBezTo>
                  <a:cubicBezTo>
                    <a:pt x="7509" y="6191"/>
                    <a:pt x="7318" y="5753"/>
                    <a:pt x="7006" y="5701"/>
                  </a:cubicBezTo>
                  <a:cubicBezTo>
                    <a:pt x="6572" y="5568"/>
                    <a:pt x="6105" y="5501"/>
                    <a:pt x="5638" y="5467"/>
                  </a:cubicBezTo>
                  <a:cubicBezTo>
                    <a:pt x="5394" y="5486"/>
                    <a:pt x="5150" y="5579"/>
                    <a:pt x="4917" y="5579"/>
                  </a:cubicBezTo>
                  <a:cubicBezTo>
                    <a:pt x="4737" y="5579"/>
                    <a:pt x="4564" y="5523"/>
                    <a:pt x="4404" y="5334"/>
                  </a:cubicBezTo>
                  <a:cubicBezTo>
                    <a:pt x="4071" y="5134"/>
                    <a:pt x="3670" y="5134"/>
                    <a:pt x="3303" y="5067"/>
                  </a:cubicBezTo>
                  <a:cubicBezTo>
                    <a:pt x="2236" y="4900"/>
                    <a:pt x="1702" y="3933"/>
                    <a:pt x="2069" y="2899"/>
                  </a:cubicBezTo>
                  <a:cubicBezTo>
                    <a:pt x="2169" y="2599"/>
                    <a:pt x="2403" y="2365"/>
                    <a:pt x="2569" y="2098"/>
                  </a:cubicBezTo>
                  <a:cubicBezTo>
                    <a:pt x="2841" y="1807"/>
                    <a:pt x="3147" y="1731"/>
                    <a:pt x="3473" y="1731"/>
                  </a:cubicBezTo>
                  <a:cubicBezTo>
                    <a:pt x="3708" y="1731"/>
                    <a:pt x="3953" y="1770"/>
                    <a:pt x="4204" y="1798"/>
                  </a:cubicBezTo>
                  <a:cubicBezTo>
                    <a:pt x="11576" y="2966"/>
                    <a:pt x="18948" y="4167"/>
                    <a:pt x="26320" y="5334"/>
                  </a:cubicBezTo>
                  <a:cubicBezTo>
                    <a:pt x="26449" y="5364"/>
                    <a:pt x="26575" y="5382"/>
                    <a:pt x="26696" y="5382"/>
                  </a:cubicBezTo>
                  <a:cubicBezTo>
                    <a:pt x="26983" y="5382"/>
                    <a:pt x="27243" y="5282"/>
                    <a:pt x="27454" y="5000"/>
                  </a:cubicBezTo>
                  <a:cubicBezTo>
                    <a:pt x="27487" y="4767"/>
                    <a:pt x="27521" y="4533"/>
                    <a:pt x="27554" y="4300"/>
                  </a:cubicBezTo>
                  <a:cubicBezTo>
                    <a:pt x="27220" y="4000"/>
                    <a:pt x="26753" y="3966"/>
                    <a:pt x="26320" y="3900"/>
                  </a:cubicBezTo>
                  <a:cubicBezTo>
                    <a:pt x="19315" y="2799"/>
                    <a:pt x="12310" y="1665"/>
                    <a:pt x="5305" y="564"/>
                  </a:cubicBezTo>
                  <a:cubicBezTo>
                    <a:pt x="4815" y="119"/>
                    <a:pt x="4267" y="1"/>
                    <a:pt x="3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5"/>
            <p:cNvSpPr/>
            <p:nvPr/>
          </p:nvSpPr>
          <p:spPr>
            <a:xfrm>
              <a:off x="10064675" y="970863"/>
              <a:ext cx="120100" cy="73400"/>
            </a:xfrm>
            <a:custGeom>
              <a:avLst/>
              <a:gdLst/>
              <a:ahLst/>
              <a:cxnLst/>
              <a:rect l="l" t="t" r="r" b="b"/>
              <a:pathLst>
                <a:path w="4804" h="2936" extrusionOk="0">
                  <a:moveTo>
                    <a:pt x="3149" y="1"/>
                  </a:moveTo>
                  <a:cubicBezTo>
                    <a:pt x="1903" y="1"/>
                    <a:pt x="870" y="483"/>
                    <a:pt x="400" y="1611"/>
                  </a:cubicBezTo>
                  <a:cubicBezTo>
                    <a:pt x="200" y="2111"/>
                    <a:pt x="0" y="2812"/>
                    <a:pt x="200" y="2912"/>
                  </a:cubicBezTo>
                  <a:cubicBezTo>
                    <a:pt x="222" y="2928"/>
                    <a:pt x="249" y="2936"/>
                    <a:pt x="279" y="2936"/>
                  </a:cubicBezTo>
                  <a:cubicBezTo>
                    <a:pt x="431" y="2936"/>
                    <a:pt x="672" y="2746"/>
                    <a:pt x="867" y="2578"/>
                  </a:cubicBezTo>
                  <a:cubicBezTo>
                    <a:pt x="1268" y="2078"/>
                    <a:pt x="1835" y="1544"/>
                    <a:pt x="2569" y="1511"/>
                  </a:cubicBezTo>
                  <a:cubicBezTo>
                    <a:pt x="2594" y="1510"/>
                    <a:pt x="2618" y="1509"/>
                    <a:pt x="2643" y="1509"/>
                  </a:cubicBezTo>
                  <a:cubicBezTo>
                    <a:pt x="3224" y="1509"/>
                    <a:pt x="3630" y="1807"/>
                    <a:pt x="4001" y="1807"/>
                  </a:cubicBezTo>
                  <a:cubicBezTo>
                    <a:pt x="4092" y="1807"/>
                    <a:pt x="4181" y="1789"/>
                    <a:pt x="4270" y="1744"/>
                  </a:cubicBezTo>
                  <a:cubicBezTo>
                    <a:pt x="4537" y="1611"/>
                    <a:pt x="4804" y="1244"/>
                    <a:pt x="4804" y="243"/>
                  </a:cubicBezTo>
                  <a:cubicBezTo>
                    <a:pt x="4232" y="86"/>
                    <a:pt x="3672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5"/>
            <p:cNvSpPr/>
            <p:nvPr/>
          </p:nvSpPr>
          <p:spPr>
            <a:xfrm>
              <a:off x="10596725" y="1724138"/>
              <a:ext cx="41700" cy="108425"/>
            </a:xfrm>
            <a:custGeom>
              <a:avLst/>
              <a:gdLst/>
              <a:ahLst/>
              <a:cxnLst/>
              <a:rect l="l" t="t" r="r" b="b"/>
              <a:pathLst>
                <a:path w="1668" h="4337" extrusionOk="0">
                  <a:moveTo>
                    <a:pt x="1668" y="0"/>
                  </a:moveTo>
                  <a:cubicBezTo>
                    <a:pt x="1368" y="34"/>
                    <a:pt x="1034" y="67"/>
                    <a:pt x="734" y="101"/>
                  </a:cubicBezTo>
                  <a:cubicBezTo>
                    <a:pt x="467" y="201"/>
                    <a:pt x="367" y="434"/>
                    <a:pt x="334" y="701"/>
                  </a:cubicBezTo>
                  <a:cubicBezTo>
                    <a:pt x="267" y="834"/>
                    <a:pt x="267" y="968"/>
                    <a:pt x="234" y="1135"/>
                  </a:cubicBezTo>
                  <a:cubicBezTo>
                    <a:pt x="200" y="1301"/>
                    <a:pt x="167" y="1502"/>
                    <a:pt x="167" y="1702"/>
                  </a:cubicBezTo>
                  <a:cubicBezTo>
                    <a:pt x="100" y="1902"/>
                    <a:pt x="100" y="2069"/>
                    <a:pt x="67" y="2269"/>
                  </a:cubicBezTo>
                  <a:cubicBezTo>
                    <a:pt x="0" y="2469"/>
                    <a:pt x="0" y="2669"/>
                    <a:pt x="0" y="2869"/>
                  </a:cubicBezTo>
                  <a:cubicBezTo>
                    <a:pt x="0" y="3103"/>
                    <a:pt x="33" y="3303"/>
                    <a:pt x="234" y="3403"/>
                  </a:cubicBezTo>
                  <a:cubicBezTo>
                    <a:pt x="100" y="4003"/>
                    <a:pt x="500" y="4203"/>
                    <a:pt x="967" y="4337"/>
                  </a:cubicBezTo>
                  <a:cubicBezTo>
                    <a:pt x="1201" y="2903"/>
                    <a:pt x="1434" y="1468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5"/>
            <p:cNvSpPr/>
            <p:nvPr/>
          </p:nvSpPr>
          <p:spPr>
            <a:xfrm>
              <a:off x="10225625" y="1145088"/>
              <a:ext cx="376125" cy="411175"/>
            </a:xfrm>
            <a:custGeom>
              <a:avLst/>
              <a:gdLst/>
              <a:ahLst/>
              <a:cxnLst/>
              <a:rect l="l" t="t" r="r" b="b"/>
              <a:pathLst>
                <a:path w="15045" h="16447" extrusionOk="0">
                  <a:moveTo>
                    <a:pt x="3161" y="0"/>
                  </a:moveTo>
                  <a:cubicBezTo>
                    <a:pt x="2467" y="0"/>
                    <a:pt x="2172" y="342"/>
                    <a:pt x="2035" y="1247"/>
                  </a:cubicBezTo>
                  <a:cubicBezTo>
                    <a:pt x="1701" y="3248"/>
                    <a:pt x="1401" y="5250"/>
                    <a:pt x="1068" y="7251"/>
                  </a:cubicBezTo>
                  <a:cubicBezTo>
                    <a:pt x="767" y="9286"/>
                    <a:pt x="434" y="11287"/>
                    <a:pt x="134" y="13322"/>
                  </a:cubicBezTo>
                  <a:cubicBezTo>
                    <a:pt x="0" y="14023"/>
                    <a:pt x="134" y="14590"/>
                    <a:pt x="934" y="14723"/>
                  </a:cubicBezTo>
                  <a:cubicBezTo>
                    <a:pt x="4537" y="15290"/>
                    <a:pt x="8106" y="15857"/>
                    <a:pt x="11708" y="16424"/>
                  </a:cubicBezTo>
                  <a:cubicBezTo>
                    <a:pt x="11793" y="16439"/>
                    <a:pt x="11874" y="16447"/>
                    <a:pt x="11950" y="16447"/>
                  </a:cubicBezTo>
                  <a:cubicBezTo>
                    <a:pt x="12389" y="16447"/>
                    <a:pt x="12696" y="16201"/>
                    <a:pt x="12809" y="15690"/>
                  </a:cubicBezTo>
                  <a:cubicBezTo>
                    <a:pt x="12909" y="15357"/>
                    <a:pt x="13009" y="14990"/>
                    <a:pt x="13076" y="14623"/>
                  </a:cubicBezTo>
                  <a:cubicBezTo>
                    <a:pt x="13677" y="10954"/>
                    <a:pt x="14244" y="7251"/>
                    <a:pt x="14844" y="3582"/>
                  </a:cubicBezTo>
                  <a:cubicBezTo>
                    <a:pt x="15044" y="2181"/>
                    <a:pt x="14777" y="1814"/>
                    <a:pt x="13443" y="1580"/>
                  </a:cubicBezTo>
                  <a:cubicBezTo>
                    <a:pt x="10174" y="1047"/>
                    <a:pt x="6938" y="546"/>
                    <a:pt x="3669" y="46"/>
                  </a:cubicBezTo>
                  <a:cubicBezTo>
                    <a:pt x="3480" y="16"/>
                    <a:pt x="3311" y="0"/>
                    <a:pt x="3161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5"/>
            <p:cNvSpPr/>
            <p:nvPr/>
          </p:nvSpPr>
          <p:spPr>
            <a:xfrm>
              <a:off x="10296500" y="998688"/>
              <a:ext cx="331100" cy="83875"/>
            </a:xfrm>
            <a:custGeom>
              <a:avLst/>
              <a:gdLst/>
              <a:ahLst/>
              <a:cxnLst/>
              <a:rect l="l" t="t" r="r" b="b"/>
              <a:pathLst>
                <a:path w="13244" h="3355" extrusionOk="0">
                  <a:moveTo>
                    <a:pt x="913" y="1"/>
                  </a:moveTo>
                  <a:cubicBezTo>
                    <a:pt x="487" y="1"/>
                    <a:pt x="148" y="182"/>
                    <a:pt x="67" y="665"/>
                  </a:cubicBezTo>
                  <a:cubicBezTo>
                    <a:pt x="0" y="1299"/>
                    <a:pt x="467" y="1499"/>
                    <a:pt x="1001" y="1565"/>
                  </a:cubicBezTo>
                  <a:cubicBezTo>
                    <a:pt x="2869" y="1866"/>
                    <a:pt x="4704" y="2166"/>
                    <a:pt x="6538" y="2433"/>
                  </a:cubicBezTo>
                  <a:cubicBezTo>
                    <a:pt x="8340" y="2733"/>
                    <a:pt x="10174" y="3000"/>
                    <a:pt x="11976" y="3300"/>
                  </a:cubicBezTo>
                  <a:cubicBezTo>
                    <a:pt x="12136" y="3330"/>
                    <a:pt x="12293" y="3354"/>
                    <a:pt x="12438" y="3354"/>
                  </a:cubicBezTo>
                  <a:cubicBezTo>
                    <a:pt x="12777" y="3354"/>
                    <a:pt x="13050" y="3223"/>
                    <a:pt x="13143" y="2733"/>
                  </a:cubicBezTo>
                  <a:cubicBezTo>
                    <a:pt x="13243" y="2066"/>
                    <a:pt x="12843" y="1866"/>
                    <a:pt x="12276" y="1799"/>
                  </a:cubicBezTo>
                  <a:cubicBezTo>
                    <a:pt x="8573" y="1199"/>
                    <a:pt x="4904" y="631"/>
                    <a:pt x="1235" y="31"/>
                  </a:cubicBezTo>
                  <a:cubicBezTo>
                    <a:pt x="1124" y="12"/>
                    <a:pt x="1016" y="1"/>
                    <a:pt x="91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5"/>
            <p:cNvSpPr/>
            <p:nvPr/>
          </p:nvSpPr>
          <p:spPr>
            <a:xfrm>
              <a:off x="10058825" y="1671563"/>
              <a:ext cx="101775" cy="90025"/>
            </a:xfrm>
            <a:custGeom>
              <a:avLst/>
              <a:gdLst/>
              <a:ahLst/>
              <a:cxnLst/>
              <a:rect l="l" t="t" r="r" b="b"/>
              <a:pathLst>
                <a:path w="4071" h="3601" extrusionOk="0">
                  <a:moveTo>
                    <a:pt x="1298" y="1"/>
                  </a:moveTo>
                  <a:cubicBezTo>
                    <a:pt x="1090" y="1"/>
                    <a:pt x="880" y="21"/>
                    <a:pt x="668" y="69"/>
                  </a:cubicBezTo>
                  <a:cubicBezTo>
                    <a:pt x="501" y="135"/>
                    <a:pt x="401" y="235"/>
                    <a:pt x="334" y="369"/>
                  </a:cubicBezTo>
                  <a:cubicBezTo>
                    <a:pt x="268" y="569"/>
                    <a:pt x="234" y="769"/>
                    <a:pt x="201" y="969"/>
                  </a:cubicBezTo>
                  <a:cubicBezTo>
                    <a:pt x="167" y="1136"/>
                    <a:pt x="134" y="1336"/>
                    <a:pt x="101" y="1536"/>
                  </a:cubicBezTo>
                  <a:cubicBezTo>
                    <a:pt x="67" y="1737"/>
                    <a:pt x="34" y="1937"/>
                    <a:pt x="34" y="2137"/>
                  </a:cubicBezTo>
                  <a:cubicBezTo>
                    <a:pt x="1" y="2337"/>
                    <a:pt x="134" y="2504"/>
                    <a:pt x="201" y="2704"/>
                  </a:cubicBezTo>
                  <a:cubicBezTo>
                    <a:pt x="256" y="3071"/>
                    <a:pt x="345" y="3189"/>
                    <a:pt x="449" y="3189"/>
                  </a:cubicBezTo>
                  <a:cubicBezTo>
                    <a:pt x="639" y="3189"/>
                    <a:pt x="878" y="2793"/>
                    <a:pt x="1054" y="2793"/>
                  </a:cubicBezTo>
                  <a:cubicBezTo>
                    <a:pt x="1070" y="2793"/>
                    <a:pt x="1086" y="2796"/>
                    <a:pt x="1101" y="2804"/>
                  </a:cubicBezTo>
                  <a:cubicBezTo>
                    <a:pt x="1323" y="2676"/>
                    <a:pt x="1533" y="2621"/>
                    <a:pt x="1734" y="2621"/>
                  </a:cubicBezTo>
                  <a:cubicBezTo>
                    <a:pt x="2109" y="2621"/>
                    <a:pt x="2456" y="2811"/>
                    <a:pt x="2803" y="3071"/>
                  </a:cubicBezTo>
                  <a:cubicBezTo>
                    <a:pt x="2808" y="3070"/>
                    <a:pt x="2812" y="3070"/>
                    <a:pt x="2817" y="3070"/>
                  </a:cubicBezTo>
                  <a:cubicBezTo>
                    <a:pt x="3028" y="3070"/>
                    <a:pt x="3052" y="3601"/>
                    <a:pt x="3280" y="3601"/>
                  </a:cubicBezTo>
                  <a:cubicBezTo>
                    <a:pt x="3358" y="3601"/>
                    <a:pt x="3461" y="3539"/>
                    <a:pt x="3603" y="3371"/>
                  </a:cubicBezTo>
                  <a:cubicBezTo>
                    <a:pt x="3703" y="2604"/>
                    <a:pt x="3803" y="1837"/>
                    <a:pt x="3903" y="1069"/>
                  </a:cubicBezTo>
                  <a:cubicBezTo>
                    <a:pt x="3937" y="803"/>
                    <a:pt x="4070" y="436"/>
                    <a:pt x="3670" y="402"/>
                  </a:cubicBezTo>
                  <a:cubicBezTo>
                    <a:pt x="2875" y="296"/>
                    <a:pt x="2101" y="1"/>
                    <a:pt x="1298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5"/>
            <p:cNvSpPr/>
            <p:nvPr/>
          </p:nvSpPr>
          <p:spPr>
            <a:xfrm>
              <a:off x="10086350" y="1728638"/>
              <a:ext cx="42550" cy="19700"/>
            </a:xfrm>
            <a:custGeom>
              <a:avLst/>
              <a:gdLst/>
              <a:ahLst/>
              <a:cxnLst/>
              <a:rect l="l" t="t" r="r" b="b"/>
              <a:pathLst>
                <a:path w="1702" h="788" extrusionOk="0">
                  <a:moveTo>
                    <a:pt x="889" y="0"/>
                  </a:moveTo>
                  <a:cubicBezTo>
                    <a:pt x="687" y="0"/>
                    <a:pt x="447" y="182"/>
                    <a:pt x="0" y="521"/>
                  </a:cubicBezTo>
                  <a:cubicBezTo>
                    <a:pt x="568" y="621"/>
                    <a:pt x="1135" y="688"/>
                    <a:pt x="1702" y="788"/>
                  </a:cubicBezTo>
                  <a:cubicBezTo>
                    <a:pt x="1306" y="249"/>
                    <a:pt x="1124" y="0"/>
                    <a:pt x="889" y="0"/>
                  </a:cubicBezTo>
                  <a:close/>
                </a:path>
              </a:pathLst>
            </a:custGeom>
            <a:solidFill>
              <a:srgbClr val="E4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5"/>
            <p:cNvSpPr/>
            <p:nvPr/>
          </p:nvSpPr>
          <p:spPr>
            <a:xfrm>
              <a:off x="9978775" y="1634988"/>
              <a:ext cx="636300" cy="189875"/>
            </a:xfrm>
            <a:custGeom>
              <a:avLst/>
              <a:gdLst/>
              <a:ahLst/>
              <a:cxnLst/>
              <a:rect l="l" t="t" r="r" b="b"/>
              <a:pathLst>
                <a:path w="25452" h="7595" extrusionOk="0">
                  <a:moveTo>
                    <a:pt x="2295" y="1"/>
                  </a:moveTo>
                  <a:cubicBezTo>
                    <a:pt x="1790" y="1"/>
                    <a:pt x="1364" y="186"/>
                    <a:pt x="1068" y="698"/>
                  </a:cubicBezTo>
                  <a:cubicBezTo>
                    <a:pt x="0" y="2232"/>
                    <a:pt x="567" y="3700"/>
                    <a:pt x="2402" y="4000"/>
                  </a:cubicBezTo>
                  <a:cubicBezTo>
                    <a:pt x="2736" y="4033"/>
                    <a:pt x="3069" y="4100"/>
                    <a:pt x="3403" y="4167"/>
                  </a:cubicBezTo>
                  <a:cubicBezTo>
                    <a:pt x="3436" y="3967"/>
                    <a:pt x="3470" y="3767"/>
                    <a:pt x="3503" y="3566"/>
                  </a:cubicBezTo>
                  <a:cubicBezTo>
                    <a:pt x="3536" y="3366"/>
                    <a:pt x="3570" y="3200"/>
                    <a:pt x="3603" y="2999"/>
                  </a:cubicBezTo>
                  <a:cubicBezTo>
                    <a:pt x="3603" y="2833"/>
                    <a:pt x="3636" y="2632"/>
                    <a:pt x="3670" y="2466"/>
                  </a:cubicBezTo>
                  <a:cubicBezTo>
                    <a:pt x="3703" y="2266"/>
                    <a:pt x="3736" y="2099"/>
                    <a:pt x="3770" y="1899"/>
                  </a:cubicBezTo>
                  <a:cubicBezTo>
                    <a:pt x="3770" y="1832"/>
                    <a:pt x="3803" y="1799"/>
                    <a:pt x="3803" y="1732"/>
                  </a:cubicBezTo>
                  <a:cubicBezTo>
                    <a:pt x="4370" y="1832"/>
                    <a:pt x="4937" y="1865"/>
                    <a:pt x="5504" y="1965"/>
                  </a:cubicBezTo>
                  <a:cubicBezTo>
                    <a:pt x="6739" y="2165"/>
                    <a:pt x="6739" y="2165"/>
                    <a:pt x="6605" y="3366"/>
                  </a:cubicBezTo>
                  <a:cubicBezTo>
                    <a:pt x="6538" y="3867"/>
                    <a:pt x="6272" y="4434"/>
                    <a:pt x="6805" y="4834"/>
                  </a:cubicBezTo>
                  <a:cubicBezTo>
                    <a:pt x="7172" y="4901"/>
                    <a:pt x="7539" y="4934"/>
                    <a:pt x="7906" y="5001"/>
                  </a:cubicBezTo>
                  <a:cubicBezTo>
                    <a:pt x="12776" y="5768"/>
                    <a:pt x="17646" y="6535"/>
                    <a:pt x="22550" y="7302"/>
                  </a:cubicBezTo>
                  <a:cubicBezTo>
                    <a:pt x="23084" y="7369"/>
                    <a:pt x="23651" y="7469"/>
                    <a:pt x="24184" y="7569"/>
                  </a:cubicBezTo>
                  <a:cubicBezTo>
                    <a:pt x="24268" y="7586"/>
                    <a:pt x="24344" y="7595"/>
                    <a:pt x="24412" y="7595"/>
                  </a:cubicBezTo>
                  <a:cubicBezTo>
                    <a:pt x="24745" y="7595"/>
                    <a:pt x="24879" y="7391"/>
                    <a:pt x="24851" y="7002"/>
                  </a:cubicBezTo>
                  <a:lnTo>
                    <a:pt x="24952" y="6969"/>
                  </a:lnTo>
                  <a:cubicBezTo>
                    <a:pt x="24952" y="6802"/>
                    <a:pt x="24985" y="6602"/>
                    <a:pt x="24985" y="6402"/>
                  </a:cubicBezTo>
                  <a:cubicBezTo>
                    <a:pt x="25018" y="6235"/>
                    <a:pt x="25052" y="6035"/>
                    <a:pt x="25052" y="5835"/>
                  </a:cubicBezTo>
                  <a:cubicBezTo>
                    <a:pt x="25085" y="5668"/>
                    <a:pt x="25118" y="5468"/>
                    <a:pt x="25152" y="5301"/>
                  </a:cubicBezTo>
                  <a:cubicBezTo>
                    <a:pt x="25185" y="5101"/>
                    <a:pt x="25218" y="4934"/>
                    <a:pt x="25252" y="4734"/>
                  </a:cubicBezTo>
                  <a:cubicBezTo>
                    <a:pt x="25252" y="4601"/>
                    <a:pt x="25285" y="4500"/>
                    <a:pt x="25285" y="4367"/>
                  </a:cubicBezTo>
                  <a:cubicBezTo>
                    <a:pt x="25352" y="4134"/>
                    <a:pt x="25419" y="3900"/>
                    <a:pt x="25452" y="3667"/>
                  </a:cubicBezTo>
                  <a:cubicBezTo>
                    <a:pt x="17880" y="2466"/>
                    <a:pt x="10274" y="1231"/>
                    <a:pt x="2669" y="31"/>
                  </a:cubicBezTo>
                  <a:cubicBezTo>
                    <a:pt x="2540" y="11"/>
                    <a:pt x="2415" y="1"/>
                    <a:pt x="2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75"/>
          <p:cNvSpPr/>
          <p:nvPr/>
        </p:nvSpPr>
        <p:spPr>
          <a:xfrm>
            <a:off x="421994" y="2007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75"/>
          <p:cNvSpPr/>
          <p:nvPr/>
        </p:nvSpPr>
        <p:spPr>
          <a:xfrm rot="940234">
            <a:off x="8276337" y="3031872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75"/>
          <p:cNvSpPr/>
          <p:nvPr/>
        </p:nvSpPr>
        <p:spPr>
          <a:xfrm>
            <a:off x="1194605" y="54422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0A41FF3-D366-91BD-4E71-5135AD4B50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23972" y="302290"/>
            <a:ext cx="4663375" cy="795672"/>
          </a:xfrm>
          <a:prstGeom prst="roundRect">
            <a:avLst>
              <a:gd name="adj" fmla="val 9106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ต้องไม่รายงานเท็จ </a:t>
            </a:r>
            <a:r>
              <a:rPr lang="th-TH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83 (1)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64E395-E609-9F6E-6B67-7DDEE7496BF7}"/>
              </a:ext>
            </a:extLst>
          </p:cNvPr>
          <p:cNvSpPr txBox="1"/>
          <p:nvPr/>
        </p:nvSpPr>
        <p:spPr>
          <a:xfrm>
            <a:off x="3338568" y="1480826"/>
            <a:ext cx="1653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มีการรายงาน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B24985-A255-A2DB-71ED-9F4E44849E8D}"/>
              </a:ext>
            </a:extLst>
          </p:cNvPr>
          <p:cNvSpPr txBox="1"/>
          <p:nvPr/>
        </p:nvSpPr>
        <p:spPr>
          <a:xfrm>
            <a:off x="3338568" y="210250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ข้อความที่รายงานเป็นเท็จ</a:t>
            </a:r>
            <a:b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หรือปกปิดข้อความซึ่งควรต้องแจ้ง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85BD5-E144-18C1-FA9C-9B89E7387BF1}"/>
              </a:ext>
            </a:extLst>
          </p:cNvPr>
          <p:cNvSpPr txBox="1"/>
          <p:nvPr/>
        </p:nvSpPr>
        <p:spPr>
          <a:xfrm>
            <a:off x="3338568" y="313474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เป็นการรายงานต่อผู้บังคับบัญชา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81C3FF-94E8-B98A-5F6D-88020A79ECF5}"/>
              </a:ext>
            </a:extLst>
          </p:cNvPr>
          <p:cNvSpPr txBox="1"/>
          <p:nvPr/>
        </p:nvSpPr>
        <p:spPr>
          <a:xfrm>
            <a:off x="3348836" y="3926007"/>
            <a:ext cx="1392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เจตนา</a:t>
            </a:r>
            <a:endParaRPr lang="en-US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Google Shape;1456;p80">
            <a:extLst>
              <a:ext uri="{FF2B5EF4-FFF2-40B4-BE49-F238E27FC236}">
                <a16:creationId xmlns:a16="http://schemas.microsoft.com/office/drawing/2014/main" id="{98CFC141-C948-2190-CBA0-1CB5DA4B07AF}"/>
              </a:ext>
            </a:extLst>
          </p:cNvPr>
          <p:cNvSpPr/>
          <p:nvPr/>
        </p:nvSpPr>
        <p:spPr>
          <a:xfrm>
            <a:off x="2459079" y="1412677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2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01</a:t>
            </a:r>
            <a:endParaRPr sz="3600" b="1" dirty="0">
              <a:solidFill>
                <a:schemeClr val="lt2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sp>
        <p:nvSpPr>
          <p:cNvPr id="27" name="Google Shape;1456;p80">
            <a:extLst>
              <a:ext uri="{FF2B5EF4-FFF2-40B4-BE49-F238E27FC236}">
                <a16:creationId xmlns:a16="http://schemas.microsoft.com/office/drawing/2014/main" id="{FE7AECF1-006D-D63E-F893-00EAB744A211}"/>
              </a:ext>
            </a:extLst>
          </p:cNvPr>
          <p:cNvSpPr/>
          <p:nvPr/>
        </p:nvSpPr>
        <p:spPr>
          <a:xfrm>
            <a:off x="2460697" y="2239600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2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0</a:t>
            </a:r>
            <a:r>
              <a:rPr lang="th-TH" sz="3600" b="1" dirty="0">
                <a:solidFill>
                  <a:schemeClr val="lt2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2</a:t>
            </a:r>
            <a:endParaRPr sz="3600" b="1" dirty="0">
              <a:solidFill>
                <a:schemeClr val="lt2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sp>
        <p:nvSpPr>
          <p:cNvPr id="28" name="Google Shape;1456;p80">
            <a:extLst>
              <a:ext uri="{FF2B5EF4-FFF2-40B4-BE49-F238E27FC236}">
                <a16:creationId xmlns:a16="http://schemas.microsoft.com/office/drawing/2014/main" id="{894EEAF3-58DA-07A5-215B-3B325CF052D1}"/>
              </a:ext>
            </a:extLst>
          </p:cNvPr>
          <p:cNvSpPr/>
          <p:nvPr/>
        </p:nvSpPr>
        <p:spPr>
          <a:xfrm>
            <a:off x="2452093" y="3056610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2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0</a:t>
            </a:r>
            <a:r>
              <a:rPr lang="th-TH" sz="3600" b="1" dirty="0">
                <a:solidFill>
                  <a:schemeClr val="lt2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3</a:t>
            </a:r>
            <a:endParaRPr sz="3600" b="1" dirty="0">
              <a:solidFill>
                <a:schemeClr val="lt2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sp>
        <p:nvSpPr>
          <p:cNvPr id="29" name="Google Shape;1456;p80">
            <a:extLst>
              <a:ext uri="{FF2B5EF4-FFF2-40B4-BE49-F238E27FC236}">
                <a16:creationId xmlns:a16="http://schemas.microsoft.com/office/drawing/2014/main" id="{3AE4A6B0-1C67-AEEE-6DFB-A783A1A1995D}"/>
              </a:ext>
            </a:extLst>
          </p:cNvPr>
          <p:cNvSpPr/>
          <p:nvPr/>
        </p:nvSpPr>
        <p:spPr>
          <a:xfrm>
            <a:off x="2458968" y="3900943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2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0</a:t>
            </a:r>
            <a:r>
              <a:rPr lang="th-TH" sz="3600" b="1" dirty="0">
                <a:solidFill>
                  <a:schemeClr val="lt2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4</a:t>
            </a:r>
            <a:endParaRPr sz="3600" b="1" dirty="0">
              <a:solidFill>
                <a:schemeClr val="lt2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pic>
        <p:nvPicPr>
          <p:cNvPr id="30" name="รูปภาพ 5" descr="logo.jpg">
            <a:extLst>
              <a:ext uri="{FF2B5EF4-FFF2-40B4-BE49-F238E27FC236}">
                <a16:creationId xmlns:a16="http://schemas.microsoft.com/office/drawing/2014/main" id="{48221111-ECED-4055-F660-0343843E4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F5244B-315C-3270-13E5-AD1D1382EA90}"/>
              </a:ext>
            </a:extLst>
          </p:cNvPr>
          <p:cNvSpPr txBox="1">
            <a:spLocks/>
          </p:cNvSpPr>
          <p:nvPr/>
        </p:nvSpPr>
        <p:spPr>
          <a:xfrm>
            <a:off x="233757" y="1925312"/>
            <a:ext cx="8670736" cy="15533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0"/>
              </a:spcBef>
              <a:buClrTx/>
              <a:buFontTx/>
              <a:buNone/>
            </a:pPr>
            <a:r>
              <a:rPr lang="th-TH" alt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ต้องไม่ปฏิบัติราชการอันเป็นการกระทำการข้ามผู้บังคับบัญชา</a:t>
            </a:r>
            <a:b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เหนือตน เว้นแต่ผู้บังคับบัญชาเหนือตนขึ้นไปเป็นผู้สั่งให้กระทำหรือได้รับอนุญาตเป็นพิเศษชั่วครั้งคราว</a:t>
            </a:r>
            <a:endParaRPr lang="en-US" sz="3200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83 (2)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B6D5D6EB-CAAD-E84E-6B58-1F5A1C1B1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00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7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4800" dirty="0">
                <a:solidFill>
                  <a:schemeClr val="tx1"/>
                </a:solidFill>
                <a:latin typeface="Prompt" panose="00000500000000000000" pitchFamily="2" charset="-34"/>
                <a:cs typeface="+mj-cs"/>
              </a:rPr>
              <a:t>เค้าโครงการบรรยาย</a:t>
            </a:r>
            <a:endParaRPr sz="4800" dirty="0">
              <a:solidFill>
                <a:schemeClr val="tx1"/>
              </a:solidFill>
              <a:latin typeface="Prompt" panose="00000500000000000000" pitchFamily="2" charset="-34"/>
              <a:cs typeface="+mj-cs"/>
            </a:endParaRPr>
          </a:p>
        </p:txBody>
      </p:sp>
      <p:sp>
        <p:nvSpPr>
          <p:cNvPr id="672" name="Google Shape;672;p67"/>
          <p:cNvSpPr txBox="1">
            <a:spLocks noGrp="1"/>
          </p:cNvSpPr>
          <p:nvPr>
            <p:ph type="body" idx="1"/>
          </p:nvPr>
        </p:nvSpPr>
        <p:spPr>
          <a:xfrm>
            <a:off x="357513" y="1064375"/>
            <a:ext cx="8380228" cy="35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82BA4-38E6-499C-AD2D-624CDEA8D050}"/>
              </a:ext>
            </a:extLst>
          </p:cNvPr>
          <p:cNvSpPr txBox="1"/>
          <p:nvPr/>
        </p:nvSpPr>
        <p:spPr>
          <a:xfrm>
            <a:off x="4604859" y="1342890"/>
            <a:ext cx="411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ความหมาย  ขอบเขตและจุดมุ่งหมายวินัย</a:t>
            </a:r>
            <a:endParaRPr lang="ko-KR" altLang="en-US" sz="2800" b="1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B034BA-25A4-93B6-31F4-F6C288F3116E}"/>
              </a:ext>
            </a:extLst>
          </p:cNvPr>
          <p:cNvSpPr txBox="1"/>
          <p:nvPr/>
        </p:nvSpPr>
        <p:spPr>
          <a:xfrm>
            <a:off x="4633814" y="2326304"/>
            <a:ext cx="411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ความผิดวินัย/โทษทางวินัย</a:t>
            </a:r>
            <a:endParaRPr lang="ko-KR" altLang="en-US" sz="2800" b="1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BE7AB-244C-2596-9CFA-3A1172AB49E8}"/>
              </a:ext>
            </a:extLst>
          </p:cNvPr>
          <p:cNvSpPr txBox="1"/>
          <p:nvPr/>
        </p:nvSpPr>
        <p:spPr>
          <a:xfrm>
            <a:off x="4633813" y="3494106"/>
            <a:ext cx="4112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ข้อควรคำนึง            </a:t>
            </a:r>
            <a:endParaRPr lang="ko-KR" altLang="en-US" sz="2800" b="1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grpSp>
        <p:nvGrpSpPr>
          <p:cNvPr id="5" name="Google Shape;926;p72">
            <a:extLst>
              <a:ext uri="{FF2B5EF4-FFF2-40B4-BE49-F238E27FC236}">
                <a16:creationId xmlns:a16="http://schemas.microsoft.com/office/drawing/2014/main" id="{EAC9CF25-FD37-909A-3C8D-9C9016D3E303}"/>
              </a:ext>
            </a:extLst>
          </p:cNvPr>
          <p:cNvGrpSpPr/>
          <p:nvPr/>
        </p:nvGrpSpPr>
        <p:grpSpPr>
          <a:xfrm>
            <a:off x="831006" y="1371610"/>
            <a:ext cx="3486740" cy="2707515"/>
            <a:chOff x="9320475" y="1310750"/>
            <a:chExt cx="3915300" cy="3040300"/>
          </a:xfrm>
        </p:grpSpPr>
        <p:sp>
          <p:nvSpPr>
            <p:cNvPr id="6" name="Google Shape;927;p72">
              <a:extLst>
                <a:ext uri="{FF2B5EF4-FFF2-40B4-BE49-F238E27FC236}">
                  <a16:creationId xmlns:a16="http://schemas.microsoft.com/office/drawing/2014/main" id="{5E4A5DF9-5B0D-5E4F-422E-25F45ADA45C5}"/>
                </a:ext>
              </a:extLst>
            </p:cNvPr>
            <p:cNvSpPr/>
            <p:nvPr/>
          </p:nvSpPr>
          <p:spPr>
            <a:xfrm>
              <a:off x="12920525" y="3408900"/>
              <a:ext cx="154325" cy="201850"/>
            </a:xfrm>
            <a:custGeom>
              <a:avLst/>
              <a:gdLst/>
              <a:ahLst/>
              <a:cxnLst/>
              <a:rect l="l" t="t" r="r" b="b"/>
              <a:pathLst>
                <a:path w="6173" h="8074" extrusionOk="0">
                  <a:moveTo>
                    <a:pt x="5939" y="1"/>
                  </a:moveTo>
                  <a:cubicBezTo>
                    <a:pt x="5772" y="34"/>
                    <a:pt x="1702" y="234"/>
                    <a:pt x="34" y="3270"/>
                  </a:cubicBezTo>
                  <a:cubicBezTo>
                    <a:pt x="1" y="3337"/>
                    <a:pt x="1" y="3403"/>
                    <a:pt x="1" y="3470"/>
                  </a:cubicBezTo>
                  <a:cubicBezTo>
                    <a:pt x="2002" y="7873"/>
                    <a:pt x="5538" y="8073"/>
                    <a:pt x="5705" y="8073"/>
                  </a:cubicBezTo>
                  <a:cubicBezTo>
                    <a:pt x="5805" y="8073"/>
                    <a:pt x="5905" y="8007"/>
                    <a:pt x="5905" y="7873"/>
                  </a:cubicBezTo>
                  <a:cubicBezTo>
                    <a:pt x="5905" y="7773"/>
                    <a:pt x="5838" y="7673"/>
                    <a:pt x="5705" y="7673"/>
                  </a:cubicBezTo>
                  <a:cubicBezTo>
                    <a:pt x="5672" y="7673"/>
                    <a:pt x="2336" y="7473"/>
                    <a:pt x="435" y="3370"/>
                  </a:cubicBezTo>
                  <a:cubicBezTo>
                    <a:pt x="2036" y="635"/>
                    <a:pt x="5939" y="435"/>
                    <a:pt x="5972" y="435"/>
                  </a:cubicBezTo>
                  <a:cubicBezTo>
                    <a:pt x="6072" y="435"/>
                    <a:pt x="6172" y="334"/>
                    <a:pt x="6172" y="201"/>
                  </a:cubicBezTo>
                  <a:cubicBezTo>
                    <a:pt x="6172" y="101"/>
                    <a:pt x="6072" y="1"/>
                    <a:pt x="5939" y="1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28;p72">
              <a:extLst>
                <a:ext uri="{FF2B5EF4-FFF2-40B4-BE49-F238E27FC236}">
                  <a16:creationId xmlns:a16="http://schemas.microsoft.com/office/drawing/2014/main" id="{567907F6-9472-01D7-ED9C-0504A4D0F923}"/>
                </a:ext>
              </a:extLst>
            </p:cNvPr>
            <p:cNvSpPr/>
            <p:nvPr/>
          </p:nvSpPr>
          <p:spPr>
            <a:xfrm>
              <a:off x="9372175" y="1486700"/>
              <a:ext cx="2951300" cy="2389225"/>
            </a:xfrm>
            <a:custGeom>
              <a:avLst/>
              <a:gdLst/>
              <a:ahLst/>
              <a:cxnLst/>
              <a:rect l="l" t="t" r="r" b="b"/>
              <a:pathLst>
                <a:path w="118052" h="95569" extrusionOk="0">
                  <a:moveTo>
                    <a:pt x="16179" y="1"/>
                  </a:moveTo>
                  <a:lnTo>
                    <a:pt x="0" y="71985"/>
                  </a:lnTo>
                  <a:lnTo>
                    <a:pt x="108211" y="95569"/>
                  </a:lnTo>
                  <a:lnTo>
                    <a:pt x="118051" y="22483"/>
                  </a:lnTo>
                  <a:lnTo>
                    <a:pt x="16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29;p72">
              <a:extLst>
                <a:ext uri="{FF2B5EF4-FFF2-40B4-BE49-F238E27FC236}">
                  <a16:creationId xmlns:a16="http://schemas.microsoft.com/office/drawing/2014/main" id="{F816AF6F-3829-4CCC-BCA2-2110B650641B}"/>
                </a:ext>
              </a:extLst>
            </p:cNvPr>
            <p:cNvSpPr/>
            <p:nvPr/>
          </p:nvSpPr>
          <p:spPr>
            <a:xfrm>
              <a:off x="9346325" y="1336600"/>
              <a:ext cx="1742925" cy="2149050"/>
            </a:xfrm>
            <a:custGeom>
              <a:avLst/>
              <a:gdLst/>
              <a:ahLst/>
              <a:cxnLst/>
              <a:rect l="l" t="t" r="r" b="b"/>
              <a:pathLst>
                <a:path w="69717" h="85962" extrusionOk="0">
                  <a:moveTo>
                    <a:pt x="16479" y="0"/>
                  </a:moveTo>
                  <a:lnTo>
                    <a:pt x="0" y="74120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0;p72">
              <a:extLst>
                <a:ext uri="{FF2B5EF4-FFF2-40B4-BE49-F238E27FC236}">
                  <a16:creationId xmlns:a16="http://schemas.microsoft.com/office/drawing/2014/main" id="{B5DB35FD-C7C9-D6FB-1C4E-50A643161C22}"/>
                </a:ext>
              </a:extLst>
            </p:cNvPr>
            <p:cNvSpPr/>
            <p:nvPr/>
          </p:nvSpPr>
          <p:spPr>
            <a:xfrm>
              <a:off x="10677275" y="1631800"/>
              <a:ext cx="1742925" cy="2149075"/>
            </a:xfrm>
            <a:custGeom>
              <a:avLst/>
              <a:gdLst/>
              <a:ahLst/>
              <a:cxnLst/>
              <a:rect l="l" t="t" r="r" b="b"/>
              <a:pathLst>
                <a:path w="69717" h="85963" extrusionOk="0">
                  <a:moveTo>
                    <a:pt x="16445" y="1"/>
                  </a:moveTo>
                  <a:lnTo>
                    <a:pt x="0" y="74154"/>
                  </a:lnTo>
                  <a:lnTo>
                    <a:pt x="53238" y="85962"/>
                  </a:lnTo>
                  <a:lnTo>
                    <a:pt x="69717" y="11842"/>
                  </a:lnTo>
                  <a:lnTo>
                    <a:pt x="164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1;p72">
              <a:extLst>
                <a:ext uri="{FF2B5EF4-FFF2-40B4-BE49-F238E27FC236}">
                  <a16:creationId xmlns:a16="http://schemas.microsoft.com/office/drawing/2014/main" id="{63741F96-D9D1-A76F-3C9D-B91A90E129B0}"/>
                </a:ext>
              </a:extLst>
            </p:cNvPr>
            <p:cNvSpPr/>
            <p:nvPr/>
          </p:nvSpPr>
          <p:spPr>
            <a:xfrm>
              <a:off x="9691575" y="1310750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2035" y="0"/>
                  </a:moveTo>
                  <a:lnTo>
                    <a:pt x="0" y="9207"/>
                  </a:lnTo>
                  <a:lnTo>
                    <a:pt x="11241" y="2035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2;p72">
              <a:extLst>
                <a:ext uri="{FF2B5EF4-FFF2-40B4-BE49-F238E27FC236}">
                  <a16:creationId xmlns:a16="http://schemas.microsoft.com/office/drawing/2014/main" id="{A2B71854-1042-14CB-84B9-8B3D39F53474}"/>
                </a:ext>
              </a:extLst>
            </p:cNvPr>
            <p:cNvSpPr/>
            <p:nvPr/>
          </p:nvSpPr>
          <p:spPr>
            <a:xfrm>
              <a:off x="12215025" y="1859475"/>
              <a:ext cx="231025" cy="281875"/>
            </a:xfrm>
            <a:custGeom>
              <a:avLst/>
              <a:gdLst/>
              <a:ahLst/>
              <a:cxnLst/>
              <a:rect l="l" t="t" r="r" b="b"/>
              <a:pathLst>
                <a:path w="9241" h="11275" extrusionOk="0">
                  <a:moveTo>
                    <a:pt x="1" y="0"/>
                  </a:moveTo>
                  <a:lnTo>
                    <a:pt x="7173" y="11275"/>
                  </a:lnTo>
                  <a:lnTo>
                    <a:pt x="9241" y="20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3;p72">
              <a:extLst>
                <a:ext uri="{FF2B5EF4-FFF2-40B4-BE49-F238E27FC236}">
                  <a16:creationId xmlns:a16="http://schemas.microsoft.com/office/drawing/2014/main" id="{DCD70FC2-EF4B-579A-C713-33AA000203CF}"/>
                </a:ext>
              </a:extLst>
            </p:cNvPr>
            <p:cNvSpPr/>
            <p:nvPr/>
          </p:nvSpPr>
          <p:spPr>
            <a:xfrm>
              <a:off x="9320475" y="2979425"/>
              <a:ext cx="230175" cy="281900"/>
            </a:xfrm>
            <a:custGeom>
              <a:avLst/>
              <a:gdLst/>
              <a:ahLst/>
              <a:cxnLst/>
              <a:rect l="l" t="t" r="r" b="b"/>
              <a:pathLst>
                <a:path w="9207" h="11276" extrusionOk="0">
                  <a:moveTo>
                    <a:pt x="2035" y="1"/>
                  </a:moveTo>
                  <a:lnTo>
                    <a:pt x="0" y="9208"/>
                  </a:lnTo>
                  <a:lnTo>
                    <a:pt x="9207" y="1127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4;p72">
              <a:extLst>
                <a:ext uri="{FF2B5EF4-FFF2-40B4-BE49-F238E27FC236}">
                  <a16:creationId xmlns:a16="http://schemas.microsoft.com/office/drawing/2014/main" id="{A1B88DF4-D71B-4CF6-15A2-2C22CA9ACBBE}"/>
                </a:ext>
              </a:extLst>
            </p:cNvPr>
            <p:cNvSpPr/>
            <p:nvPr/>
          </p:nvSpPr>
          <p:spPr>
            <a:xfrm>
              <a:off x="11793900" y="3579875"/>
              <a:ext cx="281050" cy="230175"/>
            </a:xfrm>
            <a:custGeom>
              <a:avLst/>
              <a:gdLst/>
              <a:ahLst/>
              <a:cxnLst/>
              <a:rect l="l" t="t" r="r" b="b"/>
              <a:pathLst>
                <a:path w="11242" h="9207" extrusionOk="0">
                  <a:moveTo>
                    <a:pt x="11242" y="0"/>
                  </a:moveTo>
                  <a:lnTo>
                    <a:pt x="0" y="7172"/>
                  </a:lnTo>
                  <a:lnTo>
                    <a:pt x="9207" y="9207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5;p72">
              <a:extLst>
                <a:ext uri="{FF2B5EF4-FFF2-40B4-BE49-F238E27FC236}">
                  <a16:creationId xmlns:a16="http://schemas.microsoft.com/office/drawing/2014/main" id="{1B29DC9D-89E0-E910-7B6C-A9818EDD17ED}"/>
                </a:ext>
              </a:extLst>
            </p:cNvPr>
            <p:cNvSpPr/>
            <p:nvPr/>
          </p:nvSpPr>
          <p:spPr>
            <a:xfrm>
              <a:off x="10538825" y="1600950"/>
              <a:ext cx="683025" cy="1913900"/>
            </a:xfrm>
            <a:custGeom>
              <a:avLst/>
              <a:gdLst/>
              <a:ahLst/>
              <a:cxnLst/>
              <a:rect l="l" t="t" r="r" b="b"/>
              <a:pathLst>
                <a:path w="27321" h="76556" extrusionOk="0">
                  <a:moveTo>
                    <a:pt x="16446" y="0"/>
                  </a:moveTo>
                  <a:lnTo>
                    <a:pt x="1" y="74154"/>
                  </a:lnTo>
                  <a:lnTo>
                    <a:pt x="10875" y="76555"/>
                  </a:lnTo>
                  <a:lnTo>
                    <a:pt x="27320" y="2436"/>
                  </a:lnTo>
                  <a:lnTo>
                    <a:pt x="164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36;p72">
              <a:extLst>
                <a:ext uri="{FF2B5EF4-FFF2-40B4-BE49-F238E27FC236}">
                  <a16:creationId xmlns:a16="http://schemas.microsoft.com/office/drawing/2014/main" id="{91507702-B4B1-331D-0CF4-077AE3F9F9A9}"/>
                </a:ext>
              </a:extLst>
            </p:cNvPr>
            <p:cNvSpPr/>
            <p:nvPr/>
          </p:nvSpPr>
          <p:spPr>
            <a:xfrm>
              <a:off x="10666425" y="1620125"/>
              <a:ext cx="1657050" cy="2062350"/>
            </a:xfrm>
            <a:custGeom>
              <a:avLst/>
              <a:gdLst/>
              <a:ahLst/>
              <a:cxnLst/>
              <a:rect l="l" t="t" r="r" b="b"/>
              <a:pathLst>
                <a:path w="66282" h="82494" extrusionOk="0">
                  <a:moveTo>
                    <a:pt x="24896" y="0"/>
                  </a:moveTo>
                  <a:cubicBezTo>
                    <a:pt x="21245" y="0"/>
                    <a:pt x="18241" y="805"/>
                    <a:pt x="16412" y="2803"/>
                  </a:cubicBezTo>
                  <a:lnTo>
                    <a:pt x="1135" y="71519"/>
                  </a:lnTo>
                  <a:cubicBezTo>
                    <a:pt x="1" y="76622"/>
                    <a:pt x="51037" y="82493"/>
                    <a:pt x="51037" y="82493"/>
                  </a:cubicBezTo>
                  <a:lnTo>
                    <a:pt x="66281" y="13811"/>
                  </a:lnTo>
                  <a:cubicBezTo>
                    <a:pt x="66281" y="13811"/>
                    <a:pt x="40025" y="0"/>
                    <a:pt x="24896" y="0"/>
                  </a:cubicBezTo>
                  <a:close/>
                </a:path>
              </a:pathLst>
            </a:custGeom>
            <a:solidFill>
              <a:srgbClr val="FFF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37;p72">
              <a:extLst>
                <a:ext uri="{FF2B5EF4-FFF2-40B4-BE49-F238E27FC236}">
                  <a16:creationId xmlns:a16="http://schemas.microsoft.com/office/drawing/2014/main" id="{3E04C495-64B3-22AD-F0DC-ABA8167CDB49}"/>
                </a:ext>
              </a:extLst>
            </p:cNvPr>
            <p:cNvSpPr/>
            <p:nvPr/>
          </p:nvSpPr>
          <p:spPr>
            <a:xfrm>
              <a:off x="9453900" y="1424900"/>
              <a:ext cx="1622850" cy="2004250"/>
            </a:xfrm>
            <a:custGeom>
              <a:avLst/>
              <a:gdLst/>
              <a:ahLst/>
              <a:cxnLst/>
              <a:rect l="l" t="t" r="r" b="b"/>
              <a:pathLst>
                <a:path w="64914" h="80170" extrusionOk="0">
                  <a:moveTo>
                    <a:pt x="18851" y="1"/>
                  </a:moveTo>
                  <a:cubicBezTo>
                    <a:pt x="16595" y="1"/>
                    <a:pt x="15245" y="37"/>
                    <a:pt x="15245" y="37"/>
                  </a:cubicBezTo>
                  <a:lnTo>
                    <a:pt x="0" y="68687"/>
                  </a:lnTo>
                  <a:cubicBezTo>
                    <a:pt x="0" y="68687"/>
                    <a:pt x="34679" y="80170"/>
                    <a:pt x="46231" y="80170"/>
                  </a:cubicBezTo>
                  <a:cubicBezTo>
                    <a:pt x="47886" y="80170"/>
                    <a:pt x="49067" y="79934"/>
                    <a:pt x="49602" y="79394"/>
                  </a:cubicBezTo>
                  <a:lnTo>
                    <a:pt x="64913" y="10612"/>
                  </a:lnTo>
                  <a:cubicBezTo>
                    <a:pt x="61189" y="845"/>
                    <a:pt x="29647" y="1"/>
                    <a:pt x="18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8;p72">
              <a:extLst>
                <a:ext uri="{FF2B5EF4-FFF2-40B4-BE49-F238E27FC236}">
                  <a16:creationId xmlns:a16="http://schemas.microsoft.com/office/drawing/2014/main" id="{F8F162A2-F1DB-773D-5B75-BC98AAB25857}"/>
                </a:ext>
              </a:extLst>
            </p:cNvPr>
            <p:cNvSpPr/>
            <p:nvPr/>
          </p:nvSpPr>
          <p:spPr>
            <a:xfrm>
              <a:off x="9868350" y="1605800"/>
              <a:ext cx="390300" cy="363775"/>
            </a:xfrm>
            <a:custGeom>
              <a:avLst/>
              <a:gdLst/>
              <a:ahLst/>
              <a:cxnLst/>
              <a:rect l="l" t="t" r="r" b="b"/>
              <a:pathLst>
                <a:path w="15612" h="14551" extrusionOk="0">
                  <a:moveTo>
                    <a:pt x="3337" y="407"/>
                  </a:moveTo>
                  <a:lnTo>
                    <a:pt x="15145" y="807"/>
                  </a:lnTo>
                  <a:lnTo>
                    <a:pt x="12210" y="14117"/>
                  </a:lnTo>
                  <a:lnTo>
                    <a:pt x="468" y="13316"/>
                  </a:lnTo>
                  <a:lnTo>
                    <a:pt x="3337" y="407"/>
                  </a:lnTo>
                  <a:close/>
                  <a:moveTo>
                    <a:pt x="3120" y="0"/>
                  </a:moveTo>
                  <a:cubicBezTo>
                    <a:pt x="3019" y="0"/>
                    <a:pt x="2965" y="87"/>
                    <a:pt x="2936" y="173"/>
                  </a:cubicBezTo>
                  <a:lnTo>
                    <a:pt x="1" y="13450"/>
                  </a:lnTo>
                  <a:cubicBezTo>
                    <a:pt x="1" y="13516"/>
                    <a:pt x="1" y="13583"/>
                    <a:pt x="34" y="13616"/>
                  </a:cubicBezTo>
                  <a:cubicBezTo>
                    <a:pt x="68" y="13683"/>
                    <a:pt x="134" y="13683"/>
                    <a:pt x="201" y="13716"/>
                  </a:cubicBezTo>
                  <a:lnTo>
                    <a:pt x="12343" y="14550"/>
                  </a:lnTo>
                  <a:cubicBezTo>
                    <a:pt x="12443" y="14550"/>
                    <a:pt x="12543" y="14484"/>
                    <a:pt x="12543" y="14384"/>
                  </a:cubicBezTo>
                  <a:lnTo>
                    <a:pt x="15612" y="640"/>
                  </a:lnTo>
                  <a:cubicBezTo>
                    <a:pt x="15612" y="607"/>
                    <a:pt x="15612" y="540"/>
                    <a:pt x="15579" y="474"/>
                  </a:cubicBezTo>
                  <a:cubicBezTo>
                    <a:pt x="15512" y="440"/>
                    <a:pt x="15479" y="407"/>
                    <a:pt x="15412" y="407"/>
                  </a:cubicBezTo>
                  <a:lnTo>
                    <a:pt x="3170" y="7"/>
                  </a:lnTo>
                  <a:cubicBezTo>
                    <a:pt x="3152" y="2"/>
                    <a:pt x="3135" y="0"/>
                    <a:pt x="3120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9;p72">
              <a:extLst>
                <a:ext uri="{FF2B5EF4-FFF2-40B4-BE49-F238E27FC236}">
                  <a16:creationId xmlns:a16="http://schemas.microsoft.com/office/drawing/2014/main" id="{D12FC76C-047A-90F6-58F3-037D8ABA1B42}"/>
                </a:ext>
              </a:extLst>
            </p:cNvPr>
            <p:cNvSpPr/>
            <p:nvPr/>
          </p:nvSpPr>
          <p:spPr>
            <a:xfrm>
              <a:off x="9849175" y="20254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01" y="0"/>
                  </a:moveTo>
                  <a:cubicBezTo>
                    <a:pt x="67" y="0"/>
                    <a:pt x="1" y="100"/>
                    <a:pt x="1" y="200"/>
                  </a:cubicBezTo>
                  <a:cubicBezTo>
                    <a:pt x="1" y="334"/>
                    <a:pt x="67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8" y="7339"/>
                    <a:pt x="38862" y="7272"/>
                  </a:cubicBezTo>
                  <a:cubicBezTo>
                    <a:pt x="38928" y="7172"/>
                    <a:pt x="38862" y="7039"/>
                    <a:pt x="38762" y="7005"/>
                  </a:cubicBezTo>
                  <a:cubicBezTo>
                    <a:pt x="26486" y="768"/>
                    <a:pt x="468" y="0"/>
                    <a:pt x="201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0;p72">
              <a:extLst>
                <a:ext uri="{FF2B5EF4-FFF2-40B4-BE49-F238E27FC236}">
                  <a16:creationId xmlns:a16="http://schemas.microsoft.com/office/drawing/2014/main" id="{C8F034C4-9866-7051-EF6B-E94777DA0BAF}"/>
                </a:ext>
              </a:extLst>
            </p:cNvPr>
            <p:cNvSpPr/>
            <p:nvPr/>
          </p:nvSpPr>
          <p:spPr>
            <a:xfrm>
              <a:off x="9829175" y="21129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1"/>
                  </a:moveTo>
                  <a:cubicBezTo>
                    <a:pt x="100" y="1"/>
                    <a:pt x="33" y="101"/>
                    <a:pt x="0" y="201"/>
                  </a:cubicBezTo>
                  <a:cubicBezTo>
                    <a:pt x="0" y="334"/>
                    <a:pt x="100" y="401"/>
                    <a:pt x="234" y="434"/>
                  </a:cubicBezTo>
                  <a:cubicBezTo>
                    <a:pt x="467" y="434"/>
                    <a:pt x="26419" y="1168"/>
                    <a:pt x="38594" y="7373"/>
                  </a:cubicBezTo>
                  <a:lnTo>
                    <a:pt x="38694" y="7373"/>
                  </a:lnTo>
                  <a:cubicBezTo>
                    <a:pt x="38761" y="7373"/>
                    <a:pt x="38861" y="7339"/>
                    <a:pt x="38894" y="7273"/>
                  </a:cubicBezTo>
                  <a:cubicBezTo>
                    <a:pt x="38928" y="7173"/>
                    <a:pt x="38894" y="7039"/>
                    <a:pt x="38794" y="7006"/>
                  </a:cubicBezTo>
                  <a:cubicBezTo>
                    <a:pt x="26519" y="768"/>
                    <a:pt x="500" y="1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1;p72">
              <a:extLst>
                <a:ext uri="{FF2B5EF4-FFF2-40B4-BE49-F238E27FC236}">
                  <a16:creationId xmlns:a16="http://schemas.microsoft.com/office/drawing/2014/main" id="{37C86029-535A-E3C0-1327-2B8BC190E20F}"/>
                </a:ext>
              </a:extLst>
            </p:cNvPr>
            <p:cNvSpPr/>
            <p:nvPr/>
          </p:nvSpPr>
          <p:spPr>
            <a:xfrm>
              <a:off x="9809975" y="220055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01"/>
                    <a:pt x="201" y="434"/>
                  </a:cubicBezTo>
                  <a:cubicBezTo>
                    <a:pt x="468" y="434"/>
                    <a:pt x="26386" y="1168"/>
                    <a:pt x="38595" y="7372"/>
                  </a:cubicBezTo>
                  <a:lnTo>
                    <a:pt x="38695" y="7372"/>
                  </a:lnTo>
                  <a:cubicBezTo>
                    <a:pt x="38762" y="7372"/>
                    <a:pt x="38829" y="7339"/>
                    <a:pt x="38862" y="7272"/>
                  </a:cubicBezTo>
                  <a:cubicBezTo>
                    <a:pt x="38929" y="7172"/>
                    <a:pt x="38895" y="7039"/>
                    <a:pt x="38795" y="7005"/>
                  </a:cubicBezTo>
                  <a:cubicBezTo>
                    <a:pt x="26520" y="768"/>
                    <a:pt x="468" y="0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42;p72">
              <a:extLst>
                <a:ext uri="{FF2B5EF4-FFF2-40B4-BE49-F238E27FC236}">
                  <a16:creationId xmlns:a16="http://schemas.microsoft.com/office/drawing/2014/main" id="{DE8FE45E-D2DF-AEAA-3469-56D78E57AD58}"/>
                </a:ext>
              </a:extLst>
            </p:cNvPr>
            <p:cNvSpPr/>
            <p:nvPr/>
          </p:nvSpPr>
          <p:spPr>
            <a:xfrm>
              <a:off x="9790800" y="22881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67" y="401"/>
                    <a:pt x="201" y="434"/>
                  </a:cubicBezTo>
                  <a:cubicBezTo>
                    <a:pt x="468" y="434"/>
                    <a:pt x="26486" y="1969"/>
                    <a:pt x="38595" y="7373"/>
                  </a:cubicBezTo>
                  <a:lnTo>
                    <a:pt x="38695" y="7373"/>
                  </a:lnTo>
                  <a:cubicBezTo>
                    <a:pt x="38762" y="7373"/>
                    <a:pt x="38828" y="7339"/>
                    <a:pt x="38862" y="7273"/>
                  </a:cubicBezTo>
                  <a:cubicBezTo>
                    <a:pt x="38928" y="7173"/>
                    <a:pt x="38862" y="7039"/>
                    <a:pt x="38762" y="7006"/>
                  </a:cubicBezTo>
                  <a:cubicBezTo>
                    <a:pt x="26586" y="1535"/>
                    <a:pt x="468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3;p72">
              <a:extLst>
                <a:ext uri="{FF2B5EF4-FFF2-40B4-BE49-F238E27FC236}">
                  <a16:creationId xmlns:a16="http://schemas.microsoft.com/office/drawing/2014/main" id="{7EBC02CE-D8D8-0A84-495E-A5DD00BF82EF}"/>
                </a:ext>
              </a:extLst>
            </p:cNvPr>
            <p:cNvSpPr/>
            <p:nvPr/>
          </p:nvSpPr>
          <p:spPr>
            <a:xfrm>
              <a:off x="9770800" y="2375675"/>
              <a:ext cx="973200" cy="184325"/>
            </a:xfrm>
            <a:custGeom>
              <a:avLst/>
              <a:gdLst/>
              <a:ahLst/>
              <a:cxnLst/>
              <a:rect l="l" t="t" r="r" b="b"/>
              <a:pathLst>
                <a:path w="38928" h="7373" extrusionOk="0">
                  <a:moveTo>
                    <a:pt x="234" y="0"/>
                  </a:moveTo>
                  <a:cubicBezTo>
                    <a:pt x="133" y="0"/>
                    <a:pt x="33" y="67"/>
                    <a:pt x="33" y="200"/>
                  </a:cubicBezTo>
                  <a:cubicBezTo>
                    <a:pt x="0" y="301"/>
                    <a:pt x="100" y="401"/>
                    <a:pt x="200" y="434"/>
                  </a:cubicBezTo>
                  <a:cubicBezTo>
                    <a:pt x="467" y="434"/>
                    <a:pt x="26719" y="2135"/>
                    <a:pt x="38628" y="7372"/>
                  </a:cubicBezTo>
                  <a:lnTo>
                    <a:pt x="38694" y="7372"/>
                  </a:lnTo>
                  <a:cubicBezTo>
                    <a:pt x="38794" y="7372"/>
                    <a:pt x="38861" y="7339"/>
                    <a:pt x="38894" y="7272"/>
                  </a:cubicBezTo>
                  <a:cubicBezTo>
                    <a:pt x="38928" y="7172"/>
                    <a:pt x="38894" y="7039"/>
                    <a:pt x="38794" y="6972"/>
                  </a:cubicBezTo>
                  <a:cubicBezTo>
                    <a:pt x="26819" y="1702"/>
                    <a:pt x="500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44;p72">
              <a:extLst>
                <a:ext uri="{FF2B5EF4-FFF2-40B4-BE49-F238E27FC236}">
                  <a16:creationId xmlns:a16="http://schemas.microsoft.com/office/drawing/2014/main" id="{D7218FC1-C200-F4F9-D055-560A4D1F620A}"/>
                </a:ext>
              </a:extLst>
            </p:cNvPr>
            <p:cNvSpPr/>
            <p:nvPr/>
          </p:nvSpPr>
          <p:spPr>
            <a:xfrm>
              <a:off x="9751600" y="2463225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1"/>
                  </a:moveTo>
                  <a:cubicBezTo>
                    <a:pt x="134" y="1"/>
                    <a:pt x="34" y="68"/>
                    <a:pt x="1" y="201"/>
                  </a:cubicBezTo>
                  <a:cubicBezTo>
                    <a:pt x="1" y="301"/>
                    <a:pt x="101" y="401"/>
                    <a:pt x="201" y="401"/>
                  </a:cubicBezTo>
                  <a:cubicBezTo>
                    <a:pt x="468" y="434"/>
                    <a:pt x="26119" y="2536"/>
                    <a:pt x="38628" y="7373"/>
                  </a:cubicBezTo>
                  <a:lnTo>
                    <a:pt x="38695" y="7373"/>
                  </a:lnTo>
                  <a:cubicBezTo>
                    <a:pt x="38762" y="7373"/>
                    <a:pt x="38862" y="7339"/>
                    <a:pt x="38895" y="7239"/>
                  </a:cubicBezTo>
                  <a:cubicBezTo>
                    <a:pt x="38929" y="7139"/>
                    <a:pt x="38895" y="7039"/>
                    <a:pt x="38762" y="6972"/>
                  </a:cubicBezTo>
                  <a:cubicBezTo>
                    <a:pt x="26186" y="2102"/>
                    <a:pt x="501" y="34"/>
                    <a:pt x="234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45;p72">
              <a:extLst>
                <a:ext uri="{FF2B5EF4-FFF2-40B4-BE49-F238E27FC236}">
                  <a16:creationId xmlns:a16="http://schemas.microsoft.com/office/drawing/2014/main" id="{92BDB51E-63F8-4315-C5E1-320BCA8ED104}"/>
                </a:ext>
              </a:extLst>
            </p:cNvPr>
            <p:cNvSpPr/>
            <p:nvPr/>
          </p:nvSpPr>
          <p:spPr>
            <a:xfrm>
              <a:off x="9732425" y="2550800"/>
              <a:ext cx="973225" cy="184325"/>
            </a:xfrm>
            <a:custGeom>
              <a:avLst/>
              <a:gdLst/>
              <a:ahLst/>
              <a:cxnLst/>
              <a:rect l="l" t="t" r="r" b="b"/>
              <a:pathLst>
                <a:path w="38929" h="7373" extrusionOk="0">
                  <a:moveTo>
                    <a:pt x="234" y="0"/>
                  </a:moveTo>
                  <a:cubicBezTo>
                    <a:pt x="101" y="0"/>
                    <a:pt x="1" y="67"/>
                    <a:pt x="1" y="167"/>
                  </a:cubicBezTo>
                  <a:cubicBezTo>
                    <a:pt x="1" y="301"/>
                    <a:pt x="67" y="401"/>
                    <a:pt x="167" y="401"/>
                  </a:cubicBezTo>
                  <a:cubicBezTo>
                    <a:pt x="434" y="434"/>
                    <a:pt x="26286" y="3469"/>
                    <a:pt x="38628" y="7372"/>
                  </a:cubicBezTo>
                  <a:lnTo>
                    <a:pt x="38695" y="7372"/>
                  </a:lnTo>
                  <a:cubicBezTo>
                    <a:pt x="38762" y="7372"/>
                    <a:pt x="38862" y="7339"/>
                    <a:pt x="38895" y="7239"/>
                  </a:cubicBezTo>
                  <a:cubicBezTo>
                    <a:pt x="38928" y="7139"/>
                    <a:pt x="38862" y="7005"/>
                    <a:pt x="38762" y="6972"/>
                  </a:cubicBezTo>
                  <a:cubicBezTo>
                    <a:pt x="26353" y="3069"/>
                    <a:pt x="501" y="34"/>
                    <a:pt x="234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46;p72">
              <a:extLst>
                <a:ext uri="{FF2B5EF4-FFF2-40B4-BE49-F238E27FC236}">
                  <a16:creationId xmlns:a16="http://schemas.microsoft.com/office/drawing/2014/main" id="{B3FE4DC2-E2A9-B1B6-5BF7-58772C9441BC}"/>
                </a:ext>
              </a:extLst>
            </p:cNvPr>
            <p:cNvSpPr/>
            <p:nvPr/>
          </p:nvSpPr>
          <p:spPr>
            <a:xfrm>
              <a:off x="9712425" y="2638200"/>
              <a:ext cx="973200" cy="184475"/>
            </a:xfrm>
            <a:custGeom>
              <a:avLst/>
              <a:gdLst/>
              <a:ahLst/>
              <a:cxnLst/>
              <a:rect l="l" t="t" r="r" b="b"/>
              <a:pathLst>
                <a:path w="38928" h="7379" extrusionOk="0">
                  <a:moveTo>
                    <a:pt x="215" y="0"/>
                  </a:moveTo>
                  <a:cubicBezTo>
                    <a:pt x="108" y="0"/>
                    <a:pt x="33" y="87"/>
                    <a:pt x="33" y="174"/>
                  </a:cubicBezTo>
                  <a:cubicBezTo>
                    <a:pt x="0" y="307"/>
                    <a:pt x="100" y="407"/>
                    <a:pt x="200" y="407"/>
                  </a:cubicBezTo>
                  <a:cubicBezTo>
                    <a:pt x="467" y="440"/>
                    <a:pt x="25818" y="3876"/>
                    <a:pt x="38661" y="7379"/>
                  </a:cubicBezTo>
                  <a:lnTo>
                    <a:pt x="38694" y="7379"/>
                  </a:lnTo>
                  <a:cubicBezTo>
                    <a:pt x="38794" y="7379"/>
                    <a:pt x="38894" y="7312"/>
                    <a:pt x="38894" y="7245"/>
                  </a:cubicBezTo>
                  <a:cubicBezTo>
                    <a:pt x="38928" y="7112"/>
                    <a:pt x="38861" y="7012"/>
                    <a:pt x="38761" y="6979"/>
                  </a:cubicBezTo>
                  <a:cubicBezTo>
                    <a:pt x="25919" y="3476"/>
                    <a:pt x="500" y="40"/>
                    <a:pt x="267" y="7"/>
                  </a:cubicBezTo>
                  <a:cubicBezTo>
                    <a:pt x="249" y="2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47;p72">
              <a:extLst>
                <a:ext uri="{FF2B5EF4-FFF2-40B4-BE49-F238E27FC236}">
                  <a16:creationId xmlns:a16="http://schemas.microsoft.com/office/drawing/2014/main" id="{72BC3DA5-5461-51D6-5DE3-7B005A8944E0}"/>
                </a:ext>
              </a:extLst>
            </p:cNvPr>
            <p:cNvSpPr/>
            <p:nvPr/>
          </p:nvSpPr>
          <p:spPr>
            <a:xfrm>
              <a:off x="9693225" y="2725975"/>
              <a:ext cx="973225" cy="184275"/>
            </a:xfrm>
            <a:custGeom>
              <a:avLst/>
              <a:gdLst/>
              <a:ahLst/>
              <a:cxnLst/>
              <a:rect l="l" t="t" r="r" b="b"/>
              <a:pathLst>
                <a:path w="38929" h="7371" extrusionOk="0">
                  <a:moveTo>
                    <a:pt x="317" y="1"/>
                  </a:moveTo>
                  <a:cubicBezTo>
                    <a:pt x="178" y="1"/>
                    <a:pt x="93" y="11"/>
                    <a:pt x="68" y="32"/>
                  </a:cubicBezTo>
                  <a:cubicBezTo>
                    <a:pt x="34" y="98"/>
                    <a:pt x="1" y="165"/>
                    <a:pt x="1" y="232"/>
                  </a:cubicBezTo>
                  <a:cubicBezTo>
                    <a:pt x="30" y="319"/>
                    <a:pt x="109" y="405"/>
                    <a:pt x="216" y="405"/>
                  </a:cubicBezTo>
                  <a:cubicBezTo>
                    <a:pt x="233" y="405"/>
                    <a:pt x="250" y="403"/>
                    <a:pt x="268" y="399"/>
                  </a:cubicBezTo>
                  <a:lnTo>
                    <a:pt x="301" y="399"/>
                  </a:lnTo>
                  <a:cubicBezTo>
                    <a:pt x="313" y="398"/>
                    <a:pt x="326" y="398"/>
                    <a:pt x="341" y="398"/>
                  </a:cubicBezTo>
                  <a:cubicBezTo>
                    <a:pt x="2035" y="398"/>
                    <a:pt x="26098" y="4064"/>
                    <a:pt x="38628" y="7370"/>
                  </a:cubicBezTo>
                  <a:lnTo>
                    <a:pt x="38695" y="7370"/>
                  </a:lnTo>
                  <a:cubicBezTo>
                    <a:pt x="38795" y="7370"/>
                    <a:pt x="38862" y="7304"/>
                    <a:pt x="38895" y="7237"/>
                  </a:cubicBezTo>
                  <a:cubicBezTo>
                    <a:pt x="38929" y="7103"/>
                    <a:pt x="38862" y="7003"/>
                    <a:pt x="38762" y="6970"/>
                  </a:cubicBezTo>
                  <a:cubicBezTo>
                    <a:pt x="27455" y="3984"/>
                    <a:pt x="3083" y="1"/>
                    <a:pt x="317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48;p72">
              <a:extLst>
                <a:ext uri="{FF2B5EF4-FFF2-40B4-BE49-F238E27FC236}">
                  <a16:creationId xmlns:a16="http://schemas.microsoft.com/office/drawing/2014/main" id="{E8C033B5-77BF-AC92-4D95-535938CD2EF8}"/>
                </a:ext>
              </a:extLst>
            </p:cNvPr>
            <p:cNvSpPr/>
            <p:nvPr/>
          </p:nvSpPr>
          <p:spPr>
            <a:xfrm>
              <a:off x="9673225" y="2813325"/>
              <a:ext cx="969050" cy="205325"/>
            </a:xfrm>
            <a:custGeom>
              <a:avLst/>
              <a:gdLst/>
              <a:ahLst/>
              <a:cxnLst/>
              <a:rect l="l" t="t" r="r" b="b"/>
              <a:pathLst>
                <a:path w="38762" h="8213" extrusionOk="0">
                  <a:moveTo>
                    <a:pt x="227" y="0"/>
                  </a:moveTo>
                  <a:cubicBezTo>
                    <a:pt x="141" y="0"/>
                    <a:pt x="62" y="87"/>
                    <a:pt x="34" y="174"/>
                  </a:cubicBezTo>
                  <a:cubicBezTo>
                    <a:pt x="0" y="274"/>
                    <a:pt x="100" y="407"/>
                    <a:pt x="200" y="407"/>
                  </a:cubicBezTo>
                  <a:cubicBezTo>
                    <a:pt x="434" y="474"/>
                    <a:pt x="24584" y="4777"/>
                    <a:pt x="38494" y="8213"/>
                  </a:cubicBezTo>
                  <a:lnTo>
                    <a:pt x="38528" y="8213"/>
                  </a:lnTo>
                  <a:cubicBezTo>
                    <a:pt x="38628" y="8213"/>
                    <a:pt x="38728" y="8146"/>
                    <a:pt x="38728" y="8046"/>
                  </a:cubicBezTo>
                  <a:cubicBezTo>
                    <a:pt x="38761" y="7946"/>
                    <a:pt x="38695" y="7812"/>
                    <a:pt x="38594" y="7779"/>
                  </a:cubicBezTo>
                  <a:cubicBezTo>
                    <a:pt x="24685" y="4377"/>
                    <a:pt x="534" y="40"/>
                    <a:pt x="267" y="7"/>
                  </a:cubicBezTo>
                  <a:cubicBezTo>
                    <a:pt x="254" y="2"/>
                    <a:pt x="240" y="0"/>
                    <a:pt x="22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49;p72">
              <a:extLst>
                <a:ext uri="{FF2B5EF4-FFF2-40B4-BE49-F238E27FC236}">
                  <a16:creationId xmlns:a16="http://schemas.microsoft.com/office/drawing/2014/main" id="{22F81521-5EBC-AD27-A092-AFB645726D8B}"/>
                </a:ext>
              </a:extLst>
            </p:cNvPr>
            <p:cNvSpPr/>
            <p:nvPr/>
          </p:nvSpPr>
          <p:spPr>
            <a:xfrm>
              <a:off x="9654050" y="2900825"/>
              <a:ext cx="964025" cy="225400"/>
            </a:xfrm>
            <a:custGeom>
              <a:avLst/>
              <a:gdLst/>
              <a:ahLst/>
              <a:cxnLst/>
              <a:rect l="l" t="t" r="r" b="b"/>
              <a:pathLst>
                <a:path w="38561" h="9016" extrusionOk="0">
                  <a:moveTo>
                    <a:pt x="216" y="1"/>
                  </a:moveTo>
                  <a:cubicBezTo>
                    <a:pt x="134" y="1"/>
                    <a:pt x="61" y="66"/>
                    <a:pt x="33" y="176"/>
                  </a:cubicBezTo>
                  <a:cubicBezTo>
                    <a:pt x="0" y="276"/>
                    <a:pt x="67" y="376"/>
                    <a:pt x="200" y="410"/>
                  </a:cubicBezTo>
                  <a:cubicBezTo>
                    <a:pt x="434" y="476"/>
                    <a:pt x="23950" y="5814"/>
                    <a:pt x="38294" y="9016"/>
                  </a:cubicBezTo>
                  <a:lnTo>
                    <a:pt x="38361" y="9016"/>
                  </a:lnTo>
                  <a:cubicBezTo>
                    <a:pt x="38427" y="9016"/>
                    <a:pt x="38528" y="8949"/>
                    <a:pt x="38561" y="8849"/>
                  </a:cubicBezTo>
                  <a:cubicBezTo>
                    <a:pt x="38561" y="8749"/>
                    <a:pt x="38494" y="8616"/>
                    <a:pt x="38394" y="8616"/>
                  </a:cubicBezTo>
                  <a:cubicBezTo>
                    <a:pt x="24051" y="5413"/>
                    <a:pt x="500" y="76"/>
                    <a:pt x="267" y="9"/>
                  </a:cubicBezTo>
                  <a:cubicBezTo>
                    <a:pt x="250" y="4"/>
                    <a:pt x="233" y="1"/>
                    <a:pt x="21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50;p72">
              <a:extLst>
                <a:ext uri="{FF2B5EF4-FFF2-40B4-BE49-F238E27FC236}">
                  <a16:creationId xmlns:a16="http://schemas.microsoft.com/office/drawing/2014/main" id="{62DA31A5-FBAE-247E-6665-459C99BE50D4}"/>
                </a:ext>
              </a:extLst>
            </p:cNvPr>
            <p:cNvSpPr/>
            <p:nvPr/>
          </p:nvSpPr>
          <p:spPr>
            <a:xfrm>
              <a:off x="9634850" y="2988400"/>
              <a:ext cx="961550" cy="235400"/>
            </a:xfrm>
            <a:custGeom>
              <a:avLst/>
              <a:gdLst/>
              <a:ahLst/>
              <a:cxnLst/>
              <a:rect l="l" t="t" r="r" b="b"/>
              <a:pathLst>
                <a:path w="38462" h="9416" extrusionOk="0">
                  <a:moveTo>
                    <a:pt x="215" y="0"/>
                  </a:moveTo>
                  <a:cubicBezTo>
                    <a:pt x="134" y="0"/>
                    <a:pt x="62" y="60"/>
                    <a:pt x="34" y="142"/>
                  </a:cubicBezTo>
                  <a:cubicBezTo>
                    <a:pt x="1" y="276"/>
                    <a:pt x="68" y="376"/>
                    <a:pt x="168" y="409"/>
                  </a:cubicBezTo>
                  <a:cubicBezTo>
                    <a:pt x="401" y="476"/>
                    <a:pt x="24652" y="7414"/>
                    <a:pt x="38228" y="9416"/>
                  </a:cubicBezTo>
                  <a:lnTo>
                    <a:pt x="38261" y="9416"/>
                  </a:lnTo>
                  <a:cubicBezTo>
                    <a:pt x="38362" y="9416"/>
                    <a:pt x="38428" y="9349"/>
                    <a:pt x="38462" y="9249"/>
                  </a:cubicBezTo>
                  <a:cubicBezTo>
                    <a:pt x="38462" y="9115"/>
                    <a:pt x="38395" y="9015"/>
                    <a:pt x="38261" y="9015"/>
                  </a:cubicBezTo>
                  <a:cubicBezTo>
                    <a:pt x="24718" y="7014"/>
                    <a:pt x="535" y="76"/>
                    <a:pt x="268" y="9"/>
                  </a:cubicBezTo>
                  <a:cubicBezTo>
                    <a:pt x="250" y="3"/>
                    <a:pt x="232" y="0"/>
                    <a:pt x="215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51;p72">
              <a:extLst>
                <a:ext uri="{FF2B5EF4-FFF2-40B4-BE49-F238E27FC236}">
                  <a16:creationId xmlns:a16="http://schemas.microsoft.com/office/drawing/2014/main" id="{B905B81B-ACAD-F5B6-C79E-954C45A3D49F}"/>
                </a:ext>
              </a:extLst>
            </p:cNvPr>
            <p:cNvSpPr/>
            <p:nvPr/>
          </p:nvSpPr>
          <p:spPr>
            <a:xfrm>
              <a:off x="10905775" y="1762050"/>
              <a:ext cx="1244225" cy="1714425"/>
            </a:xfrm>
            <a:custGeom>
              <a:avLst/>
              <a:gdLst/>
              <a:ahLst/>
              <a:cxnLst/>
              <a:rect l="l" t="t" r="r" b="b"/>
              <a:pathLst>
                <a:path w="49769" h="68577" extrusionOk="0">
                  <a:moveTo>
                    <a:pt x="19076" y="429"/>
                  </a:moveTo>
                  <a:cubicBezTo>
                    <a:pt x="29026" y="429"/>
                    <a:pt x="47503" y="9810"/>
                    <a:pt x="49302" y="10735"/>
                  </a:cubicBezTo>
                  <a:lnTo>
                    <a:pt x="36560" y="68143"/>
                  </a:lnTo>
                  <a:cubicBezTo>
                    <a:pt x="10307" y="65775"/>
                    <a:pt x="1601" y="61772"/>
                    <a:pt x="467" y="61205"/>
                  </a:cubicBezTo>
                  <a:lnTo>
                    <a:pt x="13476" y="2663"/>
                  </a:lnTo>
                  <a:cubicBezTo>
                    <a:pt x="14464" y="1068"/>
                    <a:pt x="16480" y="429"/>
                    <a:pt x="19076" y="429"/>
                  </a:cubicBezTo>
                  <a:close/>
                  <a:moveTo>
                    <a:pt x="19087" y="0"/>
                  </a:moveTo>
                  <a:cubicBezTo>
                    <a:pt x="16093" y="0"/>
                    <a:pt x="14082" y="822"/>
                    <a:pt x="13076" y="2463"/>
                  </a:cubicBezTo>
                  <a:cubicBezTo>
                    <a:pt x="13076" y="2496"/>
                    <a:pt x="13076" y="2496"/>
                    <a:pt x="13043" y="2530"/>
                  </a:cubicBezTo>
                  <a:lnTo>
                    <a:pt x="0" y="61272"/>
                  </a:lnTo>
                  <a:cubicBezTo>
                    <a:pt x="0" y="61372"/>
                    <a:pt x="33" y="61438"/>
                    <a:pt x="100" y="61505"/>
                  </a:cubicBezTo>
                  <a:cubicBezTo>
                    <a:pt x="200" y="61538"/>
                    <a:pt x="8206" y="66008"/>
                    <a:pt x="36693" y="68577"/>
                  </a:cubicBezTo>
                  <a:lnTo>
                    <a:pt x="36726" y="68577"/>
                  </a:lnTo>
                  <a:cubicBezTo>
                    <a:pt x="36826" y="68577"/>
                    <a:pt x="36893" y="68510"/>
                    <a:pt x="36926" y="68410"/>
                  </a:cubicBezTo>
                  <a:lnTo>
                    <a:pt x="49736" y="10669"/>
                  </a:lnTo>
                  <a:cubicBezTo>
                    <a:pt x="49769" y="10569"/>
                    <a:pt x="49736" y="10502"/>
                    <a:pt x="49636" y="10435"/>
                  </a:cubicBezTo>
                  <a:cubicBezTo>
                    <a:pt x="49569" y="10402"/>
                    <a:pt x="41730" y="6299"/>
                    <a:pt x="33357" y="3297"/>
                  </a:cubicBezTo>
                  <a:cubicBezTo>
                    <a:pt x="27314" y="1097"/>
                    <a:pt x="22545" y="0"/>
                    <a:pt x="19087" y="0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52;p72">
              <a:extLst>
                <a:ext uri="{FF2B5EF4-FFF2-40B4-BE49-F238E27FC236}">
                  <a16:creationId xmlns:a16="http://schemas.microsoft.com/office/drawing/2014/main" id="{A5006740-1CEC-C613-8A88-91112B1985E0}"/>
                </a:ext>
              </a:extLst>
            </p:cNvPr>
            <p:cNvSpPr/>
            <p:nvPr/>
          </p:nvSpPr>
          <p:spPr>
            <a:xfrm>
              <a:off x="11467825" y="3357200"/>
              <a:ext cx="311100" cy="47575"/>
            </a:xfrm>
            <a:custGeom>
              <a:avLst/>
              <a:gdLst/>
              <a:ahLst/>
              <a:cxnLst/>
              <a:rect l="l" t="t" r="r" b="b"/>
              <a:pathLst>
                <a:path w="12444" h="1903" extrusionOk="0">
                  <a:moveTo>
                    <a:pt x="268" y="1"/>
                  </a:moveTo>
                  <a:cubicBezTo>
                    <a:pt x="168" y="1"/>
                    <a:pt x="68" y="67"/>
                    <a:pt x="34" y="201"/>
                  </a:cubicBezTo>
                  <a:cubicBezTo>
                    <a:pt x="1" y="301"/>
                    <a:pt x="101" y="401"/>
                    <a:pt x="201" y="434"/>
                  </a:cubicBezTo>
                  <a:cubicBezTo>
                    <a:pt x="6038" y="1535"/>
                    <a:pt x="12143" y="1902"/>
                    <a:pt x="12210" y="1902"/>
                  </a:cubicBezTo>
                  <a:cubicBezTo>
                    <a:pt x="12343" y="1902"/>
                    <a:pt x="12443" y="1835"/>
                    <a:pt x="12443" y="1702"/>
                  </a:cubicBezTo>
                  <a:cubicBezTo>
                    <a:pt x="12443" y="1602"/>
                    <a:pt x="12343" y="1502"/>
                    <a:pt x="12243" y="1502"/>
                  </a:cubicBezTo>
                  <a:cubicBezTo>
                    <a:pt x="12176" y="1502"/>
                    <a:pt x="6105" y="1135"/>
                    <a:pt x="268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53;p72">
              <a:extLst>
                <a:ext uri="{FF2B5EF4-FFF2-40B4-BE49-F238E27FC236}">
                  <a16:creationId xmlns:a16="http://schemas.microsoft.com/office/drawing/2014/main" id="{12D1DD76-6B55-9DEF-9F22-285616DBA797}"/>
                </a:ext>
              </a:extLst>
            </p:cNvPr>
            <p:cNvSpPr/>
            <p:nvPr/>
          </p:nvSpPr>
          <p:spPr>
            <a:xfrm>
              <a:off x="11191800" y="1830225"/>
              <a:ext cx="728050" cy="590500"/>
            </a:xfrm>
            <a:custGeom>
              <a:avLst/>
              <a:gdLst/>
              <a:ahLst/>
              <a:cxnLst/>
              <a:rect l="l" t="t" r="r" b="b"/>
              <a:pathLst>
                <a:path w="29122" h="23620" extrusionOk="0">
                  <a:moveTo>
                    <a:pt x="7700" y="414"/>
                  </a:moveTo>
                  <a:cubicBezTo>
                    <a:pt x="15775" y="414"/>
                    <a:pt x="27246" y="6189"/>
                    <a:pt x="28654" y="6908"/>
                  </a:cubicBezTo>
                  <a:cubicBezTo>
                    <a:pt x="28354" y="8175"/>
                    <a:pt x="26153" y="16915"/>
                    <a:pt x="24551" y="23119"/>
                  </a:cubicBezTo>
                  <a:cubicBezTo>
                    <a:pt x="12943" y="19350"/>
                    <a:pt x="2135" y="17682"/>
                    <a:pt x="468" y="17449"/>
                  </a:cubicBezTo>
                  <a:lnTo>
                    <a:pt x="4137" y="903"/>
                  </a:lnTo>
                  <a:cubicBezTo>
                    <a:pt x="5201" y="563"/>
                    <a:pt x="6407" y="414"/>
                    <a:pt x="7700" y="414"/>
                  </a:cubicBezTo>
                  <a:close/>
                  <a:moveTo>
                    <a:pt x="7696" y="1"/>
                  </a:moveTo>
                  <a:cubicBezTo>
                    <a:pt x="6252" y="1"/>
                    <a:pt x="4985" y="179"/>
                    <a:pt x="3903" y="536"/>
                  </a:cubicBezTo>
                  <a:cubicBezTo>
                    <a:pt x="3837" y="570"/>
                    <a:pt x="3770" y="636"/>
                    <a:pt x="3770" y="703"/>
                  </a:cubicBezTo>
                  <a:lnTo>
                    <a:pt x="1" y="17582"/>
                  </a:lnTo>
                  <a:cubicBezTo>
                    <a:pt x="1" y="17649"/>
                    <a:pt x="1" y="17715"/>
                    <a:pt x="34" y="17749"/>
                  </a:cubicBezTo>
                  <a:cubicBezTo>
                    <a:pt x="67" y="17782"/>
                    <a:pt x="134" y="17815"/>
                    <a:pt x="201" y="17849"/>
                  </a:cubicBezTo>
                  <a:cubicBezTo>
                    <a:pt x="301" y="17849"/>
                    <a:pt x="12009" y="19450"/>
                    <a:pt x="24618" y="23586"/>
                  </a:cubicBezTo>
                  <a:cubicBezTo>
                    <a:pt x="24652" y="23620"/>
                    <a:pt x="24685" y="23620"/>
                    <a:pt x="24685" y="23620"/>
                  </a:cubicBezTo>
                  <a:cubicBezTo>
                    <a:pt x="24718" y="23620"/>
                    <a:pt x="24785" y="23586"/>
                    <a:pt x="24785" y="23586"/>
                  </a:cubicBezTo>
                  <a:cubicBezTo>
                    <a:pt x="24852" y="23553"/>
                    <a:pt x="24885" y="23520"/>
                    <a:pt x="24885" y="23453"/>
                  </a:cubicBezTo>
                  <a:cubicBezTo>
                    <a:pt x="26620" y="16748"/>
                    <a:pt x="29121" y="6841"/>
                    <a:pt x="29121" y="6841"/>
                  </a:cubicBezTo>
                  <a:cubicBezTo>
                    <a:pt x="29121" y="6774"/>
                    <a:pt x="29088" y="6674"/>
                    <a:pt x="28988" y="6607"/>
                  </a:cubicBezTo>
                  <a:cubicBezTo>
                    <a:pt x="28955" y="6607"/>
                    <a:pt x="24752" y="4373"/>
                    <a:pt x="19581" y="2538"/>
                  </a:cubicBezTo>
                  <a:cubicBezTo>
                    <a:pt x="14827" y="847"/>
                    <a:pt x="10841" y="1"/>
                    <a:pt x="7696" y="1"/>
                  </a:cubicBezTo>
                  <a:close/>
                </a:path>
              </a:pathLst>
            </a:custGeom>
            <a:solidFill>
              <a:srgbClr val="E7C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54;p72">
              <a:extLst>
                <a:ext uri="{FF2B5EF4-FFF2-40B4-BE49-F238E27FC236}">
                  <a16:creationId xmlns:a16="http://schemas.microsoft.com/office/drawing/2014/main" id="{A74175FE-9797-4C1A-0612-24C3F9318053}"/>
                </a:ext>
              </a:extLst>
            </p:cNvPr>
            <p:cNvSpPr/>
            <p:nvPr/>
          </p:nvSpPr>
          <p:spPr>
            <a:xfrm>
              <a:off x="11042525" y="1895325"/>
              <a:ext cx="2193250" cy="2455725"/>
            </a:xfrm>
            <a:custGeom>
              <a:avLst/>
              <a:gdLst/>
              <a:ahLst/>
              <a:cxnLst/>
              <a:rect l="l" t="t" r="r" b="b"/>
              <a:pathLst>
                <a:path w="87730" h="98229" extrusionOk="0">
                  <a:moveTo>
                    <a:pt x="57975" y="1"/>
                  </a:moveTo>
                  <a:lnTo>
                    <a:pt x="1" y="22483"/>
                  </a:lnTo>
                  <a:lnTo>
                    <a:pt x="28521" y="96069"/>
                  </a:lnTo>
                  <a:cubicBezTo>
                    <a:pt x="29061" y="97407"/>
                    <a:pt x="30336" y="98229"/>
                    <a:pt x="31686" y="98229"/>
                  </a:cubicBezTo>
                  <a:cubicBezTo>
                    <a:pt x="32087" y="98229"/>
                    <a:pt x="32494" y="98157"/>
                    <a:pt x="32891" y="98004"/>
                  </a:cubicBezTo>
                  <a:lnTo>
                    <a:pt x="87730" y="76722"/>
                  </a:lnTo>
                  <a:lnTo>
                    <a:pt x="57975" y="1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55;p72">
              <a:extLst>
                <a:ext uri="{FF2B5EF4-FFF2-40B4-BE49-F238E27FC236}">
                  <a16:creationId xmlns:a16="http://schemas.microsoft.com/office/drawing/2014/main" id="{EE7092CE-C15B-CBDC-CD6B-92C34EAD440B}"/>
                </a:ext>
              </a:extLst>
            </p:cNvPr>
            <p:cNvSpPr/>
            <p:nvPr/>
          </p:nvSpPr>
          <p:spPr>
            <a:xfrm>
              <a:off x="11070875" y="1875300"/>
              <a:ext cx="2134050" cy="2444600"/>
            </a:xfrm>
            <a:custGeom>
              <a:avLst/>
              <a:gdLst/>
              <a:ahLst/>
              <a:cxnLst/>
              <a:rect l="l" t="t" r="r" b="b"/>
              <a:pathLst>
                <a:path w="85362" h="97784" extrusionOk="0">
                  <a:moveTo>
                    <a:pt x="55574" y="1"/>
                  </a:moveTo>
                  <a:lnTo>
                    <a:pt x="1" y="21550"/>
                  </a:lnTo>
                  <a:lnTo>
                    <a:pt x="29155" y="96704"/>
                  </a:lnTo>
                  <a:cubicBezTo>
                    <a:pt x="29412" y="97372"/>
                    <a:pt x="30046" y="97783"/>
                    <a:pt x="30721" y="97783"/>
                  </a:cubicBezTo>
                  <a:cubicBezTo>
                    <a:pt x="30921" y="97783"/>
                    <a:pt x="31125" y="97747"/>
                    <a:pt x="31323" y="97671"/>
                  </a:cubicBezTo>
                  <a:lnTo>
                    <a:pt x="85362" y="76723"/>
                  </a:lnTo>
                  <a:lnTo>
                    <a:pt x="555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56;p72">
              <a:extLst>
                <a:ext uri="{FF2B5EF4-FFF2-40B4-BE49-F238E27FC236}">
                  <a16:creationId xmlns:a16="http://schemas.microsoft.com/office/drawing/2014/main" id="{4ABA8289-3805-E70E-E08E-966F0F7A39E8}"/>
                </a:ext>
              </a:extLst>
            </p:cNvPr>
            <p:cNvSpPr/>
            <p:nvPr/>
          </p:nvSpPr>
          <p:spPr>
            <a:xfrm>
              <a:off x="11007500" y="1806100"/>
              <a:ext cx="2193250" cy="2480975"/>
            </a:xfrm>
            <a:custGeom>
              <a:avLst/>
              <a:gdLst/>
              <a:ahLst/>
              <a:cxnLst/>
              <a:rect l="l" t="t" r="r" b="b"/>
              <a:pathLst>
                <a:path w="87730" h="99239" extrusionOk="0">
                  <a:moveTo>
                    <a:pt x="57975" y="0"/>
                  </a:moveTo>
                  <a:lnTo>
                    <a:pt x="1" y="22516"/>
                  </a:lnTo>
                  <a:lnTo>
                    <a:pt x="29755" y="99238"/>
                  </a:lnTo>
                  <a:lnTo>
                    <a:pt x="87730" y="76722"/>
                  </a:lnTo>
                  <a:lnTo>
                    <a:pt x="579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57;p72">
              <a:extLst>
                <a:ext uri="{FF2B5EF4-FFF2-40B4-BE49-F238E27FC236}">
                  <a16:creationId xmlns:a16="http://schemas.microsoft.com/office/drawing/2014/main" id="{7ECEF04B-8AC5-E688-7FD8-3387AA22FD70}"/>
                </a:ext>
              </a:extLst>
            </p:cNvPr>
            <p:cNvSpPr/>
            <p:nvPr/>
          </p:nvSpPr>
          <p:spPr>
            <a:xfrm>
              <a:off x="11007500" y="2278100"/>
              <a:ext cx="978225" cy="2008975"/>
            </a:xfrm>
            <a:custGeom>
              <a:avLst/>
              <a:gdLst/>
              <a:ahLst/>
              <a:cxnLst/>
              <a:rect l="l" t="t" r="r" b="b"/>
              <a:pathLst>
                <a:path w="39129" h="80359" extrusionOk="0">
                  <a:moveTo>
                    <a:pt x="9374" y="1"/>
                  </a:moveTo>
                  <a:lnTo>
                    <a:pt x="1" y="3636"/>
                  </a:lnTo>
                  <a:lnTo>
                    <a:pt x="29755" y="80358"/>
                  </a:lnTo>
                  <a:lnTo>
                    <a:pt x="39129" y="76722"/>
                  </a:lnTo>
                  <a:lnTo>
                    <a:pt x="93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58;p72">
              <a:extLst>
                <a:ext uri="{FF2B5EF4-FFF2-40B4-BE49-F238E27FC236}">
                  <a16:creationId xmlns:a16="http://schemas.microsoft.com/office/drawing/2014/main" id="{B6D58271-9E75-AE78-268C-FCAE3057E173}"/>
                </a:ext>
              </a:extLst>
            </p:cNvPr>
            <p:cNvSpPr/>
            <p:nvPr/>
          </p:nvSpPr>
          <p:spPr>
            <a:xfrm>
              <a:off x="11241850" y="2263925"/>
              <a:ext cx="779725" cy="1931400"/>
            </a:xfrm>
            <a:custGeom>
              <a:avLst/>
              <a:gdLst/>
              <a:ahLst/>
              <a:cxnLst/>
              <a:rect l="l" t="t" r="r" b="b"/>
              <a:pathLst>
                <a:path w="31189" h="77256" extrusionOk="0">
                  <a:moveTo>
                    <a:pt x="1434" y="0"/>
                  </a:moveTo>
                  <a:lnTo>
                    <a:pt x="0" y="568"/>
                  </a:lnTo>
                  <a:lnTo>
                    <a:pt x="29755" y="77256"/>
                  </a:lnTo>
                  <a:lnTo>
                    <a:pt x="31189" y="76722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EDB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59;p72">
              <a:extLst>
                <a:ext uri="{FF2B5EF4-FFF2-40B4-BE49-F238E27FC236}">
                  <a16:creationId xmlns:a16="http://schemas.microsoft.com/office/drawing/2014/main" id="{88AD261D-B198-68BC-6DE4-C0E2389FCE59}"/>
                </a:ext>
              </a:extLst>
            </p:cNvPr>
            <p:cNvSpPr/>
            <p:nvPr/>
          </p:nvSpPr>
          <p:spPr>
            <a:xfrm>
              <a:off x="11420300" y="1939525"/>
              <a:ext cx="1635350" cy="2099850"/>
            </a:xfrm>
            <a:custGeom>
              <a:avLst/>
              <a:gdLst/>
              <a:ahLst/>
              <a:cxnLst/>
              <a:rect l="l" t="t" r="r" b="b"/>
              <a:pathLst>
                <a:path w="65414" h="83994" extrusionOk="0">
                  <a:moveTo>
                    <a:pt x="36393" y="568"/>
                  </a:moveTo>
                  <a:cubicBezTo>
                    <a:pt x="36693" y="1168"/>
                    <a:pt x="37194" y="1668"/>
                    <a:pt x="37827" y="1969"/>
                  </a:cubicBezTo>
                  <a:cubicBezTo>
                    <a:pt x="38190" y="2121"/>
                    <a:pt x="38574" y="2197"/>
                    <a:pt x="38961" y="2197"/>
                  </a:cubicBezTo>
                  <a:cubicBezTo>
                    <a:pt x="39251" y="2197"/>
                    <a:pt x="39543" y="2154"/>
                    <a:pt x="39829" y="2069"/>
                  </a:cubicBezTo>
                  <a:lnTo>
                    <a:pt x="64880" y="66682"/>
                  </a:lnTo>
                  <a:cubicBezTo>
                    <a:pt x="64280" y="66982"/>
                    <a:pt x="63779" y="67482"/>
                    <a:pt x="63512" y="68116"/>
                  </a:cubicBezTo>
                  <a:cubicBezTo>
                    <a:pt x="63212" y="68750"/>
                    <a:pt x="63179" y="69450"/>
                    <a:pt x="63379" y="70117"/>
                  </a:cubicBezTo>
                  <a:lnTo>
                    <a:pt x="29021" y="83460"/>
                  </a:lnTo>
                  <a:cubicBezTo>
                    <a:pt x="28554" y="82426"/>
                    <a:pt x="27520" y="81826"/>
                    <a:pt x="26419" y="81826"/>
                  </a:cubicBezTo>
                  <a:cubicBezTo>
                    <a:pt x="26152" y="81826"/>
                    <a:pt x="25886" y="81859"/>
                    <a:pt x="25585" y="81926"/>
                  </a:cubicBezTo>
                  <a:lnTo>
                    <a:pt x="534" y="17313"/>
                  </a:lnTo>
                  <a:cubicBezTo>
                    <a:pt x="1168" y="17013"/>
                    <a:pt x="1635" y="16512"/>
                    <a:pt x="1935" y="15879"/>
                  </a:cubicBezTo>
                  <a:cubicBezTo>
                    <a:pt x="2202" y="15245"/>
                    <a:pt x="2235" y="14544"/>
                    <a:pt x="2035" y="13877"/>
                  </a:cubicBezTo>
                  <a:lnTo>
                    <a:pt x="36393" y="568"/>
                  </a:lnTo>
                  <a:close/>
                  <a:moveTo>
                    <a:pt x="36627" y="1"/>
                  </a:moveTo>
                  <a:lnTo>
                    <a:pt x="1502" y="13644"/>
                  </a:lnTo>
                  <a:lnTo>
                    <a:pt x="1568" y="13844"/>
                  </a:lnTo>
                  <a:cubicBezTo>
                    <a:pt x="1802" y="14444"/>
                    <a:pt x="1802" y="15111"/>
                    <a:pt x="1535" y="15712"/>
                  </a:cubicBezTo>
                  <a:cubicBezTo>
                    <a:pt x="1268" y="16312"/>
                    <a:pt x="801" y="16779"/>
                    <a:pt x="167" y="17013"/>
                  </a:cubicBezTo>
                  <a:lnTo>
                    <a:pt x="0" y="17079"/>
                  </a:lnTo>
                  <a:lnTo>
                    <a:pt x="25352" y="82460"/>
                  </a:lnTo>
                  <a:lnTo>
                    <a:pt x="25552" y="82393"/>
                  </a:lnTo>
                  <a:cubicBezTo>
                    <a:pt x="25847" y="82276"/>
                    <a:pt x="26149" y="82221"/>
                    <a:pt x="26445" y="82221"/>
                  </a:cubicBezTo>
                  <a:cubicBezTo>
                    <a:pt x="27422" y="82221"/>
                    <a:pt x="28337" y="82821"/>
                    <a:pt x="28721" y="83794"/>
                  </a:cubicBezTo>
                  <a:lnTo>
                    <a:pt x="28788" y="83994"/>
                  </a:lnTo>
                  <a:lnTo>
                    <a:pt x="63913" y="70351"/>
                  </a:lnTo>
                  <a:lnTo>
                    <a:pt x="63846" y="70184"/>
                  </a:lnTo>
                  <a:cubicBezTo>
                    <a:pt x="63346" y="68917"/>
                    <a:pt x="63979" y="67482"/>
                    <a:pt x="65247" y="66982"/>
                  </a:cubicBezTo>
                  <a:lnTo>
                    <a:pt x="65414" y="66915"/>
                  </a:lnTo>
                  <a:lnTo>
                    <a:pt x="40129" y="1735"/>
                  </a:lnTo>
                  <a:lnTo>
                    <a:pt x="40062" y="1535"/>
                  </a:lnTo>
                  <a:lnTo>
                    <a:pt x="39862" y="1602"/>
                  </a:lnTo>
                  <a:cubicBezTo>
                    <a:pt x="39568" y="1718"/>
                    <a:pt x="39266" y="1773"/>
                    <a:pt x="38969" y="1773"/>
                  </a:cubicBezTo>
                  <a:cubicBezTo>
                    <a:pt x="37992" y="1773"/>
                    <a:pt x="37077" y="1173"/>
                    <a:pt x="36693" y="201"/>
                  </a:cubicBezTo>
                  <a:lnTo>
                    <a:pt x="366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60;p72">
              <a:extLst>
                <a:ext uri="{FF2B5EF4-FFF2-40B4-BE49-F238E27FC236}">
                  <a16:creationId xmlns:a16="http://schemas.microsoft.com/office/drawing/2014/main" id="{DC8EE234-41AA-AB74-7447-9373A08825A9}"/>
                </a:ext>
              </a:extLst>
            </p:cNvPr>
            <p:cNvSpPr/>
            <p:nvPr/>
          </p:nvSpPr>
          <p:spPr>
            <a:xfrm>
              <a:off x="12426025" y="3694125"/>
              <a:ext cx="241025" cy="154300"/>
            </a:xfrm>
            <a:custGeom>
              <a:avLst/>
              <a:gdLst/>
              <a:ahLst/>
              <a:cxnLst/>
              <a:rect l="l" t="t" r="r" b="b"/>
              <a:pathLst>
                <a:path w="9641" h="6172" extrusionOk="0">
                  <a:moveTo>
                    <a:pt x="8540" y="0"/>
                  </a:moveTo>
                  <a:lnTo>
                    <a:pt x="0" y="3336"/>
                  </a:lnTo>
                  <a:lnTo>
                    <a:pt x="1101" y="6171"/>
                  </a:lnTo>
                  <a:lnTo>
                    <a:pt x="9640" y="2869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61;p72">
              <a:extLst>
                <a:ext uri="{FF2B5EF4-FFF2-40B4-BE49-F238E27FC236}">
                  <a16:creationId xmlns:a16="http://schemas.microsoft.com/office/drawing/2014/main" id="{A53AB6C1-D39B-3BF3-A70C-15BCE372D1BD}"/>
                </a:ext>
              </a:extLst>
            </p:cNvPr>
            <p:cNvSpPr/>
            <p:nvPr/>
          </p:nvSpPr>
          <p:spPr>
            <a:xfrm>
              <a:off x="11801400" y="2764275"/>
              <a:ext cx="933200" cy="577950"/>
            </a:xfrm>
            <a:custGeom>
              <a:avLst/>
              <a:gdLst/>
              <a:ahLst/>
              <a:cxnLst/>
              <a:rect l="l" t="t" r="r" b="b"/>
              <a:pathLst>
                <a:path w="37328" h="23118" extrusionOk="0">
                  <a:moveTo>
                    <a:pt x="33391" y="1"/>
                  </a:moveTo>
                  <a:lnTo>
                    <a:pt x="1" y="12943"/>
                  </a:lnTo>
                  <a:lnTo>
                    <a:pt x="3937" y="23117"/>
                  </a:lnTo>
                  <a:lnTo>
                    <a:pt x="37327" y="10175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62;p72">
              <a:extLst>
                <a:ext uri="{FF2B5EF4-FFF2-40B4-BE49-F238E27FC236}">
                  <a16:creationId xmlns:a16="http://schemas.microsoft.com/office/drawing/2014/main" id="{48F9D87C-A820-247F-2F0F-046A2CC8EDF9}"/>
                </a:ext>
              </a:extLst>
            </p:cNvPr>
            <p:cNvSpPr/>
            <p:nvPr/>
          </p:nvSpPr>
          <p:spPr>
            <a:xfrm>
              <a:off x="11744700" y="2617500"/>
              <a:ext cx="863975" cy="398650"/>
            </a:xfrm>
            <a:custGeom>
              <a:avLst/>
              <a:gdLst/>
              <a:ahLst/>
              <a:cxnLst/>
              <a:rect l="l" t="t" r="r" b="b"/>
              <a:pathLst>
                <a:path w="34559" h="15946" extrusionOk="0">
                  <a:moveTo>
                    <a:pt x="33391" y="1"/>
                  </a:moveTo>
                  <a:lnTo>
                    <a:pt x="0" y="12944"/>
                  </a:lnTo>
                  <a:lnTo>
                    <a:pt x="1135" y="15946"/>
                  </a:lnTo>
                  <a:lnTo>
                    <a:pt x="34558" y="2970"/>
                  </a:lnTo>
                  <a:lnTo>
                    <a:pt x="33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63;p72">
              <a:extLst>
                <a:ext uri="{FF2B5EF4-FFF2-40B4-BE49-F238E27FC236}">
                  <a16:creationId xmlns:a16="http://schemas.microsoft.com/office/drawing/2014/main" id="{2A25A9CD-BCBA-CFDC-949B-C97E5658C9DC}"/>
                </a:ext>
              </a:extLst>
            </p:cNvPr>
            <p:cNvSpPr/>
            <p:nvPr/>
          </p:nvSpPr>
          <p:spPr>
            <a:xfrm>
              <a:off x="11597925" y="2239750"/>
              <a:ext cx="863975" cy="397800"/>
            </a:xfrm>
            <a:custGeom>
              <a:avLst/>
              <a:gdLst/>
              <a:ahLst/>
              <a:cxnLst/>
              <a:rect l="l" t="t" r="r" b="b"/>
              <a:pathLst>
                <a:path w="34559" h="15912" extrusionOk="0">
                  <a:moveTo>
                    <a:pt x="33391" y="0"/>
                  </a:moveTo>
                  <a:lnTo>
                    <a:pt x="1" y="12943"/>
                  </a:lnTo>
                  <a:lnTo>
                    <a:pt x="1168" y="15911"/>
                  </a:lnTo>
                  <a:lnTo>
                    <a:pt x="34559" y="2969"/>
                  </a:lnTo>
                  <a:lnTo>
                    <a:pt x="33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รูปภาพ 5" descr="logo.jpg">
            <a:extLst>
              <a:ext uri="{FF2B5EF4-FFF2-40B4-BE49-F238E27FC236}">
                <a16:creationId xmlns:a16="http://schemas.microsoft.com/office/drawing/2014/main" id="{5F384170-68F0-A046-006E-8F7E9E78E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79"/>
          <p:cNvSpPr txBox="1">
            <a:spLocks noGrp="1"/>
          </p:cNvSpPr>
          <p:nvPr>
            <p:ph type="title" idx="5"/>
          </p:nvPr>
        </p:nvSpPr>
        <p:spPr>
          <a:xfrm>
            <a:off x="3357493" y="2488937"/>
            <a:ext cx="2709656" cy="1302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1F3F5F"/>
              </a:buClr>
            </a:pPr>
            <a:r>
              <a:rPr lang="th-TH" alt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เป็นการข้ามผู้บังคับบัญชา</a:t>
            </a:r>
            <a:br>
              <a:rPr lang="th-TH" alt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เหนือตน</a:t>
            </a:r>
            <a:endParaRPr lang="en-CA" altLang="th-TH" sz="28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17" name="Google Shape;1417;p79"/>
          <p:cNvSpPr txBox="1">
            <a:spLocks noGrp="1"/>
          </p:cNvSpPr>
          <p:nvPr>
            <p:ph type="title"/>
          </p:nvPr>
        </p:nvSpPr>
        <p:spPr>
          <a:xfrm>
            <a:off x="766272" y="2574070"/>
            <a:ext cx="2407392" cy="588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0650" indent="-120650" algn="ctr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th-TH" altLang="th-TH" sz="2800" b="1" dirty="0">
                <a:solidFill>
                  <a:srgbClr val="1C1C1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เป็นการปฏิบัติราชการ</a:t>
            </a:r>
            <a:endParaRPr lang="en-CA" altLang="th-TH" sz="2800" b="1" dirty="0">
              <a:solidFill>
                <a:srgbClr val="1C1C1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18" name="Google Shape;1418;p79"/>
          <p:cNvSpPr txBox="1">
            <a:spLocks noGrp="1"/>
          </p:cNvSpPr>
          <p:nvPr>
            <p:ph type="title" idx="4"/>
          </p:nvPr>
        </p:nvSpPr>
        <p:spPr>
          <a:xfrm>
            <a:off x="6233835" y="2653941"/>
            <a:ext cx="2273288" cy="9720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เป็นผู้บังคับบัญชาตามกฎหมาย</a:t>
            </a:r>
          </a:p>
        </p:txBody>
      </p:sp>
      <p:grpSp>
        <p:nvGrpSpPr>
          <p:cNvPr id="1419" name="Google Shape;1419;p79"/>
          <p:cNvGrpSpPr/>
          <p:nvPr/>
        </p:nvGrpSpPr>
        <p:grpSpPr>
          <a:xfrm>
            <a:off x="1534871" y="1574278"/>
            <a:ext cx="713908" cy="714617"/>
            <a:chOff x="3508282" y="3810341"/>
            <a:chExt cx="351644" cy="351959"/>
          </a:xfrm>
        </p:grpSpPr>
        <p:sp>
          <p:nvSpPr>
            <p:cNvPr id="1420" name="Google Shape;1420;p79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79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79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9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79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79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79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79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79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79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79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79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79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79"/>
          <p:cNvGrpSpPr/>
          <p:nvPr/>
        </p:nvGrpSpPr>
        <p:grpSpPr>
          <a:xfrm>
            <a:off x="4325089" y="1601337"/>
            <a:ext cx="464967" cy="714618"/>
            <a:chOff x="3131170" y="3816884"/>
            <a:chExt cx="220051" cy="338169"/>
          </a:xfrm>
        </p:grpSpPr>
        <p:sp>
          <p:nvSpPr>
            <p:cNvPr id="1434" name="Google Shape;1434;p79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79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9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79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79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79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79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79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79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79"/>
          <p:cNvGrpSpPr/>
          <p:nvPr/>
        </p:nvGrpSpPr>
        <p:grpSpPr>
          <a:xfrm>
            <a:off x="6921137" y="1677517"/>
            <a:ext cx="788664" cy="639477"/>
            <a:chOff x="3952456" y="1524280"/>
            <a:chExt cx="370195" cy="300154"/>
          </a:xfrm>
        </p:grpSpPr>
        <p:sp>
          <p:nvSpPr>
            <p:cNvPr id="1444" name="Google Shape;1444;p79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79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79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79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79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79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56212247-5BED-3490-00CB-7EDE83D83F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0724" y="295154"/>
            <a:ext cx="6307517" cy="795672"/>
          </a:xfrm>
          <a:prstGeom prst="roundRect">
            <a:avLst>
              <a:gd name="adj" fmla="val 9106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ต้องไม่กระทำการข้ามผู้บังคับบัญชา </a:t>
            </a:r>
            <a:r>
              <a:rPr lang="th-TH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83 (2)</a:t>
            </a:r>
            <a:endParaRPr lang="en-CA" sz="36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Explosion 1 4">
            <a:extLst>
              <a:ext uri="{FF2B5EF4-FFF2-40B4-BE49-F238E27FC236}">
                <a16:creationId xmlns:a16="http://schemas.microsoft.com/office/drawing/2014/main" id="{EC7D59A8-3C4D-D3DF-F081-2546A0C5AAA1}"/>
              </a:ext>
            </a:extLst>
          </p:cNvPr>
          <p:cNvSpPr/>
          <p:nvPr/>
        </p:nvSpPr>
        <p:spPr>
          <a:xfrm>
            <a:off x="362644" y="3558256"/>
            <a:ext cx="1666445" cy="952786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ข้อยกเว้น</a:t>
            </a:r>
          </a:p>
        </p:txBody>
      </p:sp>
      <p:pic>
        <p:nvPicPr>
          <p:cNvPr id="12" name="รูปภาพ 5" descr="logo.jpg">
            <a:extLst>
              <a:ext uri="{FF2B5EF4-FFF2-40B4-BE49-F238E27FC236}">
                <a16:creationId xmlns:a16="http://schemas.microsoft.com/office/drawing/2014/main" id="{2D378155-00EE-0839-74F5-77DE47C2A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A2017454-985A-2E5E-8DC7-EAFB4653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825" y="4067507"/>
            <a:ext cx="5214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Aft>
                <a:spcPts val="600"/>
              </a:spcAft>
            </a:pPr>
            <a:r>
              <a:rPr lang="th-TH" alt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ผู้บังคับบัญชาเหนือขึ้นไปเป็นผู้สั่งให้กระทำ</a:t>
            </a:r>
          </a:p>
          <a:p>
            <a:pPr marL="514350" indent="-514350"/>
            <a:r>
              <a:rPr lang="th-TH" alt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ได้รับอนุญาตเป็นพิเศษชั่วครั้งคราว</a:t>
            </a:r>
          </a:p>
        </p:txBody>
      </p:sp>
    </p:spTree>
    <p:extLst>
      <p:ext uri="{BB962C8B-B14F-4D97-AF65-F5344CB8AC3E}">
        <p14:creationId xmlns:p14="http://schemas.microsoft.com/office/powerpoint/2010/main" val="9333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4" grpId="0"/>
      <p:bldP spid="1417" grpId="0"/>
      <p:bldP spid="1418" grpId="0"/>
      <p:bldP spid="11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D5C624-199D-BE84-E4AE-C816540A5D46}"/>
              </a:ext>
            </a:extLst>
          </p:cNvPr>
          <p:cNvSpPr txBox="1"/>
          <p:nvPr/>
        </p:nvSpPr>
        <p:spPr>
          <a:xfrm>
            <a:off x="403669" y="147247"/>
            <a:ext cx="2093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กรณีศึกษา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AAA52-98D5-5D74-ECAE-D47099D7377B}"/>
              </a:ext>
            </a:extLst>
          </p:cNvPr>
          <p:cNvSpPr txBox="1"/>
          <p:nvPr/>
        </p:nvSpPr>
        <p:spPr>
          <a:xfrm>
            <a:off x="349039" y="957019"/>
            <a:ext cx="844592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00" indent="-342900" defTabSz="914400">
              <a:buFont typeface="Wingdings" panose="05000000000000000000" pitchFamily="2" charset="2"/>
              <a:buChar char="q"/>
              <a:defRPr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สมหญิง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นิติกรชำนาญการ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ได้รับคำสั่งจากผู้อำนวยการสำนักของตนเองให้รวบรวมผลงานของสำนักในรอบปีงบประมาณที่ผ่านมา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เพื่อจัดทำตัวชี้วัดของสำนัก </a:t>
            </a:r>
            <a:r>
              <a:rPr lang="en-US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สมหญิง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ปฏิเสธบอก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ว่าไม่ใช่หน้าที่ของตนเอง </a:t>
            </a:r>
            <a:r>
              <a:rPr lang="en-US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และตนก็มีนัดเดท</a:t>
            </a:r>
            <a:b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กับ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สมชาย</a:t>
            </a:r>
            <a:r>
              <a:rPr lang="en-US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แฟน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หนุ่ม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defTabSz="914400">
              <a:defRPr/>
            </a:pPr>
            <a:endParaRPr lang="th-TH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03200" indent="-342900" defTabSz="914400">
              <a:buFont typeface="Wingdings" panose="05000000000000000000" pitchFamily="2" charset="2"/>
              <a:buChar char="q"/>
              <a:defRPr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ณนนท์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 นักทรัพยากรบุคคลปฏิบัติการได้รับคำสั่งจากนางสาวอิงฟ้า  นิติกรชำนาญการพิเศษ ซึ่งเป็นหัวหน้ากลุ่มงานตามคำสั่งของสำนัก ให้ไปช่วยต่อคิวซื้อ </a:t>
            </a:r>
            <a:r>
              <a:rPr lang="en-US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Labubu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Crybaby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ให้ลูก ที่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POP MART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ณนนท์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ปฏิเสธ เพราะต้องพาน้องเอ</a:t>
            </a:r>
            <a:r>
              <a:rPr lang="th-TH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ิง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เอย แฟนสาวอีกคนไปเที่ยว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 defTabSz="914400">
              <a:defRPr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203200" indent="-342900" defTabSz="914400">
              <a:buFont typeface="Wingdings" panose="05000000000000000000" pitchFamily="2" charset="2"/>
              <a:buChar char="q"/>
              <a:defRPr/>
            </a:pP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พิสิษฐ์ 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นักวิเคราะห์นโยบายและแผน ได้รับคำสั่งจากผู้อำนวยการสำนักของตนเองให้ลงนามตรวจรับอุปกรณ์สำนักงาน ทั้งที่ร้านค้ายังไม่นำมาส่ง เนื่องจากสำนักต้องรีบเบิกจ่ายเงินงบประมาณตามรอบให้เสร็จ ซึ่ง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พิสิษฐ์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ปฏิเสธ</a:t>
            </a:r>
            <a:b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ไม่ยอมลงนาม ?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 defTabSz="914400">
              <a:defRPr/>
            </a:pP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5" descr="logo.jpg">
            <a:extLst>
              <a:ext uri="{FF2B5EF4-FFF2-40B4-BE49-F238E27FC236}">
                <a16:creationId xmlns:a16="http://schemas.microsoft.com/office/drawing/2014/main" id="{D4B59F70-C2D2-D725-A867-9BE458756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D609E3-2E48-CCE2-1443-02117563C669}"/>
              </a:ext>
            </a:extLst>
          </p:cNvPr>
          <p:cNvSpPr txBox="1"/>
          <p:nvPr/>
        </p:nvSpPr>
        <p:spPr>
          <a:xfrm>
            <a:off x="2203498" y="316524"/>
            <a:ext cx="5957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ท่านคิดว่า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สมหญิง  </a:t>
            </a:r>
            <a:r>
              <a:rPr lang="en-US" sz="1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ณนนท์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และพิสิษฐ์  </a:t>
            </a:r>
            <a:r>
              <a:rPr lang="en-US" sz="1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ผิดวินัยหรือไม่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1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</a:t>
            </a:r>
            <a:r>
              <a:rPr lang="en-US" sz="1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1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เพราะเหตุใด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0851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3" name="Google Shape;1693;p86"/>
          <p:cNvGrpSpPr/>
          <p:nvPr/>
        </p:nvGrpSpPr>
        <p:grpSpPr>
          <a:xfrm>
            <a:off x="2682408" y="1940473"/>
            <a:ext cx="3783483" cy="2015599"/>
            <a:chOff x="233350" y="949250"/>
            <a:chExt cx="7137300" cy="3802300"/>
          </a:xfrm>
        </p:grpSpPr>
        <p:sp>
          <p:nvSpPr>
            <p:cNvPr id="1694" name="Google Shape;1694;p86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86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86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86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86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86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6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6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6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6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6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6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6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6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6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6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6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6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6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6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6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6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6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6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6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6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6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6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6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6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6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6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6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6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6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6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6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6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6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6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6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6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6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6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6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6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6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6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6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6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6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86"/>
          <p:cNvGrpSpPr/>
          <p:nvPr/>
        </p:nvGrpSpPr>
        <p:grpSpPr>
          <a:xfrm>
            <a:off x="6749556" y="3765223"/>
            <a:ext cx="2872746" cy="2769220"/>
            <a:chOff x="2609344" y="770771"/>
            <a:chExt cx="3650122" cy="3774092"/>
          </a:xfrm>
        </p:grpSpPr>
        <p:sp>
          <p:nvSpPr>
            <p:cNvPr id="1763" name="Google Shape;1763;p86"/>
            <p:cNvSpPr/>
            <p:nvPr/>
          </p:nvSpPr>
          <p:spPr>
            <a:xfrm>
              <a:off x="2609344" y="13479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6"/>
            <p:cNvSpPr/>
            <p:nvPr/>
          </p:nvSpPr>
          <p:spPr>
            <a:xfrm>
              <a:off x="5906068" y="41915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86"/>
            <p:cNvSpPr/>
            <p:nvPr/>
          </p:nvSpPr>
          <p:spPr>
            <a:xfrm>
              <a:off x="3884167" y="770771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A02E1A-0F71-6681-4991-1B435DE13562}"/>
              </a:ext>
            </a:extLst>
          </p:cNvPr>
          <p:cNvSpPr txBox="1"/>
          <p:nvPr/>
        </p:nvSpPr>
        <p:spPr>
          <a:xfrm>
            <a:off x="589299" y="339752"/>
            <a:ext cx="2093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กรณีศึกษา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83B29-3B44-27D6-C10B-057C6A866A53}"/>
              </a:ext>
            </a:extLst>
          </p:cNvPr>
          <p:cNvSpPr txBox="1"/>
          <p:nvPr/>
        </p:nvSpPr>
        <p:spPr>
          <a:xfrm>
            <a:off x="480819" y="1280871"/>
            <a:ext cx="835087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228600" defTabSz="914400">
              <a:defRPr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ตงตงตรวจ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ATK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พบว่าขึ้นสองขีดเมื่อวันเสาร์ จึงไปหาหมอที่โรงพยาบาล  หมอได้ออกใบรับรองแพทย์ให้พักรักษาตัว 5 วัน  ตั้งแต่วันเสาร์ถึงวันพุธ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ตงตงจึงไม่ได้ไปทำงาน ต่อมาเย็นวันพุธ </a:t>
            </a:r>
            <a:b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ตงตงตรวจ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ATK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อีกครั้งพบว่าเหลือขีดเดียวแล้ว  แต่ติดใจที่ไม่ต้องไปทำงาน จึงหยุดอยู่บ้านดูซีรี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ย์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เกาหลีต่อในวันพฤหัสบดีถึงวันศุกร์  ต่อมาวันจันทร์ ตงตงได้ยื่นขอลาป่วยย้อนหลังตั้งแต่วันจันทร์ถึงวันศุกร์ที่ผ่านมา โดยแนบใบรับรองแพทย์ดังกล่าว</a:t>
            </a:r>
          </a:p>
          <a:p>
            <a:pPr marL="88900" indent="-228600" defTabSz="914400">
              <a:defRPr/>
            </a:pP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 defTabSz="914400">
              <a:defRPr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ท่านคิดว่า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ตงตง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ผิดวินัยหรือไม่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เพราะเหตุใด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</a:p>
          <a:p>
            <a:pPr marL="88900" indent="-228600" defTabSz="914400">
              <a:defRPr/>
            </a:pP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B88B263B-5E1B-C006-8833-C81DA9878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724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3" name="Google Shape;1693;p86"/>
          <p:cNvGrpSpPr/>
          <p:nvPr/>
        </p:nvGrpSpPr>
        <p:grpSpPr>
          <a:xfrm>
            <a:off x="2682408" y="1940473"/>
            <a:ext cx="3783483" cy="2015599"/>
            <a:chOff x="233350" y="949250"/>
            <a:chExt cx="7137300" cy="3802300"/>
          </a:xfrm>
        </p:grpSpPr>
        <p:sp>
          <p:nvSpPr>
            <p:cNvPr id="1694" name="Google Shape;1694;p86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86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86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86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86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86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6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6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6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6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6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6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6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6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6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6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6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6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6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6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6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6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6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6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6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6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6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6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6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6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6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6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6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6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6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6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6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6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6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6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6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6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6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6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6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6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6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6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6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6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6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86"/>
          <p:cNvGrpSpPr/>
          <p:nvPr/>
        </p:nvGrpSpPr>
        <p:grpSpPr>
          <a:xfrm>
            <a:off x="6749556" y="3765223"/>
            <a:ext cx="2872746" cy="2769220"/>
            <a:chOff x="2609344" y="770771"/>
            <a:chExt cx="3650122" cy="3774092"/>
          </a:xfrm>
        </p:grpSpPr>
        <p:sp>
          <p:nvSpPr>
            <p:cNvPr id="1763" name="Google Shape;1763;p86"/>
            <p:cNvSpPr/>
            <p:nvPr/>
          </p:nvSpPr>
          <p:spPr>
            <a:xfrm>
              <a:off x="2609344" y="13479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6"/>
            <p:cNvSpPr/>
            <p:nvPr/>
          </p:nvSpPr>
          <p:spPr>
            <a:xfrm>
              <a:off x="5906068" y="41915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86"/>
            <p:cNvSpPr/>
            <p:nvPr/>
          </p:nvSpPr>
          <p:spPr>
            <a:xfrm>
              <a:off x="3884167" y="770771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7A02E1A-0F71-6681-4991-1B435DE13562}"/>
              </a:ext>
            </a:extLst>
          </p:cNvPr>
          <p:cNvSpPr txBox="1"/>
          <p:nvPr/>
        </p:nvSpPr>
        <p:spPr>
          <a:xfrm>
            <a:off x="589299" y="339752"/>
            <a:ext cx="2093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กรณีศึกษา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83B29-3B44-27D6-C10B-057C6A866A53}"/>
              </a:ext>
            </a:extLst>
          </p:cNvPr>
          <p:cNvSpPr txBox="1"/>
          <p:nvPr/>
        </p:nvSpPr>
        <p:spPr>
          <a:xfrm>
            <a:off x="482229" y="1139439"/>
            <a:ext cx="83480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00" indent="-342900" defTabSz="914400">
              <a:buFont typeface="Wingdings" panose="05000000000000000000" pitchFamily="2" charset="2"/>
              <a:buChar char="q"/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เทียน นักวิเคราะห์นโยบายและแผนชำนาญการ จบปริญญาโทจากเมืองนอก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ได้รับคำสั่งจาก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อธิบดี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ศึกษาข้อมูลจากต่างประเทศ และแปลเอกสารทั้งหมดส่งให้อธิบดีโดยด่วนภายใน 1 เดือน เมื่อเทียนทำเสร็จก็รีบนำส่งอธิบดีโดยตรงทันที  แต่นายสมคิด ผู้อำนวยการสำนักที่เทียนสังกัดอยู่</a:t>
            </a:r>
            <a:b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เรียกเทียนไปต่อว่า เพราะเหตุที่เทียนไม่เสนองานดังกล่าวผ่านผู้บังคับบัญชาตามลำดับชั้น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defTabSz="914400">
              <a:defRPr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03200" indent="-342900" defTabSz="914400">
              <a:buFont typeface="Wingdings" panose="05000000000000000000" pitchFamily="2" charset="2"/>
              <a:buChar char="q"/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เทียนรู้สึกไม่พอใจที่นายสมคิดมาต่อว่า เลยทำหนังสือร้องเรียนนายสมคิดต่อปลัดกระทรวง </a:t>
            </a:r>
            <a:b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โดยไม่ผ่านอธิบดีซึ่งเป็นผู้บังคับบัญชาตามลำดับชั้น</a:t>
            </a:r>
          </a:p>
          <a:p>
            <a:pPr marL="88900" indent="-228600" defTabSz="914400">
              <a:defRPr/>
            </a:pP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 defTabSz="914400">
              <a:defRPr/>
            </a:pP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ท่านคิดว่า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......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เทียน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ผิดวินัยหรือไม่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เพราะเหตุใด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5" descr="logo.jpg">
            <a:extLst>
              <a:ext uri="{FF2B5EF4-FFF2-40B4-BE49-F238E27FC236}">
                <a16:creationId xmlns:a16="http://schemas.microsoft.com/office/drawing/2014/main" id="{E3194A2E-F6A6-75C9-503E-24CFD354A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107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" name="Google Shape;2488;p112"/>
          <p:cNvGrpSpPr/>
          <p:nvPr/>
        </p:nvGrpSpPr>
        <p:grpSpPr>
          <a:xfrm>
            <a:off x="2466007" y="536824"/>
            <a:ext cx="1796097" cy="1159206"/>
            <a:chOff x="3980482" y="558249"/>
            <a:chExt cx="1796097" cy="1159206"/>
          </a:xfrm>
        </p:grpSpPr>
        <p:sp>
          <p:nvSpPr>
            <p:cNvPr id="2489" name="Google Shape;2489;p112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12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12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112"/>
          <p:cNvGrpSpPr/>
          <p:nvPr/>
        </p:nvGrpSpPr>
        <p:grpSpPr>
          <a:xfrm>
            <a:off x="5804768" y="653142"/>
            <a:ext cx="2999819" cy="3177769"/>
            <a:chOff x="470325" y="920476"/>
            <a:chExt cx="3609680" cy="3823807"/>
          </a:xfrm>
        </p:grpSpPr>
        <p:sp>
          <p:nvSpPr>
            <p:cNvPr id="2493" name="Google Shape;2493;p112"/>
            <p:cNvSpPr/>
            <p:nvPr/>
          </p:nvSpPr>
          <p:spPr>
            <a:xfrm>
              <a:off x="3776297" y="1781126"/>
              <a:ext cx="68130" cy="82805"/>
            </a:xfrm>
            <a:custGeom>
              <a:avLst/>
              <a:gdLst/>
              <a:ahLst/>
              <a:cxnLst/>
              <a:rect l="l" t="t" r="r" b="b"/>
              <a:pathLst>
                <a:path w="3610" h="4387" extrusionOk="0">
                  <a:moveTo>
                    <a:pt x="1479" y="0"/>
                  </a:moveTo>
                  <a:cubicBezTo>
                    <a:pt x="1229" y="0"/>
                    <a:pt x="953" y="50"/>
                    <a:pt x="753" y="176"/>
                  </a:cubicBezTo>
                  <a:cubicBezTo>
                    <a:pt x="452" y="376"/>
                    <a:pt x="176" y="677"/>
                    <a:pt x="76" y="1053"/>
                  </a:cubicBezTo>
                  <a:cubicBezTo>
                    <a:pt x="1" y="1454"/>
                    <a:pt x="76" y="1780"/>
                    <a:pt x="226" y="2155"/>
                  </a:cubicBezTo>
                  <a:cubicBezTo>
                    <a:pt x="452" y="2657"/>
                    <a:pt x="652" y="3158"/>
                    <a:pt x="878" y="3659"/>
                  </a:cubicBezTo>
                  <a:cubicBezTo>
                    <a:pt x="1003" y="3985"/>
                    <a:pt x="1429" y="4261"/>
                    <a:pt x="1730" y="4336"/>
                  </a:cubicBezTo>
                  <a:cubicBezTo>
                    <a:pt x="1855" y="4361"/>
                    <a:pt x="1981" y="4386"/>
                    <a:pt x="2106" y="4386"/>
                  </a:cubicBezTo>
                  <a:cubicBezTo>
                    <a:pt x="2382" y="4386"/>
                    <a:pt x="2657" y="4311"/>
                    <a:pt x="2858" y="4186"/>
                  </a:cubicBezTo>
                  <a:cubicBezTo>
                    <a:pt x="3159" y="3985"/>
                    <a:pt x="3434" y="3684"/>
                    <a:pt x="3510" y="3333"/>
                  </a:cubicBezTo>
                  <a:cubicBezTo>
                    <a:pt x="3610" y="2932"/>
                    <a:pt x="3535" y="2582"/>
                    <a:pt x="3359" y="2206"/>
                  </a:cubicBezTo>
                  <a:cubicBezTo>
                    <a:pt x="3159" y="1704"/>
                    <a:pt x="2933" y="1203"/>
                    <a:pt x="2733" y="702"/>
                  </a:cubicBezTo>
                  <a:cubicBezTo>
                    <a:pt x="2607" y="401"/>
                    <a:pt x="2181" y="125"/>
                    <a:pt x="1855" y="25"/>
                  </a:cubicBezTo>
                  <a:cubicBezTo>
                    <a:pt x="1755" y="0"/>
                    <a:pt x="1630" y="0"/>
                    <a:pt x="1479" y="0"/>
                  </a:cubicBezTo>
                  <a:close/>
                </a:path>
              </a:pathLst>
            </a:custGeom>
            <a:solidFill>
              <a:srgbClr val="CC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12"/>
            <p:cNvSpPr/>
            <p:nvPr/>
          </p:nvSpPr>
          <p:spPr>
            <a:xfrm>
              <a:off x="739010" y="1767877"/>
              <a:ext cx="74754" cy="81389"/>
            </a:xfrm>
            <a:custGeom>
              <a:avLst/>
              <a:gdLst/>
              <a:ahLst/>
              <a:cxnLst/>
              <a:rect l="l" t="t" r="r" b="b"/>
              <a:pathLst>
                <a:path w="3961" h="4312" extrusionOk="0">
                  <a:moveTo>
                    <a:pt x="1580" y="0"/>
                  </a:moveTo>
                  <a:cubicBezTo>
                    <a:pt x="1329" y="0"/>
                    <a:pt x="1103" y="50"/>
                    <a:pt x="878" y="201"/>
                  </a:cubicBezTo>
                  <a:cubicBezTo>
                    <a:pt x="201" y="627"/>
                    <a:pt x="1" y="1429"/>
                    <a:pt x="376" y="2156"/>
                  </a:cubicBezTo>
                  <a:cubicBezTo>
                    <a:pt x="627" y="2632"/>
                    <a:pt x="853" y="3133"/>
                    <a:pt x="1103" y="3609"/>
                  </a:cubicBezTo>
                  <a:cubicBezTo>
                    <a:pt x="1329" y="4060"/>
                    <a:pt x="1855" y="4311"/>
                    <a:pt x="2382" y="4311"/>
                  </a:cubicBezTo>
                  <a:cubicBezTo>
                    <a:pt x="2632" y="4311"/>
                    <a:pt x="2858" y="4261"/>
                    <a:pt x="3083" y="4136"/>
                  </a:cubicBezTo>
                  <a:cubicBezTo>
                    <a:pt x="3760" y="3685"/>
                    <a:pt x="3960" y="2883"/>
                    <a:pt x="3585" y="2156"/>
                  </a:cubicBezTo>
                  <a:cubicBezTo>
                    <a:pt x="3334" y="1680"/>
                    <a:pt x="3108" y="1178"/>
                    <a:pt x="2858" y="702"/>
                  </a:cubicBezTo>
                  <a:cubicBezTo>
                    <a:pt x="2632" y="251"/>
                    <a:pt x="2106" y="0"/>
                    <a:pt x="1580" y="0"/>
                  </a:cubicBezTo>
                  <a:close/>
                </a:path>
              </a:pathLst>
            </a:custGeom>
            <a:solidFill>
              <a:srgbClr val="D6E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12"/>
            <p:cNvSpPr/>
            <p:nvPr/>
          </p:nvSpPr>
          <p:spPr>
            <a:xfrm>
              <a:off x="806652" y="1757459"/>
              <a:ext cx="5228" cy="26047"/>
            </a:xfrm>
            <a:custGeom>
              <a:avLst/>
              <a:gdLst/>
              <a:ahLst/>
              <a:cxnLst/>
              <a:rect l="l" t="t" r="r" b="b"/>
              <a:pathLst>
                <a:path w="277" h="1380" extrusionOk="0">
                  <a:moveTo>
                    <a:pt x="276" y="1"/>
                  </a:moveTo>
                  <a:cubicBezTo>
                    <a:pt x="76" y="327"/>
                    <a:pt x="1" y="703"/>
                    <a:pt x="151" y="1079"/>
                  </a:cubicBezTo>
                  <a:cubicBezTo>
                    <a:pt x="201" y="1179"/>
                    <a:pt x="226" y="1279"/>
                    <a:pt x="276" y="1379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D6E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12"/>
            <p:cNvSpPr/>
            <p:nvPr/>
          </p:nvSpPr>
          <p:spPr>
            <a:xfrm>
              <a:off x="3362399" y="3600642"/>
              <a:ext cx="159907" cy="268931"/>
            </a:xfrm>
            <a:custGeom>
              <a:avLst/>
              <a:gdLst/>
              <a:ahLst/>
              <a:cxnLst/>
              <a:rect l="l" t="t" r="r" b="b"/>
              <a:pathLst>
                <a:path w="8473" h="14248" extrusionOk="0">
                  <a:moveTo>
                    <a:pt x="4331" y="0"/>
                  </a:moveTo>
                  <a:cubicBezTo>
                    <a:pt x="4267" y="0"/>
                    <a:pt x="4202" y="4"/>
                    <a:pt x="4136" y="12"/>
                  </a:cubicBezTo>
                  <a:cubicBezTo>
                    <a:pt x="1" y="488"/>
                    <a:pt x="8472" y="14247"/>
                    <a:pt x="8472" y="14247"/>
                  </a:cubicBezTo>
                  <a:cubicBezTo>
                    <a:pt x="8472" y="14247"/>
                    <a:pt x="8278" y="0"/>
                    <a:pt x="4331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12"/>
            <p:cNvSpPr/>
            <p:nvPr/>
          </p:nvSpPr>
          <p:spPr>
            <a:xfrm>
              <a:off x="3261652" y="3734909"/>
              <a:ext cx="165568" cy="267100"/>
            </a:xfrm>
            <a:custGeom>
              <a:avLst/>
              <a:gdLst/>
              <a:ahLst/>
              <a:cxnLst/>
              <a:rect l="l" t="t" r="r" b="b"/>
              <a:pathLst>
                <a:path w="8773" h="14151" extrusionOk="0">
                  <a:moveTo>
                    <a:pt x="4334" y="0"/>
                  </a:moveTo>
                  <a:cubicBezTo>
                    <a:pt x="4261" y="0"/>
                    <a:pt x="4186" y="5"/>
                    <a:pt x="4111" y="15"/>
                  </a:cubicBezTo>
                  <a:cubicBezTo>
                    <a:pt x="0" y="567"/>
                    <a:pt x="8772" y="14151"/>
                    <a:pt x="8772" y="14151"/>
                  </a:cubicBezTo>
                  <a:cubicBezTo>
                    <a:pt x="8772" y="14151"/>
                    <a:pt x="8241" y="0"/>
                    <a:pt x="4334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12"/>
            <p:cNvSpPr/>
            <p:nvPr/>
          </p:nvSpPr>
          <p:spPr>
            <a:xfrm>
              <a:off x="3201578" y="3854852"/>
              <a:ext cx="156849" cy="274405"/>
            </a:xfrm>
            <a:custGeom>
              <a:avLst/>
              <a:gdLst/>
              <a:ahLst/>
              <a:cxnLst/>
              <a:rect l="l" t="t" r="r" b="b"/>
              <a:pathLst>
                <a:path w="8311" h="14538" extrusionOk="0">
                  <a:moveTo>
                    <a:pt x="4214" y="1"/>
                  </a:moveTo>
                  <a:cubicBezTo>
                    <a:pt x="4196" y="1"/>
                    <a:pt x="4179" y="1"/>
                    <a:pt x="4161" y="1"/>
                  </a:cubicBezTo>
                  <a:cubicBezTo>
                    <a:pt x="0" y="127"/>
                    <a:pt x="7018" y="14538"/>
                    <a:pt x="7018" y="14538"/>
                  </a:cubicBezTo>
                  <a:cubicBezTo>
                    <a:pt x="7018" y="14538"/>
                    <a:pt x="8310" y="1"/>
                    <a:pt x="4214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12"/>
            <p:cNvSpPr/>
            <p:nvPr/>
          </p:nvSpPr>
          <p:spPr>
            <a:xfrm>
              <a:off x="962284" y="3567783"/>
              <a:ext cx="175024" cy="264892"/>
            </a:xfrm>
            <a:custGeom>
              <a:avLst/>
              <a:gdLst/>
              <a:ahLst/>
              <a:cxnLst/>
              <a:rect l="l" t="t" r="r" b="b"/>
              <a:pathLst>
                <a:path w="9274" h="14034" extrusionOk="0">
                  <a:moveTo>
                    <a:pt x="4892" y="1"/>
                  </a:moveTo>
                  <a:cubicBezTo>
                    <a:pt x="1030" y="1"/>
                    <a:pt x="0" y="14033"/>
                    <a:pt x="0" y="14033"/>
                  </a:cubicBezTo>
                  <a:cubicBezTo>
                    <a:pt x="0" y="14033"/>
                    <a:pt x="9273" y="700"/>
                    <a:pt x="5163" y="23"/>
                  </a:cubicBezTo>
                  <a:cubicBezTo>
                    <a:pt x="5071" y="8"/>
                    <a:pt x="4981" y="1"/>
                    <a:pt x="4892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12"/>
            <p:cNvSpPr/>
            <p:nvPr/>
          </p:nvSpPr>
          <p:spPr>
            <a:xfrm>
              <a:off x="1049310" y="3706750"/>
              <a:ext cx="180704" cy="263099"/>
            </a:xfrm>
            <a:custGeom>
              <a:avLst/>
              <a:gdLst/>
              <a:ahLst/>
              <a:cxnLst/>
              <a:rect l="l" t="t" r="r" b="b"/>
              <a:pathLst>
                <a:path w="9575" h="13939" extrusionOk="0">
                  <a:moveTo>
                    <a:pt x="5188" y="1"/>
                  </a:moveTo>
                  <a:cubicBezTo>
                    <a:pt x="1335" y="1"/>
                    <a:pt x="1" y="13939"/>
                    <a:pt x="1" y="13939"/>
                  </a:cubicBezTo>
                  <a:cubicBezTo>
                    <a:pt x="1" y="13939"/>
                    <a:pt x="9575" y="781"/>
                    <a:pt x="5489" y="29"/>
                  </a:cubicBezTo>
                  <a:cubicBezTo>
                    <a:pt x="5387" y="10"/>
                    <a:pt x="5287" y="1"/>
                    <a:pt x="5188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12"/>
            <p:cNvSpPr/>
            <p:nvPr/>
          </p:nvSpPr>
          <p:spPr>
            <a:xfrm>
              <a:off x="1127069" y="3829693"/>
              <a:ext cx="155925" cy="271668"/>
            </a:xfrm>
            <a:custGeom>
              <a:avLst/>
              <a:gdLst/>
              <a:ahLst/>
              <a:cxnLst/>
              <a:rect l="l" t="t" r="r" b="b"/>
              <a:pathLst>
                <a:path w="8262" h="14393" extrusionOk="0">
                  <a:moveTo>
                    <a:pt x="3992" y="1"/>
                  </a:moveTo>
                  <a:cubicBezTo>
                    <a:pt x="0" y="1"/>
                    <a:pt x="417" y="14392"/>
                    <a:pt x="417" y="14392"/>
                  </a:cubicBezTo>
                  <a:cubicBezTo>
                    <a:pt x="417" y="14392"/>
                    <a:pt x="8262" y="332"/>
                    <a:pt x="4126" y="6"/>
                  </a:cubicBezTo>
                  <a:cubicBezTo>
                    <a:pt x="4081" y="2"/>
                    <a:pt x="4036" y="1"/>
                    <a:pt x="3992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12"/>
            <p:cNvSpPr/>
            <p:nvPr/>
          </p:nvSpPr>
          <p:spPr>
            <a:xfrm>
              <a:off x="945241" y="4164927"/>
              <a:ext cx="102157" cy="187127"/>
            </a:xfrm>
            <a:custGeom>
              <a:avLst/>
              <a:gdLst/>
              <a:ahLst/>
              <a:cxnLst/>
              <a:rect l="l" t="t" r="r" b="b"/>
              <a:pathLst>
                <a:path w="5413" h="9914" extrusionOk="0">
                  <a:moveTo>
                    <a:pt x="2919" y="1"/>
                  </a:moveTo>
                  <a:cubicBezTo>
                    <a:pt x="2867" y="1"/>
                    <a:pt x="2814" y="5"/>
                    <a:pt x="2758" y="14"/>
                  </a:cubicBezTo>
                  <a:cubicBezTo>
                    <a:pt x="1" y="415"/>
                    <a:pt x="2958" y="9913"/>
                    <a:pt x="2958" y="9913"/>
                  </a:cubicBezTo>
                  <a:cubicBezTo>
                    <a:pt x="2958" y="9913"/>
                    <a:pt x="5412" y="1"/>
                    <a:pt x="2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12"/>
            <p:cNvSpPr/>
            <p:nvPr/>
          </p:nvSpPr>
          <p:spPr>
            <a:xfrm>
              <a:off x="1011469" y="4229815"/>
              <a:ext cx="99741" cy="186089"/>
            </a:xfrm>
            <a:custGeom>
              <a:avLst/>
              <a:gdLst/>
              <a:ahLst/>
              <a:cxnLst/>
              <a:rect l="l" t="t" r="r" b="b"/>
              <a:pathLst>
                <a:path w="5285" h="9859" extrusionOk="0">
                  <a:moveTo>
                    <a:pt x="2930" y="1"/>
                  </a:moveTo>
                  <a:cubicBezTo>
                    <a:pt x="2851" y="1"/>
                    <a:pt x="2769" y="12"/>
                    <a:pt x="2682" y="34"/>
                  </a:cubicBezTo>
                  <a:cubicBezTo>
                    <a:pt x="1" y="736"/>
                    <a:pt x="4111" y="9859"/>
                    <a:pt x="4111" y="9859"/>
                  </a:cubicBezTo>
                  <a:cubicBezTo>
                    <a:pt x="4111" y="9859"/>
                    <a:pt x="5285" y="1"/>
                    <a:pt x="2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12"/>
            <p:cNvSpPr/>
            <p:nvPr/>
          </p:nvSpPr>
          <p:spPr>
            <a:xfrm>
              <a:off x="3420643" y="4164927"/>
              <a:ext cx="102138" cy="187127"/>
            </a:xfrm>
            <a:custGeom>
              <a:avLst/>
              <a:gdLst/>
              <a:ahLst/>
              <a:cxnLst/>
              <a:rect l="l" t="t" r="r" b="b"/>
              <a:pathLst>
                <a:path w="5412" h="9914" extrusionOk="0">
                  <a:moveTo>
                    <a:pt x="2493" y="1"/>
                  </a:moveTo>
                  <a:cubicBezTo>
                    <a:pt x="1" y="1"/>
                    <a:pt x="2479" y="9913"/>
                    <a:pt x="2479" y="9913"/>
                  </a:cubicBezTo>
                  <a:cubicBezTo>
                    <a:pt x="2479" y="9913"/>
                    <a:pt x="5411" y="415"/>
                    <a:pt x="2654" y="14"/>
                  </a:cubicBezTo>
                  <a:cubicBezTo>
                    <a:pt x="2598" y="5"/>
                    <a:pt x="2545" y="1"/>
                    <a:pt x="2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12"/>
            <p:cNvSpPr/>
            <p:nvPr/>
          </p:nvSpPr>
          <p:spPr>
            <a:xfrm>
              <a:off x="3357247" y="4229815"/>
              <a:ext cx="99779" cy="186089"/>
            </a:xfrm>
            <a:custGeom>
              <a:avLst/>
              <a:gdLst/>
              <a:ahLst/>
              <a:cxnLst/>
              <a:rect l="l" t="t" r="r" b="b"/>
              <a:pathLst>
                <a:path w="5287" h="9859" extrusionOk="0">
                  <a:moveTo>
                    <a:pt x="2357" y="1"/>
                  </a:moveTo>
                  <a:cubicBezTo>
                    <a:pt x="1" y="1"/>
                    <a:pt x="1151" y="9859"/>
                    <a:pt x="1151" y="9859"/>
                  </a:cubicBezTo>
                  <a:cubicBezTo>
                    <a:pt x="1151" y="9859"/>
                    <a:pt x="5286" y="736"/>
                    <a:pt x="2605" y="34"/>
                  </a:cubicBezTo>
                  <a:cubicBezTo>
                    <a:pt x="2518" y="12"/>
                    <a:pt x="2436" y="1"/>
                    <a:pt x="2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12"/>
            <p:cNvSpPr/>
            <p:nvPr/>
          </p:nvSpPr>
          <p:spPr>
            <a:xfrm>
              <a:off x="964171" y="1849713"/>
              <a:ext cx="2621371" cy="341562"/>
            </a:xfrm>
            <a:custGeom>
              <a:avLst/>
              <a:gdLst/>
              <a:ahLst/>
              <a:cxnLst/>
              <a:rect l="l" t="t" r="r" b="b"/>
              <a:pathLst>
                <a:path w="138899" h="18096" extrusionOk="0">
                  <a:moveTo>
                    <a:pt x="0" y="0"/>
                  </a:moveTo>
                  <a:lnTo>
                    <a:pt x="0" y="18096"/>
                  </a:lnTo>
                  <a:lnTo>
                    <a:pt x="138898" y="18096"/>
                  </a:lnTo>
                  <a:lnTo>
                    <a:pt x="1388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12"/>
            <p:cNvSpPr/>
            <p:nvPr/>
          </p:nvSpPr>
          <p:spPr>
            <a:xfrm>
              <a:off x="976550" y="920476"/>
              <a:ext cx="2575964" cy="1964901"/>
            </a:xfrm>
            <a:custGeom>
              <a:avLst/>
              <a:gdLst/>
              <a:ahLst/>
              <a:cxnLst/>
              <a:rect l="l" t="t" r="r" b="b"/>
              <a:pathLst>
                <a:path w="136493" h="76019" extrusionOk="0">
                  <a:moveTo>
                    <a:pt x="94334" y="1"/>
                  </a:moveTo>
                  <a:cubicBezTo>
                    <a:pt x="84289" y="1"/>
                    <a:pt x="73910" y="742"/>
                    <a:pt x="64162" y="780"/>
                  </a:cubicBezTo>
                  <a:cubicBezTo>
                    <a:pt x="51104" y="805"/>
                    <a:pt x="38171" y="1081"/>
                    <a:pt x="25214" y="1231"/>
                  </a:cubicBezTo>
                  <a:cubicBezTo>
                    <a:pt x="25114" y="3888"/>
                    <a:pt x="25013" y="6544"/>
                    <a:pt x="24913" y="9176"/>
                  </a:cubicBezTo>
                  <a:cubicBezTo>
                    <a:pt x="24036" y="6595"/>
                    <a:pt x="23284" y="3963"/>
                    <a:pt x="22658" y="1281"/>
                  </a:cubicBezTo>
                  <a:lnTo>
                    <a:pt x="22031" y="1281"/>
                  </a:lnTo>
                  <a:cubicBezTo>
                    <a:pt x="22056" y="4615"/>
                    <a:pt x="21906" y="7973"/>
                    <a:pt x="21555" y="11281"/>
                  </a:cubicBezTo>
                  <a:cubicBezTo>
                    <a:pt x="20627" y="7998"/>
                    <a:pt x="19825" y="4665"/>
                    <a:pt x="19149" y="1306"/>
                  </a:cubicBezTo>
                  <a:lnTo>
                    <a:pt x="18547" y="1306"/>
                  </a:lnTo>
                  <a:cubicBezTo>
                    <a:pt x="18497" y="5041"/>
                    <a:pt x="18397" y="8800"/>
                    <a:pt x="18196" y="12534"/>
                  </a:cubicBezTo>
                  <a:cubicBezTo>
                    <a:pt x="17745" y="8775"/>
                    <a:pt x="17169" y="5041"/>
                    <a:pt x="16442" y="1331"/>
                  </a:cubicBezTo>
                  <a:cubicBezTo>
                    <a:pt x="13710" y="1356"/>
                    <a:pt x="10972" y="1369"/>
                    <a:pt x="8231" y="1369"/>
                  </a:cubicBezTo>
                  <a:cubicBezTo>
                    <a:pt x="5490" y="1369"/>
                    <a:pt x="2745" y="1356"/>
                    <a:pt x="1" y="1331"/>
                  </a:cubicBezTo>
                  <a:lnTo>
                    <a:pt x="1" y="1331"/>
                  </a:lnTo>
                  <a:cubicBezTo>
                    <a:pt x="3835" y="25091"/>
                    <a:pt x="6492" y="49076"/>
                    <a:pt x="7896" y="73161"/>
                  </a:cubicBezTo>
                  <a:lnTo>
                    <a:pt x="128949" y="76019"/>
                  </a:lnTo>
                  <a:cubicBezTo>
                    <a:pt x="129951" y="51908"/>
                    <a:pt x="132082" y="25968"/>
                    <a:pt x="136493" y="2359"/>
                  </a:cubicBezTo>
                  <a:cubicBezTo>
                    <a:pt x="133285" y="2133"/>
                    <a:pt x="130052" y="1933"/>
                    <a:pt x="126819" y="1732"/>
                  </a:cubicBezTo>
                  <a:cubicBezTo>
                    <a:pt x="126067" y="4239"/>
                    <a:pt x="125315" y="6745"/>
                    <a:pt x="124563" y="9276"/>
                  </a:cubicBezTo>
                  <a:cubicBezTo>
                    <a:pt x="123961" y="6770"/>
                    <a:pt x="123911" y="4163"/>
                    <a:pt x="124037" y="1557"/>
                  </a:cubicBezTo>
                  <a:cubicBezTo>
                    <a:pt x="123786" y="1532"/>
                    <a:pt x="123535" y="1532"/>
                    <a:pt x="123285" y="1507"/>
                  </a:cubicBezTo>
                  <a:cubicBezTo>
                    <a:pt x="122508" y="4138"/>
                    <a:pt x="121756" y="6770"/>
                    <a:pt x="121004" y="9402"/>
                  </a:cubicBezTo>
                  <a:cubicBezTo>
                    <a:pt x="121230" y="6745"/>
                    <a:pt x="121280" y="4063"/>
                    <a:pt x="121204" y="1382"/>
                  </a:cubicBezTo>
                  <a:cubicBezTo>
                    <a:pt x="115440" y="1006"/>
                    <a:pt x="109651" y="655"/>
                    <a:pt x="103886" y="279"/>
                  </a:cubicBezTo>
                  <a:cubicBezTo>
                    <a:pt x="100758" y="78"/>
                    <a:pt x="97563" y="1"/>
                    <a:pt x="94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12"/>
            <p:cNvSpPr/>
            <p:nvPr/>
          </p:nvSpPr>
          <p:spPr>
            <a:xfrm>
              <a:off x="3368080" y="1309039"/>
              <a:ext cx="182591" cy="11835"/>
            </a:xfrm>
            <a:custGeom>
              <a:avLst/>
              <a:gdLst/>
              <a:ahLst/>
              <a:cxnLst/>
              <a:rect l="l" t="t" r="r" b="b"/>
              <a:pathLst>
                <a:path w="9675" h="627" extrusionOk="0">
                  <a:moveTo>
                    <a:pt x="1" y="0"/>
                  </a:moveTo>
                  <a:lnTo>
                    <a:pt x="9675" y="627"/>
                  </a:lnTo>
                  <a:cubicBezTo>
                    <a:pt x="6467" y="401"/>
                    <a:pt x="3234" y="201"/>
                    <a:pt x="1" y="0"/>
                  </a:cubicBezTo>
                  <a:close/>
                </a:path>
              </a:pathLst>
            </a:custGeom>
            <a:solidFill>
              <a:srgbClr val="F4F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12"/>
            <p:cNvSpPr/>
            <p:nvPr/>
          </p:nvSpPr>
          <p:spPr>
            <a:xfrm>
              <a:off x="1107025" y="1299112"/>
              <a:ext cx="2443517" cy="1286256"/>
            </a:xfrm>
            <a:custGeom>
              <a:avLst/>
              <a:gdLst/>
              <a:ahLst/>
              <a:cxnLst/>
              <a:rect l="l" t="t" r="r" b="b"/>
              <a:pathLst>
                <a:path w="129475" h="68146" extrusionOk="0">
                  <a:moveTo>
                    <a:pt x="111329" y="0"/>
                  </a:moveTo>
                  <a:cubicBezTo>
                    <a:pt x="107745" y="16266"/>
                    <a:pt x="100126" y="31705"/>
                    <a:pt x="87795" y="42632"/>
                  </a:cubicBezTo>
                  <a:cubicBezTo>
                    <a:pt x="78898" y="50527"/>
                    <a:pt x="67870" y="55765"/>
                    <a:pt x="56367" y="58722"/>
                  </a:cubicBezTo>
                  <a:cubicBezTo>
                    <a:pt x="47018" y="61128"/>
                    <a:pt x="37319" y="62056"/>
                    <a:pt x="27645" y="62056"/>
                  </a:cubicBezTo>
                  <a:cubicBezTo>
                    <a:pt x="25464" y="62056"/>
                    <a:pt x="23284" y="62005"/>
                    <a:pt x="21103" y="61905"/>
                  </a:cubicBezTo>
                  <a:cubicBezTo>
                    <a:pt x="14011" y="61629"/>
                    <a:pt x="6868" y="60903"/>
                    <a:pt x="0" y="59198"/>
                  </a:cubicBezTo>
                  <a:lnTo>
                    <a:pt x="0" y="59198"/>
                  </a:lnTo>
                  <a:cubicBezTo>
                    <a:pt x="226" y="62030"/>
                    <a:pt x="426" y="64838"/>
                    <a:pt x="602" y="67645"/>
                  </a:cubicBezTo>
                  <a:cubicBezTo>
                    <a:pt x="3033" y="66692"/>
                    <a:pt x="5690" y="66166"/>
                    <a:pt x="8497" y="66166"/>
                  </a:cubicBezTo>
                  <a:lnTo>
                    <a:pt x="113209" y="66166"/>
                  </a:lnTo>
                  <a:cubicBezTo>
                    <a:pt x="116442" y="66166"/>
                    <a:pt x="119500" y="66893"/>
                    <a:pt x="122232" y="68146"/>
                  </a:cubicBezTo>
                  <a:cubicBezTo>
                    <a:pt x="123359" y="45965"/>
                    <a:pt x="125490" y="22607"/>
                    <a:pt x="129475" y="1153"/>
                  </a:cubicBezTo>
                  <a:cubicBezTo>
                    <a:pt x="126267" y="927"/>
                    <a:pt x="123034" y="727"/>
                    <a:pt x="119801" y="526"/>
                  </a:cubicBezTo>
                  <a:cubicBezTo>
                    <a:pt x="119049" y="3033"/>
                    <a:pt x="118297" y="5539"/>
                    <a:pt x="117545" y="8070"/>
                  </a:cubicBezTo>
                  <a:cubicBezTo>
                    <a:pt x="117119" y="6291"/>
                    <a:pt x="116968" y="4461"/>
                    <a:pt x="116968" y="2607"/>
                  </a:cubicBezTo>
                  <a:cubicBezTo>
                    <a:pt x="116968" y="1855"/>
                    <a:pt x="116994" y="1103"/>
                    <a:pt x="117019" y="351"/>
                  </a:cubicBezTo>
                  <a:cubicBezTo>
                    <a:pt x="116768" y="326"/>
                    <a:pt x="116517" y="326"/>
                    <a:pt x="116267" y="301"/>
                  </a:cubicBezTo>
                  <a:cubicBezTo>
                    <a:pt x="115490" y="2932"/>
                    <a:pt x="114738" y="5564"/>
                    <a:pt x="113986" y="8196"/>
                  </a:cubicBezTo>
                  <a:cubicBezTo>
                    <a:pt x="114136" y="6291"/>
                    <a:pt x="114212" y="4386"/>
                    <a:pt x="114212" y="2481"/>
                  </a:cubicBezTo>
                  <a:cubicBezTo>
                    <a:pt x="114212" y="1729"/>
                    <a:pt x="114212" y="952"/>
                    <a:pt x="114186" y="176"/>
                  </a:cubicBezTo>
                  <a:cubicBezTo>
                    <a:pt x="113234" y="100"/>
                    <a:pt x="112282" y="50"/>
                    <a:pt x="11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12"/>
            <p:cNvSpPr/>
            <p:nvPr/>
          </p:nvSpPr>
          <p:spPr>
            <a:xfrm>
              <a:off x="1212510" y="1982433"/>
              <a:ext cx="2068426" cy="45640"/>
            </a:xfrm>
            <a:custGeom>
              <a:avLst/>
              <a:gdLst/>
              <a:ahLst/>
              <a:cxnLst/>
              <a:rect l="l" t="t" r="r" b="b"/>
              <a:pathLst>
                <a:path w="109600" h="2418" extrusionOk="0">
                  <a:moveTo>
                    <a:pt x="42532" y="0"/>
                  </a:moveTo>
                  <a:cubicBezTo>
                    <a:pt x="36509" y="0"/>
                    <a:pt x="30485" y="45"/>
                    <a:pt x="24462" y="136"/>
                  </a:cubicBezTo>
                  <a:cubicBezTo>
                    <a:pt x="16417" y="261"/>
                    <a:pt x="8396" y="462"/>
                    <a:pt x="351" y="738"/>
                  </a:cubicBezTo>
                  <a:cubicBezTo>
                    <a:pt x="8" y="738"/>
                    <a:pt x="1" y="1290"/>
                    <a:pt x="329" y="1290"/>
                  </a:cubicBezTo>
                  <a:cubicBezTo>
                    <a:pt x="337" y="1290"/>
                    <a:pt x="344" y="1290"/>
                    <a:pt x="351" y="1289"/>
                  </a:cubicBezTo>
                  <a:cubicBezTo>
                    <a:pt x="14397" y="803"/>
                    <a:pt x="28443" y="559"/>
                    <a:pt x="42489" y="559"/>
                  </a:cubicBezTo>
                  <a:cubicBezTo>
                    <a:pt x="56714" y="559"/>
                    <a:pt x="70939" y="810"/>
                    <a:pt x="85164" y="1314"/>
                  </a:cubicBezTo>
                  <a:cubicBezTo>
                    <a:pt x="93184" y="1615"/>
                    <a:pt x="101229" y="1966"/>
                    <a:pt x="109249" y="2417"/>
                  </a:cubicBezTo>
                  <a:cubicBezTo>
                    <a:pt x="109257" y="2417"/>
                    <a:pt x="109264" y="2418"/>
                    <a:pt x="109271" y="2418"/>
                  </a:cubicBezTo>
                  <a:cubicBezTo>
                    <a:pt x="109600" y="2418"/>
                    <a:pt x="109593" y="1865"/>
                    <a:pt x="109249" y="1840"/>
                  </a:cubicBezTo>
                  <a:cubicBezTo>
                    <a:pt x="87022" y="618"/>
                    <a:pt x="64779" y="0"/>
                    <a:pt x="42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12"/>
            <p:cNvSpPr/>
            <p:nvPr/>
          </p:nvSpPr>
          <p:spPr>
            <a:xfrm>
              <a:off x="1211094" y="2164130"/>
              <a:ext cx="2068898" cy="45583"/>
            </a:xfrm>
            <a:custGeom>
              <a:avLst/>
              <a:gdLst/>
              <a:ahLst/>
              <a:cxnLst/>
              <a:rect l="l" t="t" r="r" b="b"/>
              <a:pathLst>
                <a:path w="109625" h="2415" extrusionOk="0">
                  <a:moveTo>
                    <a:pt x="42205" y="0"/>
                  </a:moveTo>
                  <a:cubicBezTo>
                    <a:pt x="36299" y="0"/>
                    <a:pt x="30393" y="44"/>
                    <a:pt x="24487" y="133"/>
                  </a:cubicBezTo>
                  <a:cubicBezTo>
                    <a:pt x="16441" y="259"/>
                    <a:pt x="8396" y="459"/>
                    <a:pt x="376" y="735"/>
                  </a:cubicBezTo>
                  <a:cubicBezTo>
                    <a:pt x="8" y="735"/>
                    <a:pt x="0" y="1287"/>
                    <a:pt x="353" y="1287"/>
                  </a:cubicBezTo>
                  <a:cubicBezTo>
                    <a:pt x="360" y="1287"/>
                    <a:pt x="368" y="1287"/>
                    <a:pt x="376" y="1286"/>
                  </a:cubicBezTo>
                  <a:cubicBezTo>
                    <a:pt x="14318" y="816"/>
                    <a:pt x="28272" y="578"/>
                    <a:pt x="42226" y="578"/>
                  </a:cubicBezTo>
                  <a:cubicBezTo>
                    <a:pt x="56543" y="578"/>
                    <a:pt x="70860" y="829"/>
                    <a:pt x="85164" y="1336"/>
                  </a:cubicBezTo>
                  <a:cubicBezTo>
                    <a:pt x="93209" y="1612"/>
                    <a:pt x="101229" y="1988"/>
                    <a:pt x="109249" y="2414"/>
                  </a:cubicBezTo>
                  <a:cubicBezTo>
                    <a:pt x="109257" y="2414"/>
                    <a:pt x="109265" y="2415"/>
                    <a:pt x="109272" y="2415"/>
                  </a:cubicBezTo>
                  <a:cubicBezTo>
                    <a:pt x="109625" y="2415"/>
                    <a:pt x="109617" y="1863"/>
                    <a:pt x="109249" y="1863"/>
                  </a:cubicBezTo>
                  <a:cubicBezTo>
                    <a:pt x="86924" y="633"/>
                    <a:pt x="64568" y="0"/>
                    <a:pt x="42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12"/>
            <p:cNvSpPr/>
            <p:nvPr/>
          </p:nvSpPr>
          <p:spPr>
            <a:xfrm>
              <a:off x="1676555" y="2334559"/>
              <a:ext cx="212863" cy="73820"/>
            </a:xfrm>
            <a:custGeom>
              <a:avLst/>
              <a:gdLst/>
              <a:ahLst/>
              <a:cxnLst/>
              <a:rect l="l" t="t" r="r" b="b"/>
              <a:pathLst>
                <a:path w="11279" h="3911" extrusionOk="0">
                  <a:moveTo>
                    <a:pt x="1980" y="1"/>
                  </a:moveTo>
                  <a:cubicBezTo>
                    <a:pt x="877" y="1"/>
                    <a:pt x="0" y="903"/>
                    <a:pt x="0" y="1980"/>
                  </a:cubicBezTo>
                  <a:lnTo>
                    <a:pt x="0" y="3910"/>
                  </a:lnTo>
                  <a:lnTo>
                    <a:pt x="11278" y="3910"/>
                  </a:lnTo>
                  <a:lnTo>
                    <a:pt x="11278" y="1980"/>
                  </a:lnTo>
                  <a:cubicBezTo>
                    <a:pt x="11278" y="903"/>
                    <a:pt x="10401" y="1"/>
                    <a:pt x="9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12"/>
            <p:cNvSpPr/>
            <p:nvPr/>
          </p:nvSpPr>
          <p:spPr>
            <a:xfrm>
              <a:off x="2609815" y="2334559"/>
              <a:ext cx="212882" cy="73820"/>
            </a:xfrm>
            <a:custGeom>
              <a:avLst/>
              <a:gdLst/>
              <a:ahLst/>
              <a:cxnLst/>
              <a:rect l="l" t="t" r="r" b="b"/>
              <a:pathLst>
                <a:path w="11280" h="3911" extrusionOk="0">
                  <a:moveTo>
                    <a:pt x="1981" y="1"/>
                  </a:moveTo>
                  <a:cubicBezTo>
                    <a:pt x="878" y="1"/>
                    <a:pt x="1" y="903"/>
                    <a:pt x="1" y="1980"/>
                  </a:cubicBezTo>
                  <a:lnTo>
                    <a:pt x="1" y="3910"/>
                  </a:lnTo>
                  <a:lnTo>
                    <a:pt x="11279" y="3910"/>
                  </a:lnTo>
                  <a:lnTo>
                    <a:pt x="11279" y="1980"/>
                  </a:lnTo>
                  <a:cubicBezTo>
                    <a:pt x="11279" y="903"/>
                    <a:pt x="10402" y="1"/>
                    <a:pt x="9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12"/>
            <p:cNvSpPr/>
            <p:nvPr/>
          </p:nvSpPr>
          <p:spPr>
            <a:xfrm>
              <a:off x="964171" y="2457068"/>
              <a:ext cx="2621371" cy="22726"/>
            </a:xfrm>
            <a:custGeom>
              <a:avLst/>
              <a:gdLst/>
              <a:ahLst/>
              <a:cxnLst/>
              <a:rect l="l" t="t" r="r" b="b"/>
              <a:pathLst>
                <a:path w="138899" h="1204" extrusionOk="0">
                  <a:moveTo>
                    <a:pt x="0" y="1"/>
                  </a:moveTo>
                  <a:lnTo>
                    <a:pt x="0" y="1204"/>
                  </a:lnTo>
                  <a:lnTo>
                    <a:pt x="138898" y="1204"/>
                  </a:lnTo>
                  <a:lnTo>
                    <a:pt x="1388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12"/>
            <p:cNvSpPr/>
            <p:nvPr/>
          </p:nvSpPr>
          <p:spPr>
            <a:xfrm>
              <a:off x="964171" y="2388009"/>
              <a:ext cx="2621371" cy="37863"/>
            </a:xfrm>
            <a:custGeom>
              <a:avLst/>
              <a:gdLst/>
              <a:ahLst/>
              <a:cxnLst/>
              <a:rect l="l" t="t" r="r" b="b"/>
              <a:pathLst>
                <a:path w="138899" h="2006" extrusionOk="0">
                  <a:moveTo>
                    <a:pt x="0" y="1"/>
                  </a:moveTo>
                  <a:lnTo>
                    <a:pt x="0" y="2006"/>
                  </a:lnTo>
                  <a:lnTo>
                    <a:pt x="138898" y="2006"/>
                  </a:lnTo>
                  <a:lnTo>
                    <a:pt x="1388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12"/>
            <p:cNvSpPr/>
            <p:nvPr/>
          </p:nvSpPr>
          <p:spPr>
            <a:xfrm>
              <a:off x="536081" y="2035128"/>
              <a:ext cx="201992" cy="509984"/>
            </a:xfrm>
            <a:custGeom>
              <a:avLst/>
              <a:gdLst/>
              <a:ahLst/>
              <a:cxnLst/>
              <a:rect l="l" t="t" r="r" b="b"/>
              <a:pathLst>
                <a:path w="10703" h="27019" extrusionOk="0">
                  <a:moveTo>
                    <a:pt x="10702" y="1"/>
                  </a:moveTo>
                  <a:cubicBezTo>
                    <a:pt x="4788" y="1"/>
                    <a:pt x="1" y="4788"/>
                    <a:pt x="1" y="10678"/>
                  </a:cubicBezTo>
                  <a:lnTo>
                    <a:pt x="1" y="16342"/>
                  </a:lnTo>
                  <a:cubicBezTo>
                    <a:pt x="1" y="22257"/>
                    <a:pt x="4788" y="27018"/>
                    <a:pt x="10702" y="27018"/>
                  </a:cubicBezTo>
                  <a:lnTo>
                    <a:pt x="10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12"/>
            <p:cNvSpPr/>
            <p:nvPr/>
          </p:nvSpPr>
          <p:spPr>
            <a:xfrm>
              <a:off x="470325" y="2212050"/>
              <a:ext cx="103138" cy="209588"/>
            </a:xfrm>
            <a:custGeom>
              <a:avLst/>
              <a:gdLst/>
              <a:ahLst/>
              <a:cxnLst/>
              <a:rect l="l" t="t" r="r" b="b"/>
              <a:pathLst>
                <a:path w="5465" h="11104" extrusionOk="0">
                  <a:moveTo>
                    <a:pt x="2457" y="0"/>
                  </a:moveTo>
                  <a:cubicBezTo>
                    <a:pt x="1104" y="0"/>
                    <a:pt x="1" y="1103"/>
                    <a:pt x="1" y="2456"/>
                  </a:cubicBezTo>
                  <a:lnTo>
                    <a:pt x="1" y="8647"/>
                  </a:lnTo>
                  <a:cubicBezTo>
                    <a:pt x="1" y="10000"/>
                    <a:pt x="1104" y="11103"/>
                    <a:pt x="2457" y="11103"/>
                  </a:cubicBezTo>
                  <a:lnTo>
                    <a:pt x="5465" y="11103"/>
                  </a:lnTo>
                  <a:lnTo>
                    <a:pt x="5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12"/>
            <p:cNvSpPr/>
            <p:nvPr/>
          </p:nvSpPr>
          <p:spPr>
            <a:xfrm>
              <a:off x="685560" y="1771180"/>
              <a:ext cx="133410" cy="975951"/>
            </a:xfrm>
            <a:custGeom>
              <a:avLst/>
              <a:gdLst/>
              <a:ahLst/>
              <a:cxnLst/>
              <a:rect l="l" t="t" r="r" b="b"/>
              <a:pathLst>
                <a:path w="7069" h="51706" extrusionOk="0">
                  <a:moveTo>
                    <a:pt x="4186" y="1"/>
                  </a:moveTo>
                  <a:cubicBezTo>
                    <a:pt x="1880" y="1"/>
                    <a:pt x="0" y="1880"/>
                    <a:pt x="0" y="4211"/>
                  </a:cubicBezTo>
                  <a:lnTo>
                    <a:pt x="0" y="47520"/>
                  </a:lnTo>
                  <a:cubicBezTo>
                    <a:pt x="0" y="49826"/>
                    <a:pt x="1880" y="51705"/>
                    <a:pt x="4186" y="51705"/>
                  </a:cubicBezTo>
                  <a:lnTo>
                    <a:pt x="7068" y="51705"/>
                  </a:lnTo>
                  <a:lnTo>
                    <a:pt x="70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12"/>
            <p:cNvSpPr/>
            <p:nvPr/>
          </p:nvSpPr>
          <p:spPr>
            <a:xfrm>
              <a:off x="811862" y="1643934"/>
              <a:ext cx="168871" cy="1230933"/>
            </a:xfrm>
            <a:custGeom>
              <a:avLst/>
              <a:gdLst/>
              <a:ahLst/>
              <a:cxnLst/>
              <a:rect l="l" t="t" r="r" b="b"/>
              <a:pathLst>
                <a:path w="8948" h="65215" extrusionOk="0">
                  <a:moveTo>
                    <a:pt x="5314" y="1"/>
                  </a:moveTo>
                  <a:cubicBezTo>
                    <a:pt x="2381" y="1"/>
                    <a:pt x="0" y="2382"/>
                    <a:pt x="0" y="5314"/>
                  </a:cubicBezTo>
                  <a:lnTo>
                    <a:pt x="0" y="59901"/>
                  </a:lnTo>
                  <a:cubicBezTo>
                    <a:pt x="0" y="62833"/>
                    <a:pt x="2381" y="65214"/>
                    <a:pt x="5314" y="65214"/>
                  </a:cubicBezTo>
                  <a:lnTo>
                    <a:pt x="8948" y="65214"/>
                  </a:lnTo>
                  <a:lnTo>
                    <a:pt x="8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12"/>
            <p:cNvSpPr/>
            <p:nvPr/>
          </p:nvSpPr>
          <p:spPr>
            <a:xfrm>
              <a:off x="3812723" y="2035128"/>
              <a:ext cx="201521" cy="509984"/>
            </a:xfrm>
            <a:custGeom>
              <a:avLst/>
              <a:gdLst/>
              <a:ahLst/>
              <a:cxnLst/>
              <a:rect l="l" t="t" r="r" b="b"/>
              <a:pathLst>
                <a:path w="10678" h="27019" extrusionOk="0">
                  <a:moveTo>
                    <a:pt x="1" y="1"/>
                  </a:moveTo>
                  <a:lnTo>
                    <a:pt x="1" y="27018"/>
                  </a:lnTo>
                  <a:cubicBezTo>
                    <a:pt x="5890" y="27018"/>
                    <a:pt x="10677" y="22257"/>
                    <a:pt x="10677" y="16342"/>
                  </a:cubicBezTo>
                  <a:lnTo>
                    <a:pt x="10677" y="10678"/>
                  </a:lnTo>
                  <a:cubicBezTo>
                    <a:pt x="10677" y="4788"/>
                    <a:pt x="5890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12"/>
            <p:cNvSpPr/>
            <p:nvPr/>
          </p:nvSpPr>
          <p:spPr>
            <a:xfrm>
              <a:off x="3977338" y="2212050"/>
              <a:ext cx="102666" cy="209588"/>
            </a:xfrm>
            <a:custGeom>
              <a:avLst/>
              <a:gdLst/>
              <a:ahLst/>
              <a:cxnLst/>
              <a:rect l="l" t="t" r="r" b="b"/>
              <a:pathLst>
                <a:path w="5440" h="11104" extrusionOk="0">
                  <a:moveTo>
                    <a:pt x="0" y="0"/>
                  </a:moveTo>
                  <a:lnTo>
                    <a:pt x="0" y="11103"/>
                  </a:lnTo>
                  <a:lnTo>
                    <a:pt x="2983" y="11103"/>
                  </a:lnTo>
                  <a:cubicBezTo>
                    <a:pt x="4336" y="11103"/>
                    <a:pt x="5439" y="10000"/>
                    <a:pt x="5439" y="8647"/>
                  </a:cubicBezTo>
                  <a:lnTo>
                    <a:pt x="5439" y="2456"/>
                  </a:lnTo>
                  <a:cubicBezTo>
                    <a:pt x="5439" y="1103"/>
                    <a:pt x="4336" y="0"/>
                    <a:pt x="2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12"/>
            <p:cNvSpPr/>
            <p:nvPr/>
          </p:nvSpPr>
          <p:spPr>
            <a:xfrm>
              <a:off x="3731359" y="1771180"/>
              <a:ext cx="133882" cy="975951"/>
            </a:xfrm>
            <a:custGeom>
              <a:avLst/>
              <a:gdLst/>
              <a:ahLst/>
              <a:cxnLst/>
              <a:rect l="l" t="t" r="r" b="b"/>
              <a:pathLst>
                <a:path w="7094" h="51706" extrusionOk="0">
                  <a:moveTo>
                    <a:pt x="1" y="1"/>
                  </a:moveTo>
                  <a:lnTo>
                    <a:pt x="1" y="51705"/>
                  </a:lnTo>
                  <a:lnTo>
                    <a:pt x="2883" y="51705"/>
                  </a:lnTo>
                  <a:cubicBezTo>
                    <a:pt x="5214" y="51705"/>
                    <a:pt x="7094" y="49826"/>
                    <a:pt x="7094" y="47520"/>
                  </a:cubicBezTo>
                  <a:lnTo>
                    <a:pt x="7094" y="4211"/>
                  </a:lnTo>
                  <a:cubicBezTo>
                    <a:pt x="7094" y="1880"/>
                    <a:pt x="5214" y="1"/>
                    <a:pt x="2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12"/>
            <p:cNvSpPr/>
            <p:nvPr/>
          </p:nvSpPr>
          <p:spPr>
            <a:xfrm>
              <a:off x="3570065" y="1643934"/>
              <a:ext cx="168399" cy="1230933"/>
            </a:xfrm>
            <a:custGeom>
              <a:avLst/>
              <a:gdLst/>
              <a:ahLst/>
              <a:cxnLst/>
              <a:rect l="l" t="t" r="r" b="b"/>
              <a:pathLst>
                <a:path w="8923" h="65215" extrusionOk="0">
                  <a:moveTo>
                    <a:pt x="0" y="1"/>
                  </a:moveTo>
                  <a:lnTo>
                    <a:pt x="0" y="65214"/>
                  </a:lnTo>
                  <a:lnTo>
                    <a:pt x="3634" y="65214"/>
                  </a:lnTo>
                  <a:cubicBezTo>
                    <a:pt x="6567" y="65214"/>
                    <a:pt x="8923" y="62833"/>
                    <a:pt x="8923" y="59901"/>
                  </a:cubicBezTo>
                  <a:lnTo>
                    <a:pt x="8923" y="5314"/>
                  </a:lnTo>
                  <a:cubicBezTo>
                    <a:pt x="8923" y="2382"/>
                    <a:pt x="6567" y="1"/>
                    <a:pt x="36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12"/>
            <p:cNvSpPr/>
            <p:nvPr/>
          </p:nvSpPr>
          <p:spPr>
            <a:xfrm>
              <a:off x="911193" y="3265955"/>
              <a:ext cx="2690898" cy="1478328"/>
            </a:xfrm>
            <a:custGeom>
              <a:avLst/>
              <a:gdLst/>
              <a:ahLst/>
              <a:cxnLst/>
              <a:rect l="l" t="t" r="r" b="b"/>
              <a:pathLst>
                <a:path w="142583" h="78322" extrusionOk="0">
                  <a:moveTo>
                    <a:pt x="20552" y="0"/>
                  </a:moveTo>
                  <a:cubicBezTo>
                    <a:pt x="9098" y="0"/>
                    <a:pt x="0" y="9148"/>
                    <a:pt x="677" y="19975"/>
                  </a:cubicBezTo>
                  <a:lnTo>
                    <a:pt x="3158" y="60527"/>
                  </a:lnTo>
                  <a:cubicBezTo>
                    <a:pt x="3760" y="70527"/>
                    <a:pt x="12482" y="78321"/>
                    <a:pt x="23058" y="78321"/>
                  </a:cubicBezTo>
                  <a:lnTo>
                    <a:pt x="119525" y="78321"/>
                  </a:lnTo>
                  <a:cubicBezTo>
                    <a:pt x="130101" y="78321"/>
                    <a:pt x="138823" y="70527"/>
                    <a:pt x="139425" y="60527"/>
                  </a:cubicBezTo>
                  <a:lnTo>
                    <a:pt x="141906" y="19975"/>
                  </a:lnTo>
                  <a:cubicBezTo>
                    <a:pt x="142583" y="9148"/>
                    <a:pt x="133485" y="0"/>
                    <a:pt x="122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12"/>
            <p:cNvSpPr/>
            <p:nvPr/>
          </p:nvSpPr>
          <p:spPr>
            <a:xfrm>
              <a:off x="994445" y="3251762"/>
              <a:ext cx="2524404" cy="1386558"/>
            </a:xfrm>
            <a:custGeom>
              <a:avLst/>
              <a:gdLst/>
              <a:ahLst/>
              <a:cxnLst/>
              <a:rect l="l" t="t" r="r" b="b"/>
              <a:pathLst>
                <a:path w="133761" h="73460" extrusionOk="0">
                  <a:moveTo>
                    <a:pt x="19299" y="0"/>
                  </a:moveTo>
                  <a:cubicBezTo>
                    <a:pt x="8547" y="0"/>
                    <a:pt x="0" y="8572"/>
                    <a:pt x="627" y="18747"/>
                  </a:cubicBezTo>
                  <a:lnTo>
                    <a:pt x="2958" y="56793"/>
                  </a:lnTo>
                  <a:cubicBezTo>
                    <a:pt x="3534" y="66141"/>
                    <a:pt x="11705" y="73459"/>
                    <a:pt x="21630" y="73459"/>
                  </a:cubicBezTo>
                  <a:lnTo>
                    <a:pt x="112131" y="73459"/>
                  </a:lnTo>
                  <a:cubicBezTo>
                    <a:pt x="122056" y="73459"/>
                    <a:pt x="130227" y="66141"/>
                    <a:pt x="130803" y="56793"/>
                  </a:cubicBezTo>
                  <a:lnTo>
                    <a:pt x="133134" y="18747"/>
                  </a:lnTo>
                  <a:cubicBezTo>
                    <a:pt x="133761" y="8572"/>
                    <a:pt x="125214" y="0"/>
                    <a:pt x="114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12"/>
            <p:cNvSpPr/>
            <p:nvPr/>
          </p:nvSpPr>
          <p:spPr>
            <a:xfrm>
              <a:off x="866727" y="2547888"/>
              <a:ext cx="2777466" cy="1526119"/>
            </a:xfrm>
            <a:custGeom>
              <a:avLst/>
              <a:gdLst/>
              <a:ahLst/>
              <a:cxnLst/>
              <a:rect l="l" t="t" r="r" b="b"/>
              <a:pathLst>
                <a:path w="147170" h="80854" extrusionOk="0">
                  <a:moveTo>
                    <a:pt x="21229" y="1"/>
                  </a:moveTo>
                  <a:cubicBezTo>
                    <a:pt x="9374" y="1"/>
                    <a:pt x="1" y="9450"/>
                    <a:pt x="677" y="20628"/>
                  </a:cubicBezTo>
                  <a:lnTo>
                    <a:pt x="3234" y="62482"/>
                  </a:lnTo>
                  <a:cubicBezTo>
                    <a:pt x="3860" y="72783"/>
                    <a:pt x="12883" y="80853"/>
                    <a:pt x="23785" y="80853"/>
                  </a:cubicBezTo>
                  <a:lnTo>
                    <a:pt x="123385" y="80853"/>
                  </a:lnTo>
                  <a:cubicBezTo>
                    <a:pt x="134287" y="80853"/>
                    <a:pt x="143284" y="72783"/>
                    <a:pt x="143911" y="62482"/>
                  </a:cubicBezTo>
                  <a:lnTo>
                    <a:pt x="146467" y="20628"/>
                  </a:lnTo>
                  <a:cubicBezTo>
                    <a:pt x="147169" y="9450"/>
                    <a:pt x="137771" y="1"/>
                    <a:pt x="125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12"/>
            <p:cNvSpPr/>
            <p:nvPr/>
          </p:nvSpPr>
          <p:spPr>
            <a:xfrm>
              <a:off x="1623086" y="2547888"/>
              <a:ext cx="1304562" cy="1169438"/>
            </a:xfrm>
            <a:custGeom>
              <a:avLst/>
              <a:gdLst/>
              <a:ahLst/>
              <a:cxnLst/>
              <a:rect l="l" t="t" r="r" b="b"/>
              <a:pathLst>
                <a:path w="69125" h="61957" extrusionOk="0">
                  <a:moveTo>
                    <a:pt x="10352" y="1"/>
                  </a:moveTo>
                  <a:lnTo>
                    <a:pt x="14337" y="3259"/>
                  </a:lnTo>
                  <a:cubicBezTo>
                    <a:pt x="15966" y="4612"/>
                    <a:pt x="16618" y="6818"/>
                    <a:pt x="15966" y="8823"/>
                  </a:cubicBezTo>
                  <a:lnTo>
                    <a:pt x="1079" y="55239"/>
                  </a:lnTo>
                  <a:cubicBezTo>
                    <a:pt x="1" y="58548"/>
                    <a:pt x="2482" y="61956"/>
                    <a:pt x="5991" y="61956"/>
                  </a:cubicBezTo>
                  <a:lnTo>
                    <a:pt x="62959" y="61956"/>
                  </a:lnTo>
                  <a:cubicBezTo>
                    <a:pt x="66618" y="61956"/>
                    <a:pt x="69124" y="58247"/>
                    <a:pt x="67721" y="54863"/>
                  </a:cubicBezTo>
                  <a:lnTo>
                    <a:pt x="48949" y="9099"/>
                  </a:lnTo>
                  <a:cubicBezTo>
                    <a:pt x="48222" y="7319"/>
                    <a:pt x="48548" y="5289"/>
                    <a:pt x="49776" y="3810"/>
                  </a:cubicBezTo>
                  <a:lnTo>
                    <a:pt x="530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12"/>
            <p:cNvSpPr/>
            <p:nvPr/>
          </p:nvSpPr>
          <p:spPr>
            <a:xfrm>
              <a:off x="1760278" y="2649126"/>
              <a:ext cx="1054331" cy="153756"/>
            </a:xfrm>
            <a:custGeom>
              <a:avLst/>
              <a:gdLst/>
              <a:ahLst/>
              <a:cxnLst/>
              <a:rect l="l" t="t" r="r" b="b"/>
              <a:pathLst>
                <a:path w="55866" h="8146" extrusionOk="0">
                  <a:moveTo>
                    <a:pt x="54888" y="0"/>
                  </a:moveTo>
                  <a:cubicBezTo>
                    <a:pt x="45815" y="3710"/>
                    <a:pt x="36015" y="5589"/>
                    <a:pt x="26216" y="5589"/>
                  </a:cubicBezTo>
                  <a:cubicBezTo>
                    <a:pt x="17594" y="5589"/>
                    <a:pt x="8973" y="4136"/>
                    <a:pt x="852" y="1253"/>
                  </a:cubicBezTo>
                  <a:lnTo>
                    <a:pt x="0" y="3659"/>
                  </a:lnTo>
                  <a:cubicBezTo>
                    <a:pt x="8396" y="6667"/>
                    <a:pt x="17319" y="8146"/>
                    <a:pt x="26216" y="8146"/>
                  </a:cubicBezTo>
                  <a:cubicBezTo>
                    <a:pt x="36341" y="8146"/>
                    <a:pt x="46467" y="6216"/>
                    <a:pt x="55865" y="2381"/>
                  </a:cubicBezTo>
                  <a:lnTo>
                    <a:pt x="54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12"/>
            <p:cNvSpPr/>
            <p:nvPr/>
          </p:nvSpPr>
          <p:spPr>
            <a:xfrm>
              <a:off x="1753181" y="2788187"/>
              <a:ext cx="1054331" cy="154247"/>
            </a:xfrm>
            <a:custGeom>
              <a:avLst/>
              <a:gdLst/>
              <a:ahLst/>
              <a:cxnLst/>
              <a:rect l="l" t="t" r="r" b="b"/>
              <a:pathLst>
                <a:path w="55866" h="8172" extrusionOk="0">
                  <a:moveTo>
                    <a:pt x="54888" y="1"/>
                  </a:moveTo>
                  <a:cubicBezTo>
                    <a:pt x="45815" y="3735"/>
                    <a:pt x="36015" y="5590"/>
                    <a:pt x="26216" y="5590"/>
                  </a:cubicBezTo>
                  <a:cubicBezTo>
                    <a:pt x="17594" y="5590"/>
                    <a:pt x="8973" y="4161"/>
                    <a:pt x="877" y="1254"/>
                  </a:cubicBezTo>
                  <a:lnTo>
                    <a:pt x="0" y="3660"/>
                  </a:lnTo>
                  <a:cubicBezTo>
                    <a:pt x="8396" y="6667"/>
                    <a:pt x="17319" y="8171"/>
                    <a:pt x="26216" y="8171"/>
                  </a:cubicBezTo>
                  <a:cubicBezTo>
                    <a:pt x="36341" y="8171"/>
                    <a:pt x="46467" y="6241"/>
                    <a:pt x="55865" y="2382"/>
                  </a:cubicBezTo>
                  <a:lnTo>
                    <a:pt x="548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12"/>
            <p:cNvSpPr/>
            <p:nvPr/>
          </p:nvSpPr>
          <p:spPr>
            <a:xfrm>
              <a:off x="1549309" y="3401714"/>
              <a:ext cx="1456844" cy="195866"/>
            </a:xfrm>
            <a:custGeom>
              <a:avLst/>
              <a:gdLst/>
              <a:ahLst/>
              <a:cxnLst/>
              <a:rect l="l" t="t" r="r" b="b"/>
              <a:pathLst>
                <a:path w="77194" h="10377" extrusionOk="0">
                  <a:moveTo>
                    <a:pt x="76241" y="0"/>
                  </a:moveTo>
                  <a:cubicBezTo>
                    <a:pt x="63183" y="5188"/>
                    <a:pt x="49098" y="7795"/>
                    <a:pt x="35038" y="7795"/>
                  </a:cubicBezTo>
                  <a:cubicBezTo>
                    <a:pt x="23434" y="7795"/>
                    <a:pt x="11830" y="6015"/>
                    <a:pt x="777" y="2456"/>
                  </a:cubicBezTo>
                  <a:lnTo>
                    <a:pt x="0" y="4913"/>
                  </a:lnTo>
                  <a:cubicBezTo>
                    <a:pt x="11303" y="8547"/>
                    <a:pt x="23158" y="10376"/>
                    <a:pt x="35038" y="10376"/>
                  </a:cubicBezTo>
                  <a:cubicBezTo>
                    <a:pt x="49424" y="10376"/>
                    <a:pt x="63810" y="7694"/>
                    <a:pt x="77194" y="2406"/>
                  </a:cubicBezTo>
                  <a:lnTo>
                    <a:pt x="762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12"/>
            <p:cNvSpPr/>
            <p:nvPr/>
          </p:nvSpPr>
          <p:spPr>
            <a:xfrm>
              <a:off x="1549309" y="3465091"/>
              <a:ext cx="1456844" cy="195394"/>
            </a:xfrm>
            <a:custGeom>
              <a:avLst/>
              <a:gdLst/>
              <a:ahLst/>
              <a:cxnLst/>
              <a:rect l="l" t="t" r="r" b="b"/>
              <a:pathLst>
                <a:path w="77194" h="10352" extrusionOk="0">
                  <a:moveTo>
                    <a:pt x="76241" y="1"/>
                  </a:moveTo>
                  <a:cubicBezTo>
                    <a:pt x="63183" y="5189"/>
                    <a:pt x="49098" y="7795"/>
                    <a:pt x="35038" y="7795"/>
                  </a:cubicBezTo>
                  <a:cubicBezTo>
                    <a:pt x="23434" y="7795"/>
                    <a:pt x="11830" y="6016"/>
                    <a:pt x="777" y="2457"/>
                  </a:cubicBezTo>
                  <a:lnTo>
                    <a:pt x="0" y="4888"/>
                  </a:lnTo>
                  <a:cubicBezTo>
                    <a:pt x="11303" y="8547"/>
                    <a:pt x="23158" y="10352"/>
                    <a:pt x="35038" y="10352"/>
                  </a:cubicBezTo>
                  <a:cubicBezTo>
                    <a:pt x="49424" y="10352"/>
                    <a:pt x="63810" y="7695"/>
                    <a:pt x="77194" y="2382"/>
                  </a:cubicBezTo>
                  <a:lnTo>
                    <a:pt x="762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12"/>
            <p:cNvSpPr/>
            <p:nvPr/>
          </p:nvSpPr>
          <p:spPr>
            <a:xfrm>
              <a:off x="1628767" y="2896522"/>
              <a:ext cx="1338608" cy="557492"/>
            </a:xfrm>
            <a:custGeom>
              <a:avLst/>
              <a:gdLst/>
              <a:ahLst/>
              <a:cxnLst/>
              <a:rect l="l" t="t" r="r" b="b"/>
              <a:pathLst>
                <a:path w="70929" h="29536" extrusionOk="0">
                  <a:moveTo>
                    <a:pt x="67094" y="0"/>
                  </a:moveTo>
                  <a:cubicBezTo>
                    <a:pt x="56699" y="3713"/>
                    <a:pt x="45659" y="5574"/>
                    <a:pt x="34620" y="5574"/>
                  </a:cubicBezTo>
                  <a:cubicBezTo>
                    <a:pt x="23673" y="5574"/>
                    <a:pt x="12726" y="3744"/>
                    <a:pt x="2407" y="75"/>
                  </a:cubicBezTo>
                  <a:lnTo>
                    <a:pt x="1" y="25464"/>
                  </a:lnTo>
                  <a:cubicBezTo>
                    <a:pt x="9442" y="28186"/>
                    <a:pt x="19266" y="29536"/>
                    <a:pt x="29092" y="29536"/>
                  </a:cubicBezTo>
                  <a:cubicBezTo>
                    <a:pt x="43421" y="29536"/>
                    <a:pt x="57757" y="26667"/>
                    <a:pt x="70928" y="21003"/>
                  </a:cubicBezTo>
                  <a:lnTo>
                    <a:pt x="67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12"/>
            <p:cNvSpPr/>
            <p:nvPr/>
          </p:nvSpPr>
          <p:spPr>
            <a:xfrm>
              <a:off x="1755541" y="2952332"/>
              <a:ext cx="145224" cy="516609"/>
            </a:xfrm>
            <a:custGeom>
              <a:avLst/>
              <a:gdLst/>
              <a:ahLst/>
              <a:cxnLst/>
              <a:rect l="l" t="t" r="r" b="b"/>
              <a:pathLst>
                <a:path w="7695" h="27370" extrusionOk="0">
                  <a:moveTo>
                    <a:pt x="7294" y="1"/>
                  </a:moveTo>
                  <a:cubicBezTo>
                    <a:pt x="4963" y="9123"/>
                    <a:pt x="2557" y="18196"/>
                    <a:pt x="0" y="27269"/>
                  </a:cubicBezTo>
                  <a:lnTo>
                    <a:pt x="427" y="27369"/>
                  </a:lnTo>
                  <a:cubicBezTo>
                    <a:pt x="2958" y="18321"/>
                    <a:pt x="5389" y="9224"/>
                    <a:pt x="7695" y="101"/>
                  </a:cubicBezTo>
                  <a:lnTo>
                    <a:pt x="7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12"/>
            <p:cNvSpPr/>
            <p:nvPr/>
          </p:nvSpPr>
          <p:spPr>
            <a:xfrm>
              <a:off x="1816087" y="2968884"/>
              <a:ext cx="124426" cy="549715"/>
            </a:xfrm>
            <a:custGeom>
              <a:avLst/>
              <a:gdLst/>
              <a:ahLst/>
              <a:cxnLst/>
              <a:rect l="l" t="t" r="r" b="b"/>
              <a:pathLst>
                <a:path w="6593" h="29124" extrusionOk="0">
                  <a:moveTo>
                    <a:pt x="6166" y="1"/>
                  </a:moveTo>
                  <a:cubicBezTo>
                    <a:pt x="4111" y="9675"/>
                    <a:pt x="2056" y="19349"/>
                    <a:pt x="1" y="29023"/>
                  </a:cubicBezTo>
                  <a:lnTo>
                    <a:pt x="402" y="29124"/>
                  </a:lnTo>
                  <a:cubicBezTo>
                    <a:pt x="2482" y="19449"/>
                    <a:pt x="4537" y="9750"/>
                    <a:pt x="6592" y="76"/>
                  </a:cubicBezTo>
                  <a:lnTo>
                    <a:pt x="6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12"/>
            <p:cNvSpPr/>
            <p:nvPr/>
          </p:nvSpPr>
          <p:spPr>
            <a:xfrm>
              <a:off x="1876633" y="2983077"/>
              <a:ext cx="111178" cy="544506"/>
            </a:xfrm>
            <a:custGeom>
              <a:avLst/>
              <a:gdLst/>
              <a:ahLst/>
              <a:cxnLst/>
              <a:rect l="l" t="t" r="r" b="b"/>
              <a:pathLst>
                <a:path w="5891" h="28848" extrusionOk="0">
                  <a:moveTo>
                    <a:pt x="5464" y="1"/>
                  </a:moveTo>
                  <a:cubicBezTo>
                    <a:pt x="3635" y="9575"/>
                    <a:pt x="1830" y="19174"/>
                    <a:pt x="1" y="28773"/>
                  </a:cubicBezTo>
                  <a:lnTo>
                    <a:pt x="427" y="28848"/>
                  </a:lnTo>
                  <a:cubicBezTo>
                    <a:pt x="2231" y="19274"/>
                    <a:pt x="4061" y="9675"/>
                    <a:pt x="5890" y="76"/>
                  </a:cubicBezTo>
                  <a:lnTo>
                    <a:pt x="54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12"/>
            <p:cNvSpPr/>
            <p:nvPr/>
          </p:nvSpPr>
          <p:spPr>
            <a:xfrm>
              <a:off x="1962716" y="2989702"/>
              <a:ext cx="93211" cy="539787"/>
            </a:xfrm>
            <a:custGeom>
              <a:avLst/>
              <a:gdLst/>
              <a:ahLst/>
              <a:cxnLst/>
              <a:rect l="l" t="t" r="r" b="b"/>
              <a:pathLst>
                <a:path w="4939" h="28598" extrusionOk="0">
                  <a:moveTo>
                    <a:pt x="4512" y="0"/>
                  </a:moveTo>
                  <a:cubicBezTo>
                    <a:pt x="3009" y="9499"/>
                    <a:pt x="1505" y="19023"/>
                    <a:pt x="1" y="28522"/>
                  </a:cubicBezTo>
                  <a:lnTo>
                    <a:pt x="427" y="28597"/>
                  </a:lnTo>
                  <a:cubicBezTo>
                    <a:pt x="1931" y="19098"/>
                    <a:pt x="3435" y="9574"/>
                    <a:pt x="4938" y="51"/>
                  </a:cubicBezTo>
                  <a:lnTo>
                    <a:pt x="45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12"/>
            <p:cNvSpPr/>
            <p:nvPr/>
          </p:nvSpPr>
          <p:spPr>
            <a:xfrm>
              <a:off x="2041721" y="2968412"/>
              <a:ext cx="78057" cy="528425"/>
            </a:xfrm>
            <a:custGeom>
              <a:avLst/>
              <a:gdLst/>
              <a:ahLst/>
              <a:cxnLst/>
              <a:rect l="l" t="t" r="r" b="b"/>
              <a:pathLst>
                <a:path w="4136" h="27996" extrusionOk="0">
                  <a:moveTo>
                    <a:pt x="3710" y="1"/>
                  </a:moveTo>
                  <a:cubicBezTo>
                    <a:pt x="2306" y="9299"/>
                    <a:pt x="1078" y="18622"/>
                    <a:pt x="0" y="27946"/>
                  </a:cubicBezTo>
                  <a:lnTo>
                    <a:pt x="427" y="27996"/>
                  </a:lnTo>
                  <a:cubicBezTo>
                    <a:pt x="1504" y="18672"/>
                    <a:pt x="2732" y="9349"/>
                    <a:pt x="4136" y="76"/>
                  </a:cubicBezTo>
                  <a:lnTo>
                    <a:pt x="3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12"/>
            <p:cNvSpPr/>
            <p:nvPr/>
          </p:nvSpPr>
          <p:spPr>
            <a:xfrm>
              <a:off x="2114573" y="2968884"/>
              <a:ext cx="49672" cy="513759"/>
            </a:xfrm>
            <a:custGeom>
              <a:avLst/>
              <a:gdLst/>
              <a:ahLst/>
              <a:cxnLst/>
              <a:rect l="l" t="t" r="r" b="b"/>
              <a:pathLst>
                <a:path w="2632" h="27219" extrusionOk="0">
                  <a:moveTo>
                    <a:pt x="2206" y="1"/>
                  </a:moveTo>
                  <a:cubicBezTo>
                    <a:pt x="1679" y="9073"/>
                    <a:pt x="927" y="18146"/>
                    <a:pt x="0" y="27169"/>
                  </a:cubicBezTo>
                  <a:lnTo>
                    <a:pt x="426" y="27219"/>
                  </a:lnTo>
                  <a:cubicBezTo>
                    <a:pt x="1354" y="18171"/>
                    <a:pt x="2105" y="9099"/>
                    <a:pt x="2632" y="26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12"/>
            <p:cNvSpPr/>
            <p:nvPr/>
          </p:nvSpPr>
          <p:spPr>
            <a:xfrm>
              <a:off x="2196880" y="2973621"/>
              <a:ext cx="21760" cy="536937"/>
            </a:xfrm>
            <a:custGeom>
              <a:avLst/>
              <a:gdLst/>
              <a:ahLst/>
              <a:cxnLst/>
              <a:rect l="l" t="t" r="r" b="b"/>
              <a:pathLst>
                <a:path w="1153" h="28447" extrusionOk="0">
                  <a:moveTo>
                    <a:pt x="727" y="0"/>
                  </a:moveTo>
                  <a:cubicBezTo>
                    <a:pt x="702" y="9499"/>
                    <a:pt x="451" y="18973"/>
                    <a:pt x="0" y="28447"/>
                  </a:cubicBezTo>
                  <a:lnTo>
                    <a:pt x="426" y="28447"/>
                  </a:lnTo>
                  <a:cubicBezTo>
                    <a:pt x="902" y="18973"/>
                    <a:pt x="1128" y="9499"/>
                    <a:pt x="1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12"/>
            <p:cNvSpPr/>
            <p:nvPr/>
          </p:nvSpPr>
          <p:spPr>
            <a:xfrm>
              <a:off x="2288644" y="2978340"/>
              <a:ext cx="17042" cy="501943"/>
            </a:xfrm>
            <a:custGeom>
              <a:avLst/>
              <a:gdLst/>
              <a:ahLst/>
              <a:cxnLst/>
              <a:rect l="l" t="t" r="r" b="b"/>
              <a:pathLst>
                <a:path w="903" h="26593" extrusionOk="0">
                  <a:moveTo>
                    <a:pt x="0" y="1"/>
                  </a:moveTo>
                  <a:cubicBezTo>
                    <a:pt x="301" y="8873"/>
                    <a:pt x="451" y="17720"/>
                    <a:pt x="476" y="26593"/>
                  </a:cubicBezTo>
                  <a:lnTo>
                    <a:pt x="903" y="26593"/>
                  </a:lnTo>
                  <a:cubicBezTo>
                    <a:pt x="877" y="17720"/>
                    <a:pt x="727" y="8848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12"/>
            <p:cNvSpPr/>
            <p:nvPr/>
          </p:nvSpPr>
          <p:spPr>
            <a:xfrm>
              <a:off x="2350134" y="2992061"/>
              <a:ext cx="50163" cy="530803"/>
            </a:xfrm>
            <a:custGeom>
              <a:avLst/>
              <a:gdLst/>
              <a:ahLst/>
              <a:cxnLst/>
              <a:rect l="l" t="t" r="r" b="b"/>
              <a:pathLst>
                <a:path w="2658" h="28122" extrusionOk="0">
                  <a:moveTo>
                    <a:pt x="426" y="1"/>
                  </a:moveTo>
                  <a:lnTo>
                    <a:pt x="0" y="26"/>
                  </a:lnTo>
                  <a:cubicBezTo>
                    <a:pt x="527" y="9399"/>
                    <a:pt x="1279" y="18773"/>
                    <a:pt x="2231" y="28121"/>
                  </a:cubicBezTo>
                  <a:lnTo>
                    <a:pt x="2657" y="28071"/>
                  </a:lnTo>
                  <a:cubicBezTo>
                    <a:pt x="1705" y="18723"/>
                    <a:pt x="953" y="9374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12"/>
            <p:cNvSpPr/>
            <p:nvPr/>
          </p:nvSpPr>
          <p:spPr>
            <a:xfrm>
              <a:off x="2417777" y="3010991"/>
              <a:ext cx="52050" cy="457945"/>
            </a:xfrm>
            <a:custGeom>
              <a:avLst/>
              <a:gdLst/>
              <a:ahLst/>
              <a:cxnLst/>
              <a:rect l="l" t="t" r="r" b="b"/>
              <a:pathLst>
                <a:path w="2758" h="24262" extrusionOk="0">
                  <a:moveTo>
                    <a:pt x="426" y="0"/>
                  </a:moveTo>
                  <a:lnTo>
                    <a:pt x="0" y="25"/>
                  </a:lnTo>
                  <a:cubicBezTo>
                    <a:pt x="777" y="8121"/>
                    <a:pt x="1554" y="16191"/>
                    <a:pt x="2331" y="24261"/>
                  </a:cubicBezTo>
                  <a:lnTo>
                    <a:pt x="2757" y="24211"/>
                  </a:lnTo>
                  <a:cubicBezTo>
                    <a:pt x="1980" y="16141"/>
                    <a:pt x="1203" y="8071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12"/>
            <p:cNvSpPr/>
            <p:nvPr/>
          </p:nvSpPr>
          <p:spPr>
            <a:xfrm>
              <a:off x="2460356" y="3005782"/>
              <a:ext cx="86568" cy="491524"/>
            </a:xfrm>
            <a:custGeom>
              <a:avLst/>
              <a:gdLst/>
              <a:ahLst/>
              <a:cxnLst/>
              <a:rect l="l" t="t" r="r" b="b"/>
              <a:pathLst>
                <a:path w="4587" h="26041" extrusionOk="0">
                  <a:moveTo>
                    <a:pt x="426" y="1"/>
                  </a:moveTo>
                  <a:lnTo>
                    <a:pt x="0" y="76"/>
                  </a:lnTo>
                  <a:cubicBezTo>
                    <a:pt x="1379" y="8722"/>
                    <a:pt x="2782" y="17394"/>
                    <a:pt x="4186" y="26041"/>
                  </a:cubicBezTo>
                  <a:lnTo>
                    <a:pt x="4587" y="25966"/>
                  </a:lnTo>
                  <a:cubicBezTo>
                    <a:pt x="3208" y="17319"/>
                    <a:pt x="1805" y="8647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12"/>
            <p:cNvSpPr/>
            <p:nvPr/>
          </p:nvSpPr>
          <p:spPr>
            <a:xfrm>
              <a:off x="2504331" y="3003423"/>
              <a:ext cx="129635" cy="483955"/>
            </a:xfrm>
            <a:custGeom>
              <a:avLst/>
              <a:gdLst/>
              <a:ahLst/>
              <a:cxnLst/>
              <a:rect l="l" t="t" r="r" b="b"/>
              <a:pathLst>
                <a:path w="6869" h="25640" extrusionOk="0">
                  <a:moveTo>
                    <a:pt x="402" y="0"/>
                  </a:moveTo>
                  <a:lnTo>
                    <a:pt x="1" y="101"/>
                  </a:lnTo>
                  <a:cubicBezTo>
                    <a:pt x="2332" y="8572"/>
                    <a:pt x="4487" y="17093"/>
                    <a:pt x="6467" y="25640"/>
                  </a:cubicBezTo>
                  <a:lnTo>
                    <a:pt x="6868" y="25564"/>
                  </a:lnTo>
                  <a:cubicBezTo>
                    <a:pt x="4888" y="16993"/>
                    <a:pt x="2733" y="8472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12"/>
            <p:cNvSpPr/>
            <p:nvPr/>
          </p:nvSpPr>
          <p:spPr>
            <a:xfrm>
              <a:off x="2554006" y="2988286"/>
              <a:ext cx="149961" cy="497677"/>
            </a:xfrm>
            <a:custGeom>
              <a:avLst/>
              <a:gdLst/>
              <a:ahLst/>
              <a:cxnLst/>
              <a:rect l="l" t="t" r="r" b="b"/>
              <a:pathLst>
                <a:path w="7946" h="26367" extrusionOk="0">
                  <a:moveTo>
                    <a:pt x="401" y="0"/>
                  </a:moveTo>
                  <a:lnTo>
                    <a:pt x="0" y="126"/>
                  </a:lnTo>
                  <a:cubicBezTo>
                    <a:pt x="2507" y="8873"/>
                    <a:pt x="5013" y="17619"/>
                    <a:pt x="7544" y="26366"/>
                  </a:cubicBezTo>
                  <a:lnTo>
                    <a:pt x="7945" y="26266"/>
                  </a:lnTo>
                  <a:cubicBezTo>
                    <a:pt x="5439" y="17494"/>
                    <a:pt x="2933" y="8747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12"/>
            <p:cNvSpPr/>
            <p:nvPr/>
          </p:nvSpPr>
          <p:spPr>
            <a:xfrm>
              <a:off x="2594679" y="2976452"/>
              <a:ext cx="191122" cy="502887"/>
            </a:xfrm>
            <a:custGeom>
              <a:avLst/>
              <a:gdLst/>
              <a:ahLst/>
              <a:cxnLst/>
              <a:rect l="l" t="t" r="r" b="b"/>
              <a:pathLst>
                <a:path w="10127" h="26643" extrusionOk="0">
                  <a:moveTo>
                    <a:pt x="402" y="1"/>
                  </a:moveTo>
                  <a:lnTo>
                    <a:pt x="1" y="151"/>
                  </a:lnTo>
                  <a:cubicBezTo>
                    <a:pt x="3409" y="8923"/>
                    <a:pt x="6643" y="17745"/>
                    <a:pt x="9725" y="26642"/>
                  </a:cubicBezTo>
                  <a:lnTo>
                    <a:pt x="10126" y="26517"/>
                  </a:lnTo>
                  <a:cubicBezTo>
                    <a:pt x="7044" y="17620"/>
                    <a:pt x="3810" y="8773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12"/>
            <p:cNvSpPr/>
            <p:nvPr/>
          </p:nvSpPr>
          <p:spPr>
            <a:xfrm>
              <a:off x="1348739" y="2551210"/>
              <a:ext cx="288070" cy="105511"/>
            </a:xfrm>
            <a:custGeom>
              <a:avLst/>
              <a:gdLst/>
              <a:ahLst/>
              <a:cxnLst/>
              <a:rect l="l" t="t" r="r" b="b"/>
              <a:pathLst>
                <a:path w="15264" h="5590" extrusionOk="0">
                  <a:moveTo>
                    <a:pt x="0" y="0"/>
                  </a:moveTo>
                  <a:lnTo>
                    <a:pt x="151" y="5589"/>
                  </a:lnTo>
                  <a:lnTo>
                    <a:pt x="15264" y="5289"/>
                  </a:lnTo>
                  <a:lnTo>
                    <a:pt x="148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12"/>
            <p:cNvSpPr/>
            <p:nvPr/>
          </p:nvSpPr>
          <p:spPr>
            <a:xfrm>
              <a:off x="2855323" y="2551210"/>
              <a:ext cx="288070" cy="105511"/>
            </a:xfrm>
            <a:custGeom>
              <a:avLst/>
              <a:gdLst/>
              <a:ahLst/>
              <a:cxnLst/>
              <a:rect l="l" t="t" r="r" b="b"/>
              <a:pathLst>
                <a:path w="15264" h="5590" extrusionOk="0">
                  <a:moveTo>
                    <a:pt x="452" y="0"/>
                  </a:moveTo>
                  <a:lnTo>
                    <a:pt x="0" y="5289"/>
                  </a:lnTo>
                  <a:lnTo>
                    <a:pt x="15113" y="5589"/>
                  </a:lnTo>
                  <a:lnTo>
                    <a:pt x="152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12"/>
            <p:cNvSpPr/>
            <p:nvPr/>
          </p:nvSpPr>
          <p:spPr>
            <a:xfrm>
              <a:off x="879504" y="2936723"/>
              <a:ext cx="2751441" cy="19"/>
            </a:xfrm>
            <a:custGeom>
              <a:avLst/>
              <a:gdLst/>
              <a:ahLst/>
              <a:cxnLst/>
              <a:rect l="l" t="t" r="r" b="b"/>
              <a:pathLst>
                <a:path w="145791" h="1" extrusionOk="0">
                  <a:moveTo>
                    <a:pt x="145790" y="0"/>
                  </a:moveTo>
                  <a:lnTo>
                    <a:pt x="145790" y="0"/>
                  </a:lnTo>
                  <a:lnTo>
                    <a:pt x="14579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12"/>
            <p:cNvSpPr/>
            <p:nvPr/>
          </p:nvSpPr>
          <p:spPr>
            <a:xfrm>
              <a:off x="877598" y="2837863"/>
              <a:ext cx="2755706" cy="1236124"/>
            </a:xfrm>
            <a:custGeom>
              <a:avLst/>
              <a:gdLst/>
              <a:ahLst/>
              <a:cxnLst/>
              <a:rect l="l" t="t" r="r" b="b"/>
              <a:pathLst>
                <a:path w="146017" h="65490" extrusionOk="0">
                  <a:moveTo>
                    <a:pt x="527" y="0"/>
                  </a:moveTo>
                  <a:cubicBezTo>
                    <a:pt x="151" y="1680"/>
                    <a:pt x="1" y="3434"/>
                    <a:pt x="101" y="5238"/>
                  </a:cubicBezTo>
                  <a:cubicBezTo>
                    <a:pt x="101" y="5264"/>
                    <a:pt x="101" y="5264"/>
                    <a:pt x="101" y="5264"/>
                  </a:cubicBezTo>
                  <a:lnTo>
                    <a:pt x="878" y="18146"/>
                  </a:lnTo>
                  <a:lnTo>
                    <a:pt x="1204" y="23108"/>
                  </a:lnTo>
                  <a:lnTo>
                    <a:pt x="1379" y="26216"/>
                  </a:lnTo>
                  <a:lnTo>
                    <a:pt x="1780" y="32632"/>
                  </a:lnTo>
                  <a:lnTo>
                    <a:pt x="2206" y="39574"/>
                  </a:lnTo>
                  <a:lnTo>
                    <a:pt x="2432" y="43309"/>
                  </a:lnTo>
                  <a:lnTo>
                    <a:pt x="2658" y="47118"/>
                  </a:lnTo>
                  <a:cubicBezTo>
                    <a:pt x="3284" y="57419"/>
                    <a:pt x="12307" y="65489"/>
                    <a:pt x="23209" y="65489"/>
                  </a:cubicBezTo>
                  <a:lnTo>
                    <a:pt x="122809" y="65489"/>
                  </a:lnTo>
                  <a:cubicBezTo>
                    <a:pt x="133711" y="65489"/>
                    <a:pt x="142708" y="57419"/>
                    <a:pt x="143335" y="47118"/>
                  </a:cubicBezTo>
                  <a:lnTo>
                    <a:pt x="144087" y="34863"/>
                  </a:lnTo>
                  <a:lnTo>
                    <a:pt x="144513" y="27945"/>
                  </a:lnTo>
                  <a:lnTo>
                    <a:pt x="144714" y="24562"/>
                  </a:lnTo>
                  <a:lnTo>
                    <a:pt x="144989" y="20076"/>
                  </a:lnTo>
                  <a:lnTo>
                    <a:pt x="145891" y="5264"/>
                  </a:lnTo>
                  <a:lnTo>
                    <a:pt x="145891" y="5238"/>
                  </a:lnTo>
                  <a:cubicBezTo>
                    <a:pt x="146017" y="3434"/>
                    <a:pt x="145866" y="1680"/>
                    <a:pt x="145465" y="0"/>
                  </a:cubicBezTo>
                  <a:lnTo>
                    <a:pt x="143335" y="34788"/>
                  </a:lnTo>
                  <a:cubicBezTo>
                    <a:pt x="142708" y="45088"/>
                    <a:pt x="133711" y="53133"/>
                    <a:pt x="122809" y="53133"/>
                  </a:cubicBezTo>
                  <a:lnTo>
                    <a:pt x="23209" y="53133"/>
                  </a:lnTo>
                  <a:cubicBezTo>
                    <a:pt x="12307" y="53133"/>
                    <a:pt x="3284" y="45088"/>
                    <a:pt x="2658" y="34788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12"/>
            <p:cNvSpPr/>
            <p:nvPr/>
          </p:nvSpPr>
          <p:spPr>
            <a:xfrm>
              <a:off x="1336906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12"/>
            <p:cNvSpPr/>
            <p:nvPr/>
          </p:nvSpPr>
          <p:spPr>
            <a:xfrm>
              <a:off x="1283456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12"/>
            <p:cNvSpPr/>
            <p:nvPr/>
          </p:nvSpPr>
          <p:spPr>
            <a:xfrm>
              <a:off x="1283456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12"/>
            <p:cNvSpPr/>
            <p:nvPr/>
          </p:nvSpPr>
          <p:spPr>
            <a:xfrm>
              <a:off x="1200204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12"/>
            <p:cNvSpPr/>
            <p:nvPr/>
          </p:nvSpPr>
          <p:spPr>
            <a:xfrm>
              <a:off x="1146754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12"/>
            <p:cNvSpPr/>
            <p:nvPr/>
          </p:nvSpPr>
          <p:spPr>
            <a:xfrm>
              <a:off x="1146754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12"/>
            <p:cNvSpPr/>
            <p:nvPr/>
          </p:nvSpPr>
          <p:spPr>
            <a:xfrm>
              <a:off x="1476929" y="4370933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12"/>
            <p:cNvSpPr/>
            <p:nvPr/>
          </p:nvSpPr>
          <p:spPr>
            <a:xfrm>
              <a:off x="1423479" y="42976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8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208" y="6366"/>
                  </a:cubicBezTo>
                  <a:cubicBezTo>
                    <a:pt x="4963" y="6366"/>
                    <a:pt x="6391" y="4937"/>
                    <a:pt x="6391" y="3183"/>
                  </a:cubicBezTo>
                  <a:cubicBezTo>
                    <a:pt x="6391" y="1404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12"/>
            <p:cNvSpPr/>
            <p:nvPr/>
          </p:nvSpPr>
          <p:spPr>
            <a:xfrm>
              <a:off x="1423479" y="4282019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208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208" y="6366"/>
                  </a:cubicBezTo>
                  <a:cubicBezTo>
                    <a:pt x="4963" y="6366"/>
                    <a:pt x="6391" y="4937"/>
                    <a:pt x="6391" y="3183"/>
                  </a:cubicBezTo>
                  <a:cubicBezTo>
                    <a:pt x="6391" y="1429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12"/>
            <p:cNvSpPr/>
            <p:nvPr/>
          </p:nvSpPr>
          <p:spPr>
            <a:xfrm>
              <a:off x="1617424" y="4370933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12"/>
            <p:cNvSpPr/>
            <p:nvPr/>
          </p:nvSpPr>
          <p:spPr>
            <a:xfrm>
              <a:off x="1563974" y="4297628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04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12"/>
            <p:cNvSpPr/>
            <p:nvPr/>
          </p:nvSpPr>
          <p:spPr>
            <a:xfrm>
              <a:off x="1563974" y="4282019"/>
              <a:ext cx="120142" cy="120158"/>
            </a:xfrm>
            <a:custGeom>
              <a:avLst/>
              <a:gdLst/>
              <a:ahLst/>
              <a:cxnLst/>
              <a:rect l="l" t="t" r="r" b="b"/>
              <a:pathLst>
                <a:path w="6366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12"/>
            <p:cNvSpPr/>
            <p:nvPr/>
          </p:nvSpPr>
          <p:spPr>
            <a:xfrm>
              <a:off x="1757900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12"/>
            <p:cNvSpPr/>
            <p:nvPr/>
          </p:nvSpPr>
          <p:spPr>
            <a:xfrm>
              <a:off x="1704450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12"/>
            <p:cNvSpPr/>
            <p:nvPr/>
          </p:nvSpPr>
          <p:spPr>
            <a:xfrm>
              <a:off x="1704450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12"/>
            <p:cNvSpPr/>
            <p:nvPr/>
          </p:nvSpPr>
          <p:spPr>
            <a:xfrm>
              <a:off x="1897923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12"/>
            <p:cNvSpPr/>
            <p:nvPr/>
          </p:nvSpPr>
          <p:spPr>
            <a:xfrm>
              <a:off x="1844473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04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12"/>
            <p:cNvSpPr/>
            <p:nvPr/>
          </p:nvSpPr>
          <p:spPr>
            <a:xfrm>
              <a:off x="1844473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12"/>
            <p:cNvSpPr/>
            <p:nvPr/>
          </p:nvSpPr>
          <p:spPr>
            <a:xfrm>
              <a:off x="2038418" y="4370933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12"/>
            <p:cNvSpPr/>
            <p:nvPr/>
          </p:nvSpPr>
          <p:spPr>
            <a:xfrm>
              <a:off x="1984949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04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12"/>
            <p:cNvSpPr/>
            <p:nvPr/>
          </p:nvSpPr>
          <p:spPr>
            <a:xfrm>
              <a:off x="1984949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12"/>
            <p:cNvSpPr/>
            <p:nvPr/>
          </p:nvSpPr>
          <p:spPr>
            <a:xfrm>
              <a:off x="2178422" y="4370933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12"/>
            <p:cNvSpPr/>
            <p:nvPr/>
          </p:nvSpPr>
          <p:spPr>
            <a:xfrm>
              <a:off x="2124972" y="42976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04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12"/>
            <p:cNvSpPr/>
            <p:nvPr/>
          </p:nvSpPr>
          <p:spPr>
            <a:xfrm>
              <a:off x="2124972" y="4282019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12"/>
            <p:cNvSpPr/>
            <p:nvPr/>
          </p:nvSpPr>
          <p:spPr>
            <a:xfrm>
              <a:off x="2318917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12"/>
            <p:cNvSpPr/>
            <p:nvPr/>
          </p:nvSpPr>
          <p:spPr>
            <a:xfrm>
              <a:off x="2265467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04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12"/>
            <p:cNvSpPr/>
            <p:nvPr/>
          </p:nvSpPr>
          <p:spPr>
            <a:xfrm>
              <a:off x="2265467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12"/>
            <p:cNvSpPr/>
            <p:nvPr/>
          </p:nvSpPr>
          <p:spPr>
            <a:xfrm>
              <a:off x="2458921" y="4370933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12"/>
            <p:cNvSpPr/>
            <p:nvPr/>
          </p:nvSpPr>
          <p:spPr>
            <a:xfrm>
              <a:off x="2405471" y="42976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9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209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04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12"/>
            <p:cNvSpPr/>
            <p:nvPr/>
          </p:nvSpPr>
          <p:spPr>
            <a:xfrm>
              <a:off x="2405471" y="4282019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209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209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12"/>
            <p:cNvSpPr/>
            <p:nvPr/>
          </p:nvSpPr>
          <p:spPr>
            <a:xfrm>
              <a:off x="2599416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12"/>
            <p:cNvSpPr/>
            <p:nvPr/>
          </p:nvSpPr>
          <p:spPr>
            <a:xfrm>
              <a:off x="2545966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04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12"/>
            <p:cNvSpPr/>
            <p:nvPr/>
          </p:nvSpPr>
          <p:spPr>
            <a:xfrm>
              <a:off x="2545966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12"/>
            <p:cNvSpPr/>
            <p:nvPr/>
          </p:nvSpPr>
          <p:spPr>
            <a:xfrm>
              <a:off x="2739911" y="4370933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12"/>
            <p:cNvSpPr/>
            <p:nvPr/>
          </p:nvSpPr>
          <p:spPr>
            <a:xfrm>
              <a:off x="2686461" y="4297628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04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12"/>
            <p:cNvSpPr/>
            <p:nvPr/>
          </p:nvSpPr>
          <p:spPr>
            <a:xfrm>
              <a:off x="2686461" y="4282019"/>
              <a:ext cx="120142" cy="120158"/>
            </a:xfrm>
            <a:custGeom>
              <a:avLst/>
              <a:gdLst/>
              <a:ahLst/>
              <a:cxnLst/>
              <a:rect l="l" t="t" r="r" b="b"/>
              <a:pathLst>
                <a:path w="6366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12"/>
            <p:cNvSpPr/>
            <p:nvPr/>
          </p:nvSpPr>
          <p:spPr>
            <a:xfrm>
              <a:off x="2879915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12"/>
            <p:cNvSpPr/>
            <p:nvPr/>
          </p:nvSpPr>
          <p:spPr>
            <a:xfrm>
              <a:off x="2826465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12"/>
            <p:cNvSpPr/>
            <p:nvPr/>
          </p:nvSpPr>
          <p:spPr>
            <a:xfrm>
              <a:off x="2826465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12"/>
            <p:cNvSpPr/>
            <p:nvPr/>
          </p:nvSpPr>
          <p:spPr>
            <a:xfrm>
              <a:off x="3020410" y="4370933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12"/>
            <p:cNvSpPr/>
            <p:nvPr/>
          </p:nvSpPr>
          <p:spPr>
            <a:xfrm>
              <a:off x="2966960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04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04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12"/>
            <p:cNvSpPr/>
            <p:nvPr/>
          </p:nvSpPr>
          <p:spPr>
            <a:xfrm>
              <a:off x="2966960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12"/>
            <p:cNvSpPr/>
            <p:nvPr/>
          </p:nvSpPr>
          <p:spPr>
            <a:xfrm>
              <a:off x="3160414" y="4370933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12"/>
            <p:cNvSpPr/>
            <p:nvPr/>
          </p:nvSpPr>
          <p:spPr>
            <a:xfrm>
              <a:off x="3106964" y="42976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04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04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12"/>
            <p:cNvSpPr/>
            <p:nvPr/>
          </p:nvSpPr>
          <p:spPr>
            <a:xfrm>
              <a:off x="3106964" y="4282019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12"/>
            <p:cNvSpPr/>
            <p:nvPr/>
          </p:nvSpPr>
          <p:spPr>
            <a:xfrm>
              <a:off x="3304231" y="4370933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12"/>
            <p:cNvSpPr/>
            <p:nvPr/>
          </p:nvSpPr>
          <p:spPr>
            <a:xfrm>
              <a:off x="3250762" y="42976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04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04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12"/>
            <p:cNvSpPr/>
            <p:nvPr/>
          </p:nvSpPr>
          <p:spPr>
            <a:xfrm>
              <a:off x="3250762" y="4282019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12"/>
            <p:cNvSpPr/>
            <p:nvPr/>
          </p:nvSpPr>
          <p:spPr>
            <a:xfrm>
              <a:off x="1336906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12"/>
            <p:cNvSpPr/>
            <p:nvPr/>
          </p:nvSpPr>
          <p:spPr>
            <a:xfrm>
              <a:off x="1283456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12"/>
            <p:cNvSpPr/>
            <p:nvPr/>
          </p:nvSpPr>
          <p:spPr>
            <a:xfrm>
              <a:off x="1283456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12"/>
            <p:cNvSpPr/>
            <p:nvPr/>
          </p:nvSpPr>
          <p:spPr>
            <a:xfrm>
              <a:off x="1200204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12"/>
            <p:cNvSpPr/>
            <p:nvPr/>
          </p:nvSpPr>
          <p:spPr>
            <a:xfrm>
              <a:off x="1146754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12"/>
            <p:cNvSpPr/>
            <p:nvPr/>
          </p:nvSpPr>
          <p:spPr>
            <a:xfrm>
              <a:off x="1146754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12"/>
            <p:cNvSpPr/>
            <p:nvPr/>
          </p:nvSpPr>
          <p:spPr>
            <a:xfrm>
              <a:off x="1476929" y="4212942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12"/>
            <p:cNvSpPr/>
            <p:nvPr/>
          </p:nvSpPr>
          <p:spPr>
            <a:xfrm>
              <a:off x="1423479" y="4139636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8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208" y="6366"/>
                  </a:cubicBezTo>
                  <a:cubicBezTo>
                    <a:pt x="4963" y="6366"/>
                    <a:pt x="6391" y="4938"/>
                    <a:pt x="6391" y="3183"/>
                  </a:cubicBezTo>
                  <a:cubicBezTo>
                    <a:pt x="6391" y="1429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12"/>
            <p:cNvSpPr/>
            <p:nvPr/>
          </p:nvSpPr>
          <p:spPr>
            <a:xfrm>
              <a:off x="1423479" y="41240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8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208" y="6366"/>
                  </a:cubicBezTo>
                  <a:cubicBezTo>
                    <a:pt x="4963" y="6366"/>
                    <a:pt x="6391" y="4937"/>
                    <a:pt x="6391" y="3183"/>
                  </a:cubicBezTo>
                  <a:cubicBezTo>
                    <a:pt x="6391" y="1429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12"/>
            <p:cNvSpPr/>
            <p:nvPr/>
          </p:nvSpPr>
          <p:spPr>
            <a:xfrm>
              <a:off x="1617424" y="4212942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12"/>
            <p:cNvSpPr/>
            <p:nvPr/>
          </p:nvSpPr>
          <p:spPr>
            <a:xfrm>
              <a:off x="1563974" y="4139636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7" y="6366"/>
                    <a:pt x="6366" y="4938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12"/>
            <p:cNvSpPr/>
            <p:nvPr/>
          </p:nvSpPr>
          <p:spPr>
            <a:xfrm>
              <a:off x="1563974" y="4124028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12"/>
            <p:cNvSpPr/>
            <p:nvPr/>
          </p:nvSpPr>
          <p:spPr>
            <a:xfrm>
              <a:off x="1757900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12"/>
            <p:cNvSpPr/>
            <p:nvPr/>
          </p:nvSpPr>
          <p:spPr>
            <a:xfrm>
              <a:off x="1704450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12"/>
            <p:cNvSpPr/>
            <p:nvPr/>
          </p:nvSpPr>
          <p:spPr>
            <a:xfrm>
              <a:off x="1704450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12"/>
            <p:cNvSpPr/>
            <p:nvPr/>
          </p:nvSpPr>
          <p:spPr>
            <a:xfrm>
              <a:off x="1897923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12"/>
            <p:cNvSpPr/>
            <p:nvPr/>
          </p:nvSpPr>
          <p:spPr>
            <a:xfrm>
              <a:off x="1844473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8" y="6366"/>
                    <a:pt x="6366" y="4938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12"/>
            <p:cNvSpPr/>
            <p:nvPr/>
          </p:nvSpPr>
          <p:spPr>
            <a:xfrm>
              <a:off x="1844473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12"/>
            <p:cNvSpPr/>
            <p:nvPr/>
          </p:nvSpPr>
          <p:spPr>
            <a:xfrm>
              <a:off x="2038418" y="4212942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12"/>
            <p:cNvSpPr/>
            <p:nvPr/>
          </p:nvSpPr>
          <p:spPr>
            <a:xfrm>
              <a:off x="1984949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8"/>
                    <a:pt x="1430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12"/>
            <p:cNvSpPr/>
            <p:nvPr/>
          </p:nvSpPr>
          <p:spPr>
            <a:xfrm>
              <a:off x="1984949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12"/>
            <p:cNvSpPr/>
            <p:nvPr/>
          </p:nvSpPr>
          <p:spPr>
            <a:xfrm>
              <a:off x="2178422" y="4212942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12"/>
            <p:cNvSpPr/>
            <p:nvPr/>
          </p:nvSpPr>
          <p:spPr>
            <a:xfrm>
              <a:off x="2124972" y="4139636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63" y="6366"/>
                    <a:pt x="6392" y="4938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12"/>
            <p:cNvSpPr/>
            <p:nvPr/>
          </p:nvSpPr>
          <p:spPr>
            <a:xfrm>
              <a:off x="2124972" y="41240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12"/>
            <p:cNvSpPr/>
            <p:nvPr/>
          </p:nvSpPr>
          <p:spPr>
            <a:xfrm>
              <a:off x="2318917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12"/>
            <p:cNvSpPr/>
            <p:nvPr/>
          </p:nvSpPr>
          <p:spPr>
            <a:xfrm>
              <a:off x="2265467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8" y="6366"/>
                    <a:pt x="6366" y="4938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12"/>
            <p:cNvSpPr/>
            <p:nvPr/>
          </p:nvSpPr>
          <p:spPr>
            <a:xfrm>
              <a:off x="2265467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12"/>
            <p:cNvSpPr/>
            <p:nvPr/>
          </p:nvSpPr>
          <p:spPr>
            <a:xfrm>
              <a:off x="2458921" y="4212942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12"/>
            <p:cNvSpPr/>
            <p:nvPr/>
          </p:nvSpPr>
          <p:spPr>
            <a:xfrm>
              <a:off x="2405471" y="4139636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9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209" y="6366"/>
                  </a:cubicBezTo>
                  <a:cubicBezTo>
                    <a:pt x="4963" y="6366"/>
                    <a:pt x="6392" y="4938"/>
                    <a:pt x="6392" y="3183"/>
                  </a:cubicBezTo>
                  <a:cubicBezTo>
                    <a:pt x="6392" y="1429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12"/>
            <p:cNvSpPr/>
            <p:nvPr/>
          </p:nvSpPr>
          <p:spPr>
            <a:xfrm>
              <a:off x="2405471" y="41240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9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209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12"/>
            <p:cNvSpPr/>
            <p:nvPr/>
          </p:nvSpPr>
          <p:spPr>
            <a:xfrm>
              <a:off x="2599416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12"/>
            <p:cNvSpPr/>
            <p:nvPr/>
          </p:nvSpPr>
          <p:spPr>
            <a:xfrm>
              <a:off x="2545966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8" y="6366"/>
                    <a:pt x="6366" y="4938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12"/>
            <p:cNvSpPr/>
            <p:nvPr/>
          </p:nvSpPr>
          <p:spPr>
            <a:xfrm>
              <a:off x="2545966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12"/>
            <p:cNvSpPr/>
            <p:nvPr/>
          </p:nvSpPr>
          <p:spPr>
            <a:xfrm>
              <a:off x="2739911" y="4212942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12"/>
            <p:cNvSpPr/>
            <p:nvPr/>
          </p:nvSpPr>
          <p:spPr>
            <a:xfrm>
              <a:off x="2686461" y="4139636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7" y="6366"/>
                    <a:pt x="6366" y="4938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12"/>
            <p:cNvSpPr/>
            <p:nvPr/>
          </p:nvSpPr>
          <p:spPr>
            <a:xfrm>
              <a:off x="2686461" y="4124028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12"/>
            <p:cNvSpPr/>
            <p:nvPr/>
          </p:nvSpPr>
          <p:spPr>
            <a:xfrm>
              <a:off x="2879915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12"/>
            <p:cNvSpPr/>
            <p:nvPr/>
          </p:nvSpPr>
          <p:spPr>
            <a:xfrm>
              <a:off x="2826465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12"/>
            <p:cNvSpPr/>
            <p:nvPr/>
          </p:nvSpPr>
          <p:spPr>
            <a:xfrm>
              <a:off x="2826465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12"/>
            <p:cNvSpPr/>
            <p:nvPr/>
          </p:nvSpPr>
          <p:spPr>
            <a:xfrm>
              <a:off x="3020410" y="4212942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12"/>
            <p:cNvSpPr/>
            <p:nvPr/>
          </p:nvSpPr>
          <p:spPr>
            <a:xfrm>
              <a:off x="2966960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8"/>
                    <a:pt x="1429" y="6366"/>
                    <a:pt x="3183" y="6366"/>
                  </a:cubicBezTo>
                  <a:cubicBezTo>
                    <a:pt x="4938" y="6366"/>
                    <a:pt x="6366" y="4938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12"/>
            <p:cNvSpPr/>
            <p:nvPr/>
          </p:nvSpPr>
          <p:spPr>
            <a:xfrm>
              <a:off x="2966960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12"/>
            <p:cNvSpPr/>
            <p:nvPr/>
          </p:nvSpPr>
          <p:spPr>
            <a:xfrm>
              <a:off x="3160414" y="4212942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12"/>
            <p:cNvSpPr/>
            <p:nvPr/>
          </p:nvSpPr>
          <p:spPr>
            <a:xfrm>
              <a:off x="3106964" y="4139636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8"/>
                    <a:pt x="1429" y="6366"/>
                    <a:pt x="3184" y="6366"/>
                  </a:cubicBezTo>
                  <a:cubicBezTo>
                    <a:pt x="4963" y="6366"/>
                    <a:pt x="6392" y="4938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12"/>
            <p:cNvSpPr/>
            <p:nvPr/>
          </p:nvSpPr>
          <p:spPr>
            <a:xfrm>
              <a:off x="3106964" y="4124028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12"/>
            <p:cNvSpPr/>
            <p:nvPr/>
          </p:nvSpPr>
          <p:spPr>
            <a:xfrm>
              <a:off x="3304231" y="4212942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12"/>
            <p:cNvSpPr/>
            <p:nvPr/>
          </p:nvSpPr>
          <p:spPr>
            <a:xfrm>
              <a:off x="3250762" y="4139636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8"/>
                    <a:pt x="1430" y="6366"/>
                    <a:pt x="3184" y="6366"/>
                  </a:cubicBezTo>
                  <a:cubicBezTo>
                    <a:pt x="4938" y="6366"/>
                    <a:pt x="6367" y="4938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12"/>
            <p:cNvSpPr/>
            <p:nvPr/>
          </p:nvSpPr>
          <p:spPr>
            <a:xfrm>
              <a:off x="3250762" y="4124028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12"/>
            <p:cNvSpPr/>
            <p:nvPr/>
          </p:nvSpPr>
          <p:spPr>
            <a:xfrm>
              <a:off x="1336906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12"/>
            <p:cNvSpPr/>
            <p:nvPr/>
          </p:nvSpPr>
          <p:spPr>
            <a:xfrm>
              <a:off x="1283456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12"/>
            <p:cNvSpPr/>
            <p:nvPr/>
          </p:nvSpPr>
          <p:spPr>
            <a:xfrm>
              <a:off x="1283456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12"/>
            <p:cNvSpPr/>
            <p:nvPr/>
          </p:nvSpPr>
          <p:spPr>
            <a:xfrm>
              <a:off x="1476929" y="4521356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12"/>
            <p:cNvSpPr/>
            <p:nvPr/>
          </p:nvSpPr>
          <p:spPr>
            <a:xfrm>
              <a:off x="1423479" y="4448051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8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208" y="6366"/>
                  </a:cubicBezTo>
                  <a:cubicBezTo>
                    <a:pt x="4963" y="6366"/>
                    <a:pt x="6391" y="4937"/>
                    <a:pt x="6391" y="3183"/>
                  </a:cubicBezTo>
                  <a:cubicBezTo>
                    <a:pt x="6391" y="1429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12"/>
            <p:cNvSpPr/>
            <p:nvPr/>
          </p:nvSpPr>
          <p:spPr>
            <a:xfrm>
              <a:off x="1423479" y="4432442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208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208" y="6366"/>
                  </a:cubicBezTo>
                  <a:cubicBezTo>
                    <a:pt x="4963" y="6366"/>
                    <a:pt x="6391" y="4937"/>
                    <a:pt x="6391" y="3183"/>
                  </a:cubicBezTo>
                  <a:cubicBezTo>
                    <a:pt x="6391" y="1429"/>
                    <a:pt x="4963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12"/>
            <p:cNvSpPr/>
            <p:nvPr/>
          </p:nvSpPr>
          <p:spPr>
            <a:xfrm>
              <a:off x="1617424" y="4521356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12"/>
            <p:cNvSpPr/>
            <p:nvPr/>
          </p:nvSpPr>
          <p:spPr>
            <a:xfrm>
              <a:off x="1563974" y="4448051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12"/>
            <p:cNvSpPr/>
            <p:nvPr/>
          </p:nvSpPr>
          <p:spPr>
            <a:xfrm>
              <a:off x="1563974" y="4432442"/>
              <a:ext cx="120142" cy="120158"/>
            </a:xfrm>
            <a:custGeom>
              <a:avLst/>
              <a:gdLst/>
              <a:ahLst/>
              <a:cxnLst/>
              <a:rect l="l" t="t" r="r" b="b"/>
              <a:pathLst>
                <a:path w="6366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12"/>
            <p:cNvSpPr/>
            <p:nvPr/>
          </p:nvSpPr>
          <p:spPr>
            <a:xfrm>
              <a:off x="1757900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12"/>
            <p:cNvSpPr/>
            <p:nvPr/>
          </p:nvSpPr>
          <p:spPr>
            <a:xfrm>
              <a:off x="1704450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12"/>
            <p:cNvSpPr/>
            <p:nvPr/>
          </p:nvSpPr>
          <p:spPr>
            <a:xfrm>
              <a:off x="1704450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12"/>
            <p:cNvSpPr/>
            <p:nvPr/>
          </p:nvSpPr>
          <p:spPr>
            <a:xfrm>
              <a:off x="1897923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12"/>
            <p:cNvSpPr/>
            <p:nvPr/>
          </p:nvSpPr>
          <p:spPr>
            <a:xfrm>
              <a:off x="1844473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12"/>
            <p:cNvSpPr/>
            <p:nvPr/>
          </p:nvSpPr>
          <p:spPr>
            <a:xfrm>
              <a:off x="1844473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12"/>
            <p:cNvSpPr/>
            <p:nvPr/>
          </p:nvSpPr>
          <p:spPr>
            <a:xfrm>
              <a:off x="2038418" y="4521356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12"/>
            <p:cNvSpPr/>
            <p:nvPr/>
          </p:nvSpPr>
          <p:spPr>
            <a:xfrm>
              <a:off x="1984949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12"/>
            <p:cNvSpPr/>
            <p:nvPr/>
          </p:nvSpPr>
          <p:spPr>
            <a:xfrm>
              <a:off x="1984949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30" y="0"/>
                    <a:pt x="1" y="1429"/>
                    <a:pt x="1" y="3183"/>
                  </a:cubicBezTo>
                  <a:cubicBezTo>
                    <a:pt x="1" y="4937"/>
                    <a:pt x="1430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12"/>
            <p:cNvSpPr/>
            <p:nvPr/>
          </p:nvSpPr>
          <p:spPr>
            <a:xfrm>
              <a:off x="2178422" y="4521356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7" y="3535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12"/>
            <p:cNvSpPr/>
            <p:nvPr/>
          </p:nvSpPr>
          <p:spPr>
            <a:xfrm>
              <a:off x="2124972" y="4448051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12"/>
            <p:cNvSpPr/>
            <p:nvPr/>
          </p:nvSpPr>
          <p:spPr>
            <a:xfrm>
              <a:off x="2124972" y="4432442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12"/>
            <p:cNvSpPr/>
            <p:nvPr/>
          </p:nvSpPr>
          <p:spPr>
            <a:xfrm>
              <a:off x="2318917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12"/>
            <p:cNvSpPr/>
            <p:nvPr/>
          </p:nvSpPr>
          <p:spPr>
            <a:xfrm>
              <a:off x="2265467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12"/>
            <p:cNvSpPr/>
            <p:nvPr/>
          </p:nvSpPr>
          <p:spPr>
            <a:xfrm>
              <a:off x="2265467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12"/>
            <p:cNvSpPr/>
            <p:nvPr/>
          </p:nvSpPr>
          <p:spPr>
            <a:xfrm>
              <a:off x="2458921" y="4521356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12"/>
            <p:cNvSpPr/>
            <p:nvPr/>
          </p:nvSpPr>
          <p:spPr>
            <a:xfrm>
              <a:off x="2405471" y="4448051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209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209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12"/>
            <p:cNvSpPr/>
            <p:nvPr/>
          </p:nvSpPr>
          <p:spPr>
            <a:xfrm>
              <a:off x="2405471" y="4432442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209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209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12"/>
            <p:cNvSpPr/>
            <p:nvPr/>
          </p:nvSpPr>
          <p:spPr>
            <a:xfrm>
              <a:off x="2599416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12"/>
            <p:cNvSpPr/>
            <p:nvPr/>
          </p:nvSpPr>
          <p:spPr>
            <a:xfrm>
              <a:off x="2545966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12"/>
            <p:cNvSpPr/>
            <p:nvPr/>
          </p:nvSpPr>
          <p:spPr>
            <a:xfrm>
              <a:off x="2545966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12"/>
            <p:cNvSpPr/>
            <p:nvPr/>
          </p:nvSpPr>
          <p:spPr>
            <a:xfrm>
              <a:off x="2739911" y="4521356"/>
              <a:ext cx="13248" cy="66723"/>
            </a:xfrm>
            <a:custGeom>
              <a:avLst/>
              <a:gdLst/>
              <a:ahLst/>
              <a:cxnLst/>
              <a:rect l="l" t="t" r="r" b="b"/>
              <a:pathLst>
                <a:path w="702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12"/>
            <p:cNvSpPr/>
            <p:nvPr/>
          </p:nvSpPr>
          <p:spPr>
            <a:xfrm>
              <a:off x="2686461" y="4448051"/>
              <a:ext cx="120142" cy="120177"/>
            </a:xfrm>
            <a:custGeom>
              <a:avLst/>
              <a:gdLst/>
              <a:ahLst/>
              <a:cxnLst/>
              <a:rect l="l" t="t" r="r" b="b"/>
              <a:pathLst>
                <a:path w="6366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12"/>
            <p:cNvSpPr/>
            <p:nvPr/>
          </p:nvSpPr>
          <p:spPr>
            <a:xfrm>
              <a:off x="2686461" y="4432442"/>
              <a:ext cx="120142" cy="120158"/>
            </a:xfrm>
            <a:custGeom>
              <a:avLst/>
              <a:gdLst/>
              <a:ahLst/>
              <a:cxnLst/>
              <a:rect l="l" t="t" r="r" b="b"/>
              <a:pathLst>
                <a:path w="6366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7" y="6366"/>
                    <a:pt x="6366" y="4937"/>
                    <a:pt x="6366" y="3183"/>
                  </a:cubicBezTo>
                  <a:cubicBezTo>
                    <a:pt x="6366" y="1429"/>
                    <a:pt x="4937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12"/>
            <p:cNvSpPr/>
            <p:nvPr/>
          </p:nvSpPr>
          <p:spPr>
            <a:xfrm>
              <a:off x="2879915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03" y="353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12"/>
            <p:cNvSpPr/>
            <p:nvPr/>
          </p:nvSpPr>
          <p:spPr>
            <a:xfrm>
              <a:off x="2826465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12"/>
            <p:cNvSpPr/>
            <p:nvPr/>
          </p:nvSpPr>
          <p:spPr>
            <a:xfrm>
              <a:off x="2826465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38" y="6366"/>
                    <a:pt x="6367" y="4937"/>
                    <a:pt x="6367" y="3183"/>
                  </a:cubicBezTo>
                  <a:cubicBezTo>
                    <a:pt x="6367" y="1429"/>
                    <a:pt x="4938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12"/>
            <p:cNvSpPr/>
            <p:nvPr/>
          </p:nvSpPr>
          <p:spPr>
            <a:xfrm>
              <a:off x="3020410" y="4521356"/>
              <a:ext cx="13267" cy="66723"/>
            </a:xfrm>
            <a:custGeom>
              <a:avLst/>
              <a:gdLst/>
              <a:ahLst/>
              <a:cxnLst/>
              <a:rect l="l" t="t" r="r" b="b"/>
              <a:pathLst>
                <a:path w="703" h="3535" extrusionOk="0">
                  <a:moveTo>
                    <a:pt x="0" y="1"/>
                  </a:moveTo>
                  <a:lnTo>
                    <a:pt x="0" y="3535"/>
                  </a:lnTo>
                  <a:lnTo>
                    <a:pt x="702" y="353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12"/>
            <p:cNvSpPr/>
            <p:nvPr/>
          </p:nvSpPr>
          <p:spPr>
            <a:xfrm>
              <a:off x="2966960" y="4448051"/>
              <a:ext cx="120161" cy="120177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12"/>
            <p:cNvSpPr/>
            <p:nvPr/>
          </p:nvSpPr>
          <p:spPr>
            <a:xfrm>
              <a:off x="2966960" y="4432442"/>
              <a:ext cx="120161" cy="120158"/>
            </a:xfrm>
            <a:custGeom>
              <a:avLst/>
              <a:gdLst/>
              <a:ahLst/>
              <a:cxnLst/>
              <a:rect l="l" t="t" r="r" b="b"/>
              <a:pathLst>
                <a:path w="6367" h="6366" extrusionOk="0">
                  <a:moveTo>
                    <a:pt x="3183" y="0"/>
                  </a:moveTo>
                  <a:cubicBezTo>
                    <a:pt x="1429" y="0"/>
                    <a:pt x="0" y="1429"/>
                    <a:pt x="0" y="3183"/>
                  </a:cubicBezTo>
                  <a:cubicBezTo>
                    <a:pt x="0" y="4937"/>
                    <a:pt x="1429" y="6366"/>
                    <a:pt x="3183" y="6366"/>
                  </a:cubicBezTo>
                  <a:cubicBezTo>
                    <a:pt x="4938" y="6366"/>
                    <a:pt x="6366" y="4937"/>
                    <a:pt x="6366" y="3183"/>
                  </a:cubicBezTo>
                  <a:cubicBezTo>
                    <a:pt x="6366" y="1429"/>
                    <a:pt x="4938" y="0"/>
                    <a:pt x="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12"/>
            <p:cNvSpPr/>
            <p:nvPr/>
          </p:nvSpPr>
          <p:spPr>
            <a:xfrm>
              <a:off x="3160414" y="4521356"/>
              <a:ext cx="13739" cy="66723"/>
            </a:xfrm>
            <a:custGeom>
              <a:avLst/>
              <a:gdLst/>
              <a:ahLst/>
              <a:cxnLst/>
              <a:rect l="l" t="t" r="r" b="b"/>
              <a:pathLst>
                <a:path w="728" h="3535" extrusionOk="0">
                  <a:moveTo>
                    <a:pt x="1" y="1"/>
                  </a:moveTo>
                  <a:lnTo>
                    <a:pt x="1" y="3535"/>
                  </a:lnTo>
                  <a:lnTo>
                    <a:pt x="728" y="3535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12"/>
            <p:cNvSpPr/>
            <p:nvPr/>
          </p:nvSpPr>
          <p:spPr>
            <a:xfrm>
              <a:off x="3106964" y="4448051"/>
              <a:ext cx="120633" cy="120177"/>
            </a:xfrm>
            <a:custGeom>
              <a:avLst/>
              <a:gdLst/>
              <a:ahLst/>
              <a:cxnLst/>
              <a:rect l="l" t="t" r="r" b="b"/>
              <a:pathLst>
                <a:path w="6392" h="6367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12"/>
            <p:cNvSpPr/>
            <p:nvPr/>
          </p:nvSpPr>
          <p:spPr>
            <a:xfrm>
              <a:off x="3106964" y="4432442"/>
              <a:ext cx="120633" cy="120158"/>
            </a:xfrm>
            <a:custGeom>
              <a:avLst/>
              <a:gdLst/>
              <a:ahLst/>
              <a:cxnLst/>
              <a:rect l="l" t="t" r="r" b="b"/>
              <a:pathLst>
                <a:path w="6392" h="6366" extrusionOk="0">
                  <a:moveTo>
                    <a:pt x="3184" y="0"/>
                  </a:moveTo>
                  <a:cubicBezTo>
                    <a:pt x="1429" y="0"/>
                    <a:pt x="1" y="1429"/>
                    <a:pt x="1" y="3183"/>
                  </a:cubicBezTo>
                  <a:cubicBezTo>
                    <a:pt x="1" y="4937"/>
                    <a:pt x="1429" y="6366"/>
                    <a:pt x="3184" y="6366"/>
                  </a:cubicBezTo>
                  <a:cubicBezTo>
                    <a:pt x="4963" y="6366"/>
                    <a:pt x="6392" y="4937"/>
                    <a:pt x="6392" y="3183"/>
                  </a:cubicBezTo>
                  <a:cubicBezTo>
                    <a:pt x="6392" y="1429"/>
                    <a:pt x="4963" y="0"/>
                    <a:pt x="3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F06206A0-1E18-5535-DD49-F750CC8B1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40" y="2022648"/>
            <a:ext cx="4343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วินัยต่อตำแหน่งหน้าที่</a:t>
            </a:r>
          </a:p>
        </p:txBody>
      </p:sp>
      <p:pic>
        <p:nvPicPr>
          <p:cNvPr id="9" name="รูปภาพ 5" descr="logo.jpg">
            <a:extLst>
              <a:ext uri="{FF2B5EF4-FFF2-40B4-BE49-F238E27FC236}">
                <a16:creationId xmlns:a16="http://schemas.microsoft.com/office/drawing/2014/main" id="{4F6F8507-069B-6B64-311B-12E210D80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3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91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“หน้าที่ราชการ” </a:t>
            </a:r>
            <a:r>
              <a:rPr lang="th-TH" sz="36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พิจารณาจาก</a:t>
            </a:r>
            <a:endParaRPr sz="360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17" name="Google Shape;2017;p91"/>
          <p:cNvSpPr txBox="1">
            <a:spLocks noGrp="1"/>
          </p:cNvSpPr>
          <p:nvPr>
            <p:ph type="subTitle" idx="1"/>
          </p:nvPr>
        </p:nvSpPr>
        <p:spPr>
          <a:xfrm>
            <a:off x="1649993" y="1977530"/>
            <a:ext cx="29500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กฎหมายหรือระเบียบ</a:t>
            </a:r>
            <a:endParaRPr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024" name="Google Shape;2024;p91"/>
          <p:cNvSpPr/>
          <p:nvPr/>
        </p:nvSpPr>
        <p:spPr>
          <a:xfrm>
            <a:off x="2776856" y="119256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chemeClr val="tx1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1</a:t>
            </a:r>
            <a:endParaRPr sz="3400" b="1" dirty="0">
              <a:solidFill>
                <a:schemeClr val="tx1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sp>
        <p:nvSpPr>
          <p:cNvPr id="2025" name="Google Shape;2025;p91"/>
          <p:cNvSpPr/>
          <p:nvPr/>
        </p:nvSpPr>
        <p:spPr>
          <a:xfrm>
            <a:off x="2776856" y="393336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 b="1" dirty="0">
                <a:solidFill>
                  <a:schemeClr val="tx1"/>
                </a:solidFill>
                <a:latin typeface="Libre Baskerville"/>
                <a:ea typeface="Libre Baskerville"/>
                <a:cs typeface="+mj-cs"/>
                <a:sym typeface="Libre Baskerville"/>
              </a:rPr>
              <a:t>3</a:t>
            </a:r>
            <a:endParaRPr sz="3400" b="1" dirty="0">
              <a:solidFill>
                <a:schemeClr val="tx1"/>
              </a:solidFill>
              <a:latin typeface="Libre Baskerville"/>
              <a:ea typeface="Libre Baskerville"/>
              <a:cs typeface="+mj-cs"/>
              <a:sym typeface="Libre Baskerville"/>
            </a:endParaRPr>
          </a:p>
        </p:txBody>
      </p:sp>
      <p:sp>
        <p:nvSpPr>
          <p:cNvPr id="2026" name="Google Shape;2026;p91"/>
          <p:cNvSpPr/>
          <p:nvPr/>
        </p:nvSpPr>
        <p:spPr>
          <a:xfrm>
            <a:off x="5747637" y="393336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4</a:t>
            </a:r>
            <a:endParaRPr sz="3400" b="1" dirty="0">
              <a:solidFill>
                <a:schemeClr val="tx1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sp>
        <p:nvSpPr>
          <p:cNvPr id="2027" name="Google Shape;2027;p91"/>
          <p:cNvSpPr/>
          <p:nvPr/>
        </p:nvSpPr>
        <p:spPr>
          <a:xfrm>
            <a:off x="5747637" y="119256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 b="1" dirty="0">
                <a:solidFill>
                  <a:schemeClr val="tx1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2</a:t>
            </a:r>
            <a:endParaRPr sz="3400" b="1" dirty="0">
              <a:solidFill>
                <a:schemeClr val="tx1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cxnSp>
        <p:nvCxnSpPr>
          <p:cNvPr id="2028" name="Google Shape;2028;p91"/>
          <p:cNvCxnSpPr>
            <a:stCxn id="2024" idx="1"/>
            <a:endCxn id="2025" idx="1"/>
          </p:cNvCxnSpPr>
          <p:nvPr/>
        </p:nvCxnSpPr>
        <p:spPr>
          <a:xfrm>
            <a:off x="2776856" y="1502315"/>
            <a:ext cx="600" cy="2740800"/>
          </a:xfrm>
          <a:prstGeom prst="bentConnector3">
            <a:avLst>
              <a:gd name="adj1" fmla="val -26699270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9" name="Google Shape;2029;p91"/>
          <p:cNvCxnSpPr>
            <a:stCxn id="2027" idx="3"/>
            <a:endCxn id="2026" idx="3"/>
          </p:cNvCxnSpPr>
          <p:nvPr/>
        </p:nvCxnSpPr>
        <p:spPr>
          <a:xfrm>
            <a:off x="6367137" y="1502315"/>
            <a:ext cx="600" cy="2740800"/>
          </a:xfrm>
          <a:prstGeom prst="bentConnector3">
            <a:avLst>
              <a:gd name="adj1" fmla="val 26667724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0" name="Google Shape;2030;p91"/>
          <p:cNvCxnSpPr>
            <a:stCxn id="2025" idx="3"/>
            <a:endCxn id="2026" idx="1"/>
          </p:cNvCxnSpPr>
          <p:nvPr/>
        </p:nvCxnSpPr>
        <p:spPr>
          <a:xfrm>
            <a:off x="3396356" y="4243115"/>
            <a:ext cx="2351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017;p91">
            <a:extLst>
              <a:ext uri="{FF2B5EF4-FFF2-40B4-BE49-F238E27FC236}">
                <a16:creationId xmlns:a16="http://schemas.microsoft.com/office/drawing/2014/main" id="{9876B503-96C2-E46A-2F44-E6F6D7677DC4}"/>
              </a:ext>
            </a:extLst>
          </p:cNvPr>
          <p:cNvSpPr txBox="1">
            <a:spLocks/>
          </p:cNvSpPr>
          <p:nvPr/>
        </p:nvSpPr>
        <p:spPr>
          <a:xfrm>
            <a:off x="4623837" y="2135100"/>
            <a:ext cx="29500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มาตรฐานกำหนดตำแหน่ง</a:t>
            </a:r>
          </a:p>
        </p:txBody>
      </p:sp>
      <p:sp>
        <p:nvSpPr>
          <p:cNvPr id="13" name="Google Shape;2017;p91">
            <a:extLst>
              <a:ext uri="{FF2B5EF4-FFF2-40B4-BE49-F238E27FC236}">
                <a16:creationId xmlns:a16="http://schemas.microsoft.com/office/drawing/2014/main" id="{DA98D65A-B896-46F6-76AA-9D71C59A91A5}"/>
              </a:ext>
            </a:extLst>
          </p:cNvPr>
          <p:cNvSpPr txBox="1">
            <a:spLocks/>
          </p:cNvSpPr>
          <p:nvPr/>
        </p:nvSpPr>
        <p:spPr>
          <a:xfrm>
            <a:off x="1673787" y="3159813"/>
            <a:ext cx="29500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คำสั่งหรือการมอบหมายของผู้บังคับบัญชา</a:t>
            </a:r>
          </a:p>
        </p:txBody>
      </p:sp>
      <p:sp>
        <p:nvSpPr>
          <p:cNvPr id="18" name="Google Shape;2017;p91">
            <a:extLst>
              <a:ext uri="{FF2B5EF4-FFF2-40B4-BE49-F238E27FC236}">
                <a16:creationId xmlns:a16="http://schemas.microsoft.com/office/drawing/2014/main" id="{ED9053DE-CEB5-8DD8-4CD5-C6F0BBF77D97}"/>
              </a:ext>
            </a:extLst>
          </p:cNvPr>
          <p:cNvSpPr txBox="1">
            <a:spLocks/>
          </p:cNvSpPr>
          <p:nvPr/>
        </p:nvSpPr>
        <p:spPr>
          <a:xfrm>
            <a:off x="4882287" y="3159813"/>
            <a:ext cx="2350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th-TH" sz="3200" b="1" dirty="0">
                <a:solidFill>
                  <a:schemeClr val="tx1"/>
                </a:solidFill>
                <a:cs typeface="+mj-cs"/>
              </a:rPr>
              <a:t>พฤตินัย</a:t>
            </a:r>
          </a:p>
        </p:txBody>
      </p:sp>
      <p:pic>
        <p:nvPicPr>
          <p:cNvPr id="19" name="รูปภาพ 5" descr="logo.jpg">
            <a:extLst>
              <a:ext uri="{FF2B5EF4-FFF2-40B4-BE49-F238E27FC236}">
                <a16:creationId xmlns:a16="http://schemas.microsoft.com/office/drawing/2014/main" id="{1E60FDE5-7F8F-BF3B-0924-C37889C71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2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" grpId="0" build="p"/>
      <p:bldP spid="2024" grpId="0" animBg="1"/>
      <p:bldP spid="2025" grpId="0" animBg="1"/>
      <p:bldP spid="2026" grpId="0" animBg="1"/>
      <p:bldP spid="2027" grpId="0" animBg="1"/>
      <p:bldP spid="6" grpId="0"/>
      <p:bldP spid="13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F5244B-315C-3270-13E5-AD1D1382EA90}"/>
              </a:ext>
            </a:extLst>
          </p:cNvPr>
          <p:cNvSpPr txBox="1">
            <a:spLocks/>
          </p:cNvSpPr>
          <p:nvPr/>
        </p:nvSpPr>
        <p:spPr>
          <a:xfrm>
            <a:off x="176670" y="1863864"/>
            <a:ext cx="8342811" cy="6464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0"/>
              </a:spcBef>
              <a:buClrTx/>
              <a:buFontTx/>
              <a:buNone/>
            </a:pPr>
            <a:r>
              <a:rPr lang="th-TH" alt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200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ต้องปฏิบัติหน้าที่ราชการด้วยความซื่อสัตย์สุจริตและเที่ยงธรรม</a:t>
            </a:r>
            <a:endParaRPr lang="en-US" sz="3200" i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82 (1)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797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75"/>
          <p:cNvGrpSpPr/>
          <p:nvPr/>
        </p:nvGrpSpPr>
        <p:grpSpPr>
          <a:xfrm>
            <a:off x="106933" y="3422877"/>
            <a:ext cx="1422634" cy="1652592"/>
            <a:chOff x="9144000" y="840363"/>
            <a:chExt cx="1618700" cy="1880350"/>
          </a:xfrm>
        </p:grpSpPr>
        <p:sp>
          <p:nvSpPr>
            <p:cNvPr id="1251" name="Google Shape;1251;p75"/>
            <p:cNvSpPr/>
            <p:nvPr/>
          </p:nvSpPr>
          <p:spPr>
            <a:xfrm>
              <a:off x="10502475" y="1331363"/>
              <a:ext cx="88425" cy="92575"/>
            </a:xfrm>
            <a:custGeom>
              <a:avLst/>
              <a:gdLst/>
              <a:ahLst/>
              <a:cxnLst/>
              <a:rect l="l" t="t" r="r" b="b"/>
              <a:pathLst>
                <a:path w="3537" h="3703" extrusionOk="0">
                  <a:moveTo>
                    <a:pt x="1435" y="0"/>
                  </a:moveTo>
                  <a:cubicBezTo>
                    <a:pt x="1368" y="901"/>
                    <a:pt x="935" y="1501"/>
                    <a:pt x="1" y="1668"/>
                  </a:cubicBezTo>
                  <a:cubicBezTo>
                    <a:pt x="34" y="1768"/>
                    <a:pt x="67" y="1868"/>
                    <a:pt x="67" y="2002"/>
                  </a:cubicBezTo>
                  <a:cubicBezTo>
                    <a:pt x="701" y="2068"/>
                    <a:pt x="1068" y="2469"/>
                    <a:pt x="1235" y="3036"/>
                  </a:cubicBezTo>
                  <a:lnTo>
                    <a:pt x="1235" y="3069"/>
                  </a:lnTo>
                  <a:cubicBezTo>
                    <a:pt x="1268" y="3136"/>
                    <a:pt x="1335" y="3236"/>
                    <a:pt x="1368" y="3336"/>
                  </a:cubicBezTo>
                  <a:cubicBezTo>
                    <a:pt x="1402" y="3469"/>
                    <a:pt x="1402" y="3569"/>
                    <a:pt x="1435" y="3703"/>
                  </a:cubicBezTo>
                  <a:cubicBezTo>
                    <a:pt x="2069" y="3136"/>
                    <a:pt x="2269" y="2135"/>
                    <a:pt x="3537" y="1802"/>
                  </a:cubicBezTo>
                  <a:cubicBezTo>
                    <a:pt x="2236" y="1535"/>
                    <a:pt x="2102" y="501"/>
                    <a:pt x="1435" y="34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5"/>
            <p:cNvSpPr/>
            <p:nvPr/>
          </p:nvSpPr>
          <p:spPr>
            <a:xfrm>
              <a:off x="9305800" y="1579038"/>
              <a:ext cx="944025" cy="894825"/>
            </a:xfrm>
            <a:custGeom>
              <a:avLst/>
              <a:gdLst/>
              <a:ahLst/>
              <a:cxnLst/>
              <a:rect l="l" t="t" r="r" b="b"/>
              <a:pathLst>
                <a:path w="37761" h="35793" extrusionOk="0">
                  <a:moveTo>
                    <a:pt x="12303" y="1"/>
                  </a:moveTo>
                  <a:cubicBezTo>
                    <a:pt x="11948" y="1"/>
                    <a:pt x="11639" y="246"/>
                    <a:pt x="11275" y="667"/>
                  </a:cubicBezTo>
                  <a:cubicBezTo>
                    <a:pt x="9173" y="3169"/>
                    <a:pt x="7005" y="5638"/>
                    <a:pt x="4904" y="8139"/>
                  </a:cubicBezTo>
                  <a:cubicBezTo>
                    <a:pt x="3236" y="10074"/>
                    <a:pt x="1401" y="11809"/>
                    <a:pt x="0" y="13944"/>
                  </a:cubicBezTo>
                  <a:cubicBezTo>
                    <a:pt x="400" y="14978"/>
                    <a:pt x="1334" y="15545"/>
                    <a:pt x="2102" y="16212"/>
                  </a:cubicBezTo>
                  <a:cubicBezTo>
                    <a:pt x="9507" y="22383"/>
                    <a:pt x="16846" y="28688"/>
                    <a:pt x="24251" y="34859"/>
                  </a:cubicBezTo>
                  <a:cubicBezTo>
                    <a:pt x="24718" y="35125"/>
                    <a:pt x="24985" y="35659"/>
                    <a:pt x="25518" y="35793"/>
                  </a:cubicBezTo>
                  <a:cubicBezTo>
                    <a:pt x="26085" y="35726"/>
                    <a:pt x="26352" y="35292"/>
                    <a:pt x="26686" y="34925"/>
                  </a:cubicBezTo>
                  <a:cubicBezTo>
                    <a:pt x="29354" y="31957"/>
                    <a:pt x="31956" y="28888"/>
                    <a:pt x="34558" y="25852"/>
                  </a:cubicBezTo>
                  <a:cubicBezTo>
                    <a:pt x="35626" y="24618"/>
                    <a:pt x="36960" y="23584"/>
                    <a:pt x="37527" y="21983"/>
                  </a:cubicBezTo>
                  <a:cubicBezTo>
                    <a:pt x="37760" y="21382"/>
                    <a:pt x="37527" y="20982"/>
                    <a:pt x="37060" y="20582"/>
                  </a:cubicBezTo>
                  <a:cubicBezTo>
                    <a:pt x="29088" y="13877"/>
                    <a:pt x="21149" y="7139"/>
                    <a:pt x="13210" y="434"/>
                  </a:cubicBezTo>
                  <a:cubicBezTo>
                    <a:pt x="12854" y="136"/>
                    <a:pt x="12566" y="1"/>
                    <a:pt x="1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5"/>
            <p:cNvSpPr/>
            <p:nvPr/>
          </p:nvSpPr>
          <p:spPr>
            <a:xfrm>
              <a:off x="9144000" y="1927613"/>
              <a:ext cx="782250" cy="735550"/>
            </a:xfrm>
            <a:custGeom>
              <a:avLst/>
              <a:gdLst/>
              <a:ahLst/>
              <a:cxnLst/>
              <a:rect l="l" t="t" r="r" b="b"/>
              <a:pathLst>
                <a:path w="31290" h="29422" extrusionOk="0">
                  <a:moveTo>
                    <a:pt x="6472" y="1"/>
                  </a:moveTo>
                  <a:cubicBezTo>
                    <a:pt x="6239" y="201"/>
                    <a:pt x="5938" y="368"/>
                    <a:pt x="5738" y="601"/>
                  </a:cubicBezTo>
                  <a:cubicBezTo>
                    <a:pt x="4337" y="2202"/>
                    <a:pt x="3070" y="3903"/>
                    <a:pt x="1602" y="5404"/>
                  </a:cubicBezTo>
                  <a:cubicBezTo>
                    <a:pt x="1" y="7072"/>
                    <a:pt x="134" y="8140"/>
                    <a:pt x="1836" y="9674"/>
                  </a:cubicBezTo>
                  <a:cubicBezTo>
                    <a:pt x="2903" y="10608"/>
                    <a:pt x="4004" y="11476"/>
                    <a:pt x="5071" y="12376"/>
                  </a:cubicBezTo>
                  <a:cubicBezTo>
                    <a:pt x="7573" y="14478"/>
                    <a:pt x="10108" y="16546"/>
                    <a:pt x="12543" y="18681"/>
                  </a:cubicBezTo>
                  <a:cubicBezTo>
                    <a:pt x="14378" y="20315"/>
                    <a:pt x="16346" y="21816"/>
                    <a:pt x="18181" y="23384"/>
                  </a:cubicBezTo>
                  <a:cubicBezTo>
                    <a:pt x="20582" y="25452"/>
                    <a:pt x="22884" y="27587"/>
                    <a:pt x="25486" y="29422"/>
                  </a:cubicBezTo>
                  <a:cubicBezTo>
                    <a:pt x="25853" y="27520"/>
                    <a:pt x="27020" y="26086"/>
                    <a:pt x="28354" y="24785"/>
                  </a:cubicBezTo>
                  <a:cubicBezTo>
                    <a:pt x="29255" y="23918"/>
                    <a:pt x="29922" y="22884"/>
                    <a:pt x="30689" y="21916"/>
                  </a:cubicBezTo>
                  <a:cubicBezTo>
                    <a:pt x="30990" y="21583"/>
                    <a:pt x="31290" y="21216"/>
                    <a:pt x="30990" y="20715"/>
                  </a:cubicBezTo>
                  <a:cubicBezTo>
                    <a:pt x="26153" y="16579"/>
                    <a:pt x="21316" y="12476"/>
                    <a:pt x="16479" y="8373"/>
                  </a:cubicBezTo>
                  <a:cubicBezTo>
                    <a:pt x="13144" y="5571"/>
                    <a:pt x="9808" y="2803"/>
                    <a:pt x="6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5"/>
            <p:cNvSpPr/>
            <p:nvPr/>
          </p:nvSpPr>
          <p:spPr>
            <a:xfrm>
              <a:off x="9793650" y="2128588"/>
              <a:ext cx="527050" cy="569400"/>
            </a:xfrm>
            <a:custGeom>
              <a:avLst/>
              <a:gdLst/>
              <a:ahLst/>
              <a:cxnLst/>
              <a:rect l="l" t="t" r="r" b="b"/>
              <a:pathLst>
                <a:path w="21082" h="22776" extrusionOk="0">
                  <a:moveTo>
                    <a:pt x="18013" y="1"/>
                  </a:moveTo>
                  <a:cubicBezTo>
                    <a:pt x="17713" y="268"/>
                    <a:pt x="17413" y="534"/>
                    <a:pt x="17146" y="835"/>
                  </a:cubicBezTo>
                  <a:cubicBezTo>
                    <a:pt x="13410" y="5104"/>
                    <a:pt x="9707" y="9407"/>
                    <a:pt x="6004" y="13677"/>
                  </a:cubicBezTo>
                  <a:cubicBezTo>
                    <a:pt x="5979" y="13675"/>
                    <a:pt x="5953" y="13674"/>
                    <a:pt x="5928" y="13674"/>
                  </a:cubicBezTo>
                  <a:cubicBezTo>
                    <a:pt x="5566" y="13674"/>
                    <a:pt x="5289" y="13894"/>
                    <a:pt x="5070" y="14144"/>
                  </a:cubicBezTo>
                  <a:cubicBezTo>
                    <a:pt x="3669" y="15745"/>
                    <a:pt x="2202" y="17313"/>
                    <a:pt x="867" y="18981"/>
                  </a:cubicBezTo>
                  <a:cubicBezTo>
                    <a:pt x="0" y="20082"/>
                    <a:pt x="134" y="21082"/>
                    <a:pt x="1201" y="22083"/>
                  </a:cubicBezTo>
                  <a:cubicBezTo>
                    <a:pt x="1725" y="22542"/>
                    <a:pt x="2226" y="22776"/>
                    <a:pt x="2730" y="22776"/>
                  </a:cubicBezTo>
                  <a:cubicBezTo>
                    <a:pt x="3251" y="22776"/>
                    <a:pt x="3777" y="22525"/>
                    <a:pt x="4337" y="22016"/>
                  </a:cubicBezTo>
                  <a:cubicBezTo>
                    <a:pt x="4670" y="21716"/>
                    <a:pt x="4970" y="21383"/>
                    <a:pt x="5170" y="20949"/>
                  </a:cubicBezTo>
                  <a:cubicBezTo>
                    <a:pt x="5271" y="20682"/>
                    <a:pt x="5237" y="20382"/>
                    <a:pt x="5037" y="20182"/>
                  </a:cubicBezTo>
                  <a:cubicBezTo>
                    <a:pt x="4337" y="19481"/>
                    <a:pt x="4670" y="18948"/>
                    <a:pt x="5170" y="18314"/>
                  </a:cubicBezTo>
                  <a:cubicBezTo>
                    <a:pt x="5492" y="17912"/>
                    <a:pt x="5813" y="17704"/>
                    <a:pt x="6171" y="17704"/>
                  </a:cubicBezTo>
                  <a:cubicBezTo>
                    <a:pt x="6408" y="17704"/>
                    <a:pt x="6660" y="17795"/>
                    <a:pt x="6938" y="17980"/>
                  </a:cubicBezTo>
                  <a:cubicBezTo>
                    <a:pt x="7030" y="18035"/>
                    <a:pt x="7152" y="18060"/>
                    <a:pt x="7277" y="18060"/>
                  </a:cubicBezTo>
                  <a:cubicBezTo>
                    <a:pt x="7379" y="18060"/>
                    <a:pt x="7482" y="18044"/>
                    <a:pt x="7572" y="18014"/>
                  </a:cubicBezTo>
                  <a:cubicBezTo>
                    <a:pt x="8339" y="17580"/>
                    <a:pt x="8773" y="16779"/>
                    <a:pt x="9407" y="16246"/>
                  </a:cubicBezTo>
                  <a:cubicBezTo>
                    <a:pt x="12976" y="12109"/>
                    <a:pt x="16545" y="8006"/>
                    <a:pt x="20148" y="3870"/>
                  </a:cubicBezTo>
                  <a:cubicBezTo>
                    <a:pt x="20481" y="3470"/>
                    <a:pt x="21082" y="3103"/>
                    <a:pt x="20782" y="2369"/>
                  </a:cubicBezTo>
                  <a:cubicBezTo>
                    <a:pt x="19848" y="1568"/>
                    <a:pt x="18914" y="801"/>
                    <a:pt x="18013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5"/>
            <p:cNvSpPr/>
            <p:nvPr/>
          </p:nvSpPr>
          <p:spPr>
            <a:xfrm>
              <a:off x="10021300" y="2182338"/>
              <a:ext cx="324425" cy="364100"/>
            </a:xfrm>
            <a:custGeom>
              <a:avLst/>
              <a:gdLst/>
              <a:ahLst/>
              <a:cxnLst/>
              <a:rect l="l" t="t" r="r" b="b"/>
              <a:pathLst>
                <a:path w="12977" h="14564" extrusionOk="0">
                  <a:moveTo>
                    <a:pt x="12340" y="1"/>
                  </a:moveTo>
                  <a:cubicBezTo>
                    <a:pt x="12125" y="1"/>
                    <a:pt x="11895" y="139"/>
                    <a:pt x="11676" y="219"/>
                  </a:cubicBezTo>
                  <a:cubicBezTo>
                    <a:pt x="11008" y="1020"/>
                    <a:pt x="10375" y="1854"/>
                    <a:pt x="9708" y="2654"/>
                  </a:cubicBezTo>
                  <a:cubicBezTo>
                    <a:pt x="6472" y="6390"/>
                    <a:pt x="3236" y="10126"/>
                    <a:pt x="1" y="13896"/>
                  </a:cubicBezTo>
                  <a:cubicBezTo>
                    <a:pt x="56" y="14309"/>
                    <a:pt x="225" y="14563"/>
                    <a:pt x="584" y="14563"/>
                  </a:cubicBezTo>
                  <a:cubicBezTo>
                    <a:pt x="659" y="14563"/>
                    <a:pt x="742" y="14552"/>
                    <a:pt x="835" y="14529"/>
                  </a:cubicBezTo>
                  <a:cubicBezTo>
                    <a:pt x="4671" y="10126"/>
                    <a:pt x="8507" y="5723"/>
                    <a:pt x="12343" y="1320"/>
                  </a:cubicBezTo>
                  <a:cubicBezTo>
                    <a:pt x="12610" y="1020"/>
                    <a:pt x="12977" y="686"/>
                    <a:pt x="12743" y="252"/>
                  </a:cubicBezTo>
                  <a:cubicBezTo>
                    <a:pt x="12622" y="64"/>
                    <a:pt x="12485" y="1"/>
                    <a:pt x="12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5"/>
            <p:cNvSpPr/>
            <p:nvPr/>
          </p:nvSpPr>
          <p:spPr>
            <a:xfrm>
              <a:off x="9766950" y="2445488"/>
              <a:ext cx="176825" cy="275225"/>
            </a:xfrm>
            <a:custGeom>
              <a:avLst/>
              <a:gdLst/>
              <a:ahLst/>
              <a:cxnLst/>
              <a:rect l="l" t="t" r="r" b="b"/>
              <a:pathLst>
                <a:path w="7073" h="11009" extrusionOk="0">
                  <a:moveTo>
                    <a:pt x="6072" y="0"/>
                  </a:moveTo>
                  <a:cubicBezTo>
                    <a:pt x="4938" y="1768"/>
                    <a:pt x="3537" y="3370"/>
                    <a:pt x="2102" y="4937"/>
                  </a:cubicBezTo>
                  <a:cubicBezTo>
                    <a:pt x="1135" y="5971"/>
                    <a:pt x="1" y="7039"/>
                    <a:pt x="568" y="8707"/>
                  </a:cubicBezTo>
                  <a:cubicBezTo>
                    <a:pt x="1035" y="9174"/>
                    <a:pt x="1535" y="9674"/>
                    <a:pt x="2035" y="10108"/>
                  </a:cubicBezTo>
                  <a:cubicBezTo>
                    <a:pt x="2701" y="10709"/>
                    <a:pt x="3320" y="11009"/>
                    <a:pt x="3925" y="11009"/>
                  </a:cubicBezTo>
                  <a:cubicBezTo>
                    <a:pt x="4564" y="11009"/>
                    <a:pt x="5188" y="10675"/>
                    <a:pt x="5838" y="10008"/>
                  </a:cubicBezTo>
                  <a:cubicBezTo>
                    <a:pt x="6272" y="9607"/>
                    <a:pt x="6605" y="9107"/>
                    <a:pt x="6972" y="8673"/>
                  </a:cubicBezTo>
                  <a:cubicBezTo>
                    <a:pt x="7030" y="8124"/>
                    <a:pt x="6763" y="7926"/>
                    <a:pt x="6343" y="7926"/>
                  </a:cubicBezTo>
                  <a:cubicBezTo>
                    <a:pt x="6278" y="7926"/>
                    <a:pt x="6210" y="7931"/>
                    <a:pt x="6138" y="7939"/>
                  </a:cubicBezTo>
                  <a:cubicBezTo>
                    <a:pt x="5805" y="8306"/>
                    <a:pt x="5438" y="8673"/>
                    <a:pt x="5138" y="9040"/>
                  </a:cubicBezTo>
                  <a:cubicBezTo>
                    <a:pt x="4721" y="9557"/>
                    <a:pt x="4312" y="9791"/>
                    <a:pt x="3895" y="9791"/>
                  </a:cubicBezTo>
                  <a:cubicBezTo>
                    <a:pt x="3478" y="9791"/>
                    <a:pt x="3053" y="9557"/>
                    <a:pt x="2603" y="9140"/>
                  </a:cubicBezTo>
                  <a:cubicBezTo>
                    <a:pt x="1468" y="8106"/>
                    <a:pt x="1368" y="7639"/>
                    <a:pt x="2269" y="6538"/>
                  </a:cubicBezTo>
                  <a:cubicBezTo>
                    <a:pt x="3870" y="4704"/>
                    <a:pt x="5471" y="2836"/>
                    <a:pt x="7072" y="1001"/>
                  </a:cubicBezTo>
                  <a:cubicBezTo>
                    <a:pt x="6839" y="534"/>
                    <a:pt x="6539" y="201"/>
                    <a:pt x="6072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5"/>
            <p:cNvSpPr/>
            <p:nvPr/>
          </p:nvSpPr>
          <p:spPr>
            <a:xfrm>
              <a:off x="9887050" y="2557163"/>
              <a:ext cx="146775" cy="159375"/>
            </a:xfrm>
            <a:custGeom>
              <a:avLst/>
              <a:gdLst/>
              <a:ahLst/>
              <a:cxnLst/>
              <a:rect l="l" t="t" r="r" b="b"/>
              <a:pathLst>
                <a:path w="5871" h="6375" extrusionOk="0">
                  <a:moveTo>
                    <a:pt x="2341" y="1"/>
                  </a:moveTo>
                  <a:cubicBezTo>
                    <a:pt x="1807" y="1"/>
                    <a:pt x="1333" y="401"/>
                    <a:pt x="901" y="1171"/>
                  </a:cubicBezTo>
                  <a:cubicBezTo>
                    <a:pt x="834" y="1304"/>
                    <a:pt x="734" y="1404"/>
                    <a:pt x="634" y="1471"/>
                  </a:cubicBezTo>
                  <a:cubicBezTo>
                    <a:pt x="0" y="2005"/>
                    <a:pt x="0" y="2472"/>
                    <a:pt x="767" y="2939"/>
                  </a:cubicBezTo>
                  <a:cubicBezTo>
                    <a:pt x="1001" y="3072"/>
                    <a:pt x="1134" y="3306"/>
                    <a:pt x="1334" y="3506"/>
                  </a:cubicBezTo>
                  <a:cubicBezTo>
                    <a:pt x="1668" y="3639"/>
                    <a:pt x="2002" y="3839"/>
                    <a:pt x="2168" y="4206"/>
                  </a:cubicBezTo>
                  <a:cubicBezTo>
                    <a:pt x="3136" y="4907"/>
                    <a:pt x="4103" y="5607"/>
                    <a:pt x="5170" y="6375"/>
                  </a:cubicBezTo>
                  <a:cubicBezTo>
                    <a:pt x="5271" y="5607"/>
                    <a:pt x="5337" y="5040"/>
                    <a:pt x="5437" y="4473"/>
                  </a:cubicBezTo>
                  <a:cubicBezTo>
                    <a:pt x="5604" y="3372"/>
                    <a:pt x="5871" y="2238"/>
                    <a:pt x="4637" y="1504"/>
                  </a:cubicBezTo>
                  <a:cubicBezTo>
                    <a:pt x="4603" y="904"/>
                    <a:pt x="4170" y="804"/>
                    <a:pt x="3703" y="737"/>
                  </a:cubicBezTo>
                  <a:cubicBezTo>
                    <a:pt x="3207" y="242"/>
                    <a:pt x="2756" y="1"/>
                    <a:pt x="2341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5"/>
            <p:cNvSpPr/>
            <p:nvPr/>
          </p:nvSpPr>
          <p:spPr>
            <a:xfrm>
              <a:off x="9979600" y="2529713"/>
              <a:ext cx="62575" cy="65075"/>
            </a:xfrm>
            <a:custGeom>
              <a:avLst/>
              <a:gdLst/>
              <a:ahLst/>
              <a:cxnLst/>
              <a:rect l="l" t="t" r="r" b="b"/>
              <a:pathLst>
                <a:path w="2503" h="2603" extrusionOk="0">
                  <a:moveTo>
                    <a:pt x="1669" y="1"/>
                  </a:moveTo>
                  <a:cubicBezTo>
                    <a:pt x="1135" y="601"/>
                    <a:pt x="568" y="1235"/>
                    <a:pt x="1" y="1835"/>
                  </a:cubicBezTo>
                  <a:cubicBezTo>
                    <a:pt x="334" y="2069"/>
                    <a:pt x="635" y="2336"/>
                    <a:pt x="935" y="2602"/>
                  </a:cubicBezTo>
                  <a:cubicBezTo>
                    <a:pt x="1468" y="1935"/>
                    <a:pt x="2002" y="1268"/>
                    <a:pt x="2503" y="634"/>
                  </a:cubicBezTo>
                  <a:cubicBezTo>
                    <a:pt x="2236" y="401"/>
                    <a:pt x="1969" y="201"/>
                    <a:pt x="1669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5"/>
            <p:cNvSpPr/>
            <p:nvPr/>
          </p:nvSpPr>
          <p:spPr>
            <a:xfrm>
              <a:off x="10074675" y="840363"/>
              <a:ext cx="132625" cy="170800"/>
            </a:xfrm>
            <a:custGeom>
              <a:avLst/>
              <a:gdLst/>
              <a:ahLst/>
              <a:cxnLst/>
              <a:rect l="l" t="t" r="r" b="b"/>
              <a:pathLst>
                <a:path w="5305" h="6832" extrusionOk="0">
                  <a:moveTo>
                    <a:pt x="3384" y="0"/>
                  </a:moveTo>
                  <a:cubicBezTo>
                    <a:pt x="3062" y="0"/>
                    <a:pt x="2736" y="60"/>
                    <a:pt x="2402" y="226"/>
                  </a:cubicBezTo>
                  <a:cubicBezTo>
                    <a:pt x="1468" y="393"/>
                    <a:pt x="934" y="1094"/>
                    <a:pt x="768" y="1827"/>
                  </a:cubicBezTo>
                  <a:cubicBezTo>
                    <a:pt x="334" y="3462"/>
                    <a:pt x="0" y="5130"/>
                    <a:pt x="0" y="6831"/>
                  </a:cubicBezTo>
                  <a:cubicBezTo>
                    <a:pt x="634" y="6397"/>
                    <a:pt x="1268" y="5964"/>
                    <a:pt x="1602" y="5263"/>
                  </a:cubicBezTo>
                  <a:cubicBezTo>
                    <a:pt x="2132" y="5538"/>
                    <a:pt x="2674" y="5686"/>
                    <a:pt x="3228" y="5686"/>
                  </a:cubicBezTo>
                  <a:cubicBezTo>
                    <a:pt x="3614" y="5686"/>
                    <a:pt x="4006" y="5614"/>
                    <a:pt x="4404" y="5463"/>
                  </a:cubicBezTo>
                  <a:cubicBezTo>
                    <a:pt x="4704" y="3762"/>
                    <a:pt x="5004" y="2028"/>
                    <a:pt x="5304" y="326"/>
                  </a:cubicBezTo>
                  <a:cubicBezTo>
                    <a:pt x="4659" y="237"/>
                    <a:pt x="4029" y="0"/>
                    <a:pt x="3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5"/>
            <p:cNvSpPr/>
            <p:nvPr/>
          </p:nvSpPr>
          <p:spPr>
            <a:xfrm>
              <a:off x="9973775" y="1484813"/>
              <a:ext cx="129275" cy="162625"/>
            </a:xfrm>
            <a:custGeom>
              <a:avLst/>
              <a:gdLst/>
              <a:ahLst/>
              <a:cxnLst/>
              <a:rect l="l" t="t" r="r" b="b"/>
              <a:pathLst>
                <a:path w="5171" h="6505" extrusionOk="0">
                  <a:moveTo>
                    <a:pt x="3468" y="0"/>
                  </a:moveTo>
                  <a:cubicBezTo>
                    <a:pt x="3094" y="0"/>
                    <a:pt x="2717" y="62"/>
                    <a:pt x="2335" y="233"/>
                  </a:cubicBezTo>
                  <a:cubicBezTo>
                    <a:pt x="1568" y="400"/>
                    <a:pt x="1201" y="967"/>
                    <a:pt x="801" y="1568"/>
                  </a:cubicBezTo>
                  <a:cubicBezTo>
                    <a:pt x="334" y="3169"/>
                    <a:pt x="34" y="4803"/>
                    <a:pt x="0" y="6505"/>
                  </a:cubicBezTo>
                  <a:cubicBezTo>
                    <a:pt x="367" y="5704"/>
                    <a:pt x="1068" y="5304"/>
                    <a:pt x="1802" y="4937"/>
                  </a:cubicBezTo>
                  <a:cubicBezTo>
                    <a:pt x="2005" y="4892"/>
                    <a:pt x="2206" y="4874"/>
                    <a:pt x="2407" y="4874"/>
                  </a:cubicBezTo>
                  <a:cubicBezTo>
                    <a:pt x="3094" y="4874"/>
                    <a:pt x="3765" y="5085"/>
                    <a:pt x="4437" y="5137"/>
                  </a:cubicBezTo>
                  <a:cubicBezTo>
                    <a:pt x="4670" y="3502"/>
                    <a:pt x="4937" y="1868"/>
                    <a:pt x="5171" y="267"/>
                  </a:cubicBezTo>
                  <a:cubicBezTo>
                    <a:pt x="4605" y="146"/>
                    <a:pt x="4040" y="0"/>
                    <a:pt x="3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5"/>
            <p:cNvSpPr/>
            <p:nvPr/>
          </p:nvSpPr>
          <p:spPr>
            <a:xfrm>
              <a:off x="10051325" y="1009613"/>
              <a:ext cx="127625" cy="148300"/>
            </a:xfrm>
            <a:custGeom>
              <a:avLst/>
              <a:gdLst/>
              <a:ahLst/>
              <a:cxnLst/>
              <a:rect l="l" t="t" r="r" b="b"/>
              <a:pathLst>
                <a:path w="5105" h="5932" extrusionOk="0">
                  <a:moveTo>
                    <a:pt x="3296" y="0"/>
                  </a:moveTo>
                  <a:cubicBezTo>
                    <a:pt x="2965" y="0"/>
                    <a:pt x="2633" y="43"/>
                    <a:pt x="2302" y="161"/>
                  </a:cubicBezTo>
                  <a:cubicBezTo>
                    <a:pt x="1568" y="428"/>
                    <a:pt x="1068" y="895"/>
                    <a:pt x="701" y="1562"/>
                  </a:cubicBezTo>
                  <a:cubicBezTo>
                    <a:pt x="267" y="2996"/>
                    <a:pt x="34" y="4431"/>
                    <a:pt x="0" y="5932"/>
                  </a:cubicBezTo>
                  <a:cubicBezTo>
                    <a:pt x="401" y="5065"/>
                    <a:pt x="1101" y="4531"/>
                    <a:pt x="2035" y="4264"/>
                  </a:cubicBezTo>
                  <a:cubicBezTo>
                    <a:pt x="2162" y="4259"/>
                    <a:pt x="2289" y="4256"/>
                    <a:pt x="2415" y="4256"/>
                  </a:cubicBezTo>
                  <a:cubicBezTo>
                    <a:pt x="3088" y="4256"/>
                    <a:pt x="3758" y="4334"/>
                    <a:pt x="4404" y="4531"/>
                  </a:cubicBezTo>
                  <a:cubicBezTo>
                    <a:pt x="4637" y="3097"/>
                    <a:pt x="4871" y="1662"/>
                    <a:pt x="5104" y="228"/>
                  </a:cubicBezTo>
                  <a:cubicBezTo>
                    <a:pt x="4501" y="142"/>
                    <a:pt x="3899" y="0"/>
                    <a:pt x="3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5"/>
            <p:cNvSpPr/>
            <p:nvPr/>
          </p:nvSpPr>
          <p:spPr>
            <a:xfrm>
              <a:off x="10077175" y="848513"/>
              <a:ext cx="685525" cy="860050"/>
            </a:xfrm>
            <a:custGeom>
              <a:avLst/>
              <a:gdLst/>
              <a:ahLst/>
              <a:cxnLst/>
              <a:rect l="l" t="t" r="r" b="b"/>
              <a:pathLst>
                <a:path w="27421" h="34402" extrusionOk="0">
                  <a:moveTo>
                    <a:pt x="5204" y="0"/>
                  </a:moveTo>
                  <a:cubicBezTo>
                    <a:pt x="4837" y="234"/>
                    <a:pt x="4671" y="601"/>
                    <a:pt x="4604" y="1001"/>
                  </a:cubicBezTo>
                  <a:cubicBezTo>
                    <a:pt x="4404" y="2335"/>
                    <a:pt x="4103" y="3703"/>
                    <a:pt x="4003" y="5071"/>
                  </a:cubicBezTo>
                  <a:cubicBezTo>
                    <a:pt x="3870" y="5571"/>
                    <a:pt x="3803" y="6105"/>
                    <a:pt x="3770" y="6638"/>
                  </a:cubicBezTo>
                  <a:cubicBezTo>
                    <a:pt x="3436" y="8039"/>
                    <a:pt x="3236" y="9440"/>
                    <a:pt x="3103" y="10875"/>
                  </a:cubicBezTo>
                  <a:cubicBezTo>
                    <a:pt x="2602" y="12976"/>
                    <a:pt x="2369" y="15078"/>
                    <a:pt x="2035" y="17213"/>
                  </a:cubicBezTo>
                  <a:cubicBezTo>
                    <a:pt x="1602" y="19981"/>
                    <a:pt x="1068" y="22750"/>
                    <a:pt x="768" y="25552"/>
                  </a:cubicBezTo>
                  <a:cubicBezTo>
                    <a:pt x="401" y="26920"/>
                    <a:pt x="267" y="28321"/>
                    <a:pt x="67" y="29688"/>
                  </a:cubicBezTo>
                  <a:cubicBezTo>
                    <a:pt x="1" y="30022"/>
                    <a:pt x="34" y="30355"/>
                    <a:pt x="234" y="30656"/>
                  </a:cubicBezTo>
                  <a:cubicBezTo>
                    <a:pt x="634" y="31056"/>
                    <a:pt x="1168" y="31089"/>
                    <a:pt x="1702" y="31189"/>
                  </a:cubicBezTo>
                  <a:cubicBezTo>
                    <a:pt x="8273" y="32223"/>
                    <a:pt x="14844" y="33291"/>
                    <a:pt x="21449" y="34325"/>
                  </a:cubicBezTo>
                  <a:cubicBezTo>
                    <a:pt x="21661" y="34363"/>
                    <a:pt x="21873" y="34402"/>
                    <a:pt x="22085" y="34402"/>
                  </a:cubicBezTo>
                  <a:cubicBezTo>
                    <a:pt x="22240" y="34402"/>
                    <a:pt x="22395" y="34381"/>
                    <a:pt x="22550" y="34325"/>
                  </a:cubicBezTo>
                  <a:cubicBezTo>
                    <a:pt x="24118" y="24385"/>
                    <a:pt x="25719" y="14444"/>
                    <a:pt x="27320" y="4504"/>
                  </a:cubicBezTo>
                  <a:cubicBezTo>
                    <a:pt x="27420" y="3803"/>
                    <a:pt x="27220" y="3470"/>
                    <a:pt x="26486" y="3336"/>
                  </a:cubicBezTo>
                  <a:cubicBezTo>
                    <a:pt x="19414" y="2235"/>
                    <a:pt x="12309" y="1135"/>
                    <a:pt x="5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5"/>
            <p:cNvSpPr/>
            <p:nvPr/>
          </p:nvSpPr>
          <p:spPr>
            <a:xfrm>
              <a:off x="9992125" y="1107013"/>
              <a:ext cx="170125" cy="527075"/>
            </a:xfrm>
            <a:custGeom>
              <a:avLst/>
              <a:gdLst/>
              <a:ahLst/>
              <a:cxnLst/>
              <a:rect l="l" t="t" r="r" b="b"/>
              <a:pathLst>
                <a:path w="6805" h="21083" extrusionOk="0">
                  <a:moveTo>
                    <a:pt x="5197" y="0"/>
                  </a:moveTo>
                  <a:cubicBezTo>
                    <a:pt x="4197" y="0"/>
                    <a:pt x="3104" y="481"/>
                    <a:pt x="2635" y="1235"/>
                  </a:cubicBezTo>
                  <a:cubicBezTo>
                    <a:pt x="1234" y="6372"/>
                    <a:pt x="867" y="11276"/>
                    <a:pt x="0" y="16380"/>
                  </a:cubicBezTo>
                  <a:cubicBezTo>
                    <a:pt x="6305" y="13277"/>
                    <a:pt x="3269" y="21083"/>
                    <a:pt x="6805" y="635"/>
                  </a:cubicBezTo>
                  <a:cubicBezTo>
                    <a:pt x="6429" y="194"/>
                    <a:pt x="5832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5"/>
            <p:cNvSpPr/>
            <p:nvPr/>
          </p:nvSpPr>
          <p:spPr>
            <a:xfrm>
              <a:off x="9952075" y="1599138"/>
              <a:ext cx="688850" cy="253175"/>
            </a:xfrm>
            <a:custGeom>
              <a:avLst/>
              <a:gdLst/>
              <a:ahLst/>
              <a:cxnLst/>
              <a:rect l="l" t="t" r="r" b="b"/>
              <a:pathLst>
                <a:path w="27554" h="10127" extrusionOk="0">
                  <a:moveTo>
                    <a:pt x="3689" y="1"/>
                  </a:moveTo>
                  <a:cubicBezTo>
                    <a:pt x="3400" y="1"/>
                    <a:pt x="3103" y="30"/>
                    <a:pt x="2803" y="64"/>
                  </a:cubicBezTo>
                  <a:cubicBezTo>
                    <a:pt x="1936" y="464"/>
                    <a:pt x="968" y="731"/>
                    <a:pt x="868" y="1932"/>
                  </a:cubicBezTo>
                  <a:cubicBezTo>
                    <a:pt x="1" y="4066"/>
                    <a:pt x="835" y="6101"/>
                    <a:pt x="2803" y="6435"/>
                  </a:cubicBezTo>
                  <a:cubicBezTo>
                    <a:pt x="10475" y="7669"/>
                    <a:pt x="18147" y="8870"/>
                    <a:pt x="25819" y="10104"/>
                  </a:cubicBezTo>
                  <a:cubicBezTo>
                    <a:pt x="25919" y="10119"/>
                    <a:pt x="26009" y="10127"/>
                    <a:pt x="26091" y="10127"/>
                  </a:cubicBezTo>
                  <a:cubicBezTo>
                    <a:pt x="26560" y="10127"/>
                    <a:pt x="26753" y="9881"/>
                    <a:pt x="26753" y="9370"/>
                  </a:cubicBezTo>
                  <a:cubicBezTo>
                    <a:pt x="26520" y="9003"/>
                    <a:pt x="26420" y="8536"/>
                    <a:pt x="25986" y="8336"/>
                  </a:cubicBezTo>
                  <a:cubicBezTo>
                    <a:pt x="25886" y="8370"/>
                    <a:pt x="25819" y="8403"/>
                    <a:pt x="25753" y="8470"/>
                  </a:cubicBezTo>
                  <a:cubicBezTo>
                    <a:pt x="25605" y="8636"/>
                    <a:pt x="25436" y="8679"/>
                    <a:pt x="25259" y="8679"/>
                  </a:cubicBezTo>
                  <a:cubicBezTo>
                    <a:pt x="25116" y="8679"/>
                    <a:pt x="24967" y="8651"/>
                    <a:pt x="24819" y="8636"/>
                  </a:cubicBezTo>
                  <a:cubicBezTo>
                    <a:pt x="24352" y="8603"/>
                    <a:pt x="23885" y="8436"/>
                    <a:pt x="23418" y="8436"/>
                  </a:cubicBezTo>
                  <a:cubicBezTo>
                    <a:pt x="18314" y="7669"/>
                    <a:pt x="13244" y="6802"/>
                    <a:pt x="8140" y="6068"/>
                  </a:cubicBezTo>
                  <a:cubicBezTo>
                    <a:pt x="8023" y="6156"/>
                    <a:pt x="7921" y="6191"/>
                    <a:pt x="7831" y="6191"/>
                  </a:cubicBezTo>
                  <a:cubicBezTo>
                    <a:pt x="7509" y="6191"/>
                    <a:pt x="7318" y="5753"/>
                    <a:pt x="7006" y="5701"/>
                  </a:cubicBezTo>
                  <a:cubicBezTo>
                    <a:pt x="6572" y="5568"/>
                    <a:pt x="6105" y="5501"/>
                    <a:pt x="5638" y="5467"/>
                  </a:cubicBezTo>
                  <a:cubicBezTo>
                    <a:pt x="5394" y="5486"/>
                    <a:pt x="5150" y="5579"/>
                    <a:pt x="4917" y="5579"/>
                  </a:cubicBezTo>
                  <a:cubicBezTo>
                    <a:pt x="4737" y="5579"/>
                    <a:pt x="4564" y="5523"/>
                    <a:pt x="4404" y="5334"/>
                  </a:cubicBezTo>
                  <a:cubicBezTo>
                    <a:pt x="4071" y="5134"/>
                    <a:pt x="3670" y="5134"/>
                    <a:pt x="3303" y="5067"/>
                  </a:cubicBezTo>
                  <a:cubicBezTo>
                    <a:pt x="2236" y="4900"/>
                    <a:pt x="1702" y="3933"/>
                    <a:pt x="2069" y="2899"/>
                  </a:cubicBezTo>
                  <a:cubicBezTo>
                    <a:pt x="2169" y="2599"/>
                    <a:pt x="2403" y="2365"/>
                    <a:pt x="2569" y="2098"/>
                  </a:cubicBezTo>
                  <a:cubicBezTo>
                    <a:pt x="2841" y="1807"/>
                    <a:pt x="3147" y="1731"/>
                    <a:pt x="3473" y="1731"/>
                  </a:cubicBezTo>
                  <a:cubicBezTo>
                    <a:pt x="3708" y="1731"/>
                    <a:pt x="3953" y="1770"/>
                    <a:pt x="4204" y="1798"/>
                  </a:cubicBezTo>
                  <a:cubicBezTo>
                    <a:pt x="11576" y="2966"/>
                    <a:pt x="18948" y="4167"/>
                    <a:pt x="26320" y="5334"/>
                  </a:cubicBezTo>
                  <a:cubicBezTo>
                    <a:pt x="26449" y="5364"/>
                    <a:pt x="26575" y="5382"/>
                    <a:pt x="26696" y="5382"/>
                  </a:cubicBezTo>
                  <a:cubicBezTo>
                    <a:pt x="26983" y="5382"/>
                    <a:pt x="27243" y="5282"/>
                    <a:pt x="27454" y="5000"/>
                  </a:cubicBezTo>
                  <a:cubicBezTo>
                    <a:pt x="27487" y="4767"/>
                    <a:pt x="27521" y="4533"/>
                    <a:pt x="27554" y="4300"/>
                  </a:cubicBezTo>
                  <a:cubicBezTo>
                    <a:pt x="27220" y="4000"/>
                    <a:pt x="26753" y="3966"/>
                    <a:pt x="26320" y="3900"/>
                  </a:cubicBezTo>
                  <a:cubicBezTo>
                    <a:pt x="19315" y="2799"/>
                    <a:pt x="12310" y="1665"/>
                    <a:pt x="5305" y="564"/>
                  </a:cubicBezTo>
                  <a:cubicBezTo>
                    <a:pt x="4815" y="119"/>
                    <a:pt x="4267" y="1"/>
                    <a:pt x="3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5"/>
            <p:cNvSpPr/>
            <p:nvPr/>
          </p:nvSpPr>
          <p:spPr>
            <a:xfrm>
              <a:off x="10064675" y="970863"/>
              <a:ext cx="120100" cy="73400"/>
            </a:xfrm>
            <a:custGeom>
              <a:avLst/>
              <a:gdLst/>
              <a:ahLst/>
              <a:cxnLst/>
              <a:rect l="l" t="t" r="r" b="b"/>
              <a:pathLst>
                <a:path w="4804" h="2936" extrusionOk="0">
                  <a:moveTo>
                    <a:pt x="3149" y="1"/>
                  </a:moveTo>
                  <a:cubicBezTo>
                    <a:pt x="1903" y="1"/>
                    <a:pt x="870" y="483"/>
                    <a:pt x="400" y="1611"/>
                  </a:cubicBezTo>
                  <a:cubicBezTo>
                    <a:pt x="200" y="2111"/>
                    <a:pt x="0" y="2812"/>
                    <a:pt x="200" y="2912"/>
                  </a:cubicBezTo>
                  <a:cubicBezTo>
                    <a:pt x="222" y="2928"/>
                    <a:pt x="249" y="2936"/>
                    <a:pt x="279" y="2936"/>
                  </a:cubicBezTo>
                  <a:cubicBezTo>
                    <a:pt x="431" y="2936"/>
                    <a:pt x="672" y="2746"/>
                    <a:pt x="867" y="2578"/>
                  </a:cubicBezTo>
                  <a:cubicBezTo>
                    <a:pt x="1268" y="2078"/>
                    <a:pt x="1835" y="1544"/>
                    <a:pt x="2569" y="1511"/>
                  </a:cubicBezTo>
                  <a:cubicBezTo>
                    <a:pt x="2594" y="1510"/>
                    <a:pt x="2618" y="1509"/>
                    <a:pt x="2643" y="1509"/>
                  </a:cubicBezTo>
                  <a:cubicBezTo>
                    <a:pt x="3224" y="1509"/>
                    <a:pt x="3630" y="1807"/>
                    <a:pt x="4001" y="1807"/>
                  </a:cubicBezTo>
                  <a:cubicBezTo>
                    <a:pt x="4092" y="1807"/>
                    <a:pt x="4181" y="1789"/>
                    <a:pt x="4270" y="1744"/>
                  </a:cubicBezTo>
                  <a:cubicBezTo>
                    <a:pt x="4537" y="1611"/>
                    <a:pt x="4804" y="1244"/>
                    <a:pt x="4804" y="243"/>
                  </a:cubicBezTo>
                  <a:cubicBezTo>
                    <a:pt x="4232" y="86"/>
                    <a:pt x="3672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5"/>
            <p:cNvSpPr/>
            <p:nvPr/>
          </p:nvSpPr>
          <p:spPr>
            <a:xfrm>
              <a:off x="10596725" y="1724138"/>
              <a:ext cx="41700" cy="108425"/>
            </a:xfrm>
            <a:custGeom>
              <a:avLst/>
              <a:gdLst/>
              <a:ahLst/>
              <a:cxnLst/>
              <a:rect l="l" t="t" r="r" b="b"/>
              <a:pathLst>
                <a:path w="1668" h="4337" extrusionOk="0">
                  <a:moveTo>
                    <a:pt x="1668" y="0"/>
                  </a:moveTo>
                  <a:cubicBezTo>
                    <a:pt x="1368" y="34"/>
                    <a:pt x="1034" y="67"/>
                    <a:pt x="734" y="101"/>
                  </a:cubicBezTo>
                  <a:cubicBezTo>
                    <a:pt x="467" y="201"/>
                    <a:pt x="367" y="434"/>
                    <a:pt x="334" y="701"/>
                  </a:cubicBezTo>
                  <a:cubicBezTo>
                    <a:pt x="267" y="834"/>
                    <a:pt x="267" y="968"/>
                    <a:pt x="234" y="1135"/>
                  </a:cubicBezTo>
                  <a:cubicBezTo>
                    <a:pt x="200" y="1301"/>
                    <a:pt x="167" y="1502"/>
                    <a:pt x="167" y="1702"/>
                  </a:cubicBezTo>
                  <a:cubicBezTo>
                    <a:pt x="100" y="1902"/>
                    <a:pt x="100" y="2069"/>
                    <a:pt x="67" y="2269"/>
                  </a:cubicBezTo>
                  <a:cubicBezTo>
                    <a:pt x="0" y="2469"/>
                    <a:pt x="0" y="2669"/>
                    <a:pt x="0" y="2869"/>
                  </a:cubicBezTo>
                  <a:cubicBezTo>
                    <a:pt x="0" y="3103"/>
                    <a:pt x="33" y="3303"/>
                    <a:pt x="234" y="3403"/>
                  </a:cubicBezTo>
                  <a:cubicBezTo>
                    <a:pt x="100" y="4003"/>
                    <a:pt x="500" y="4203"/>
                    <a:pt x="967" y="4337"/>
                  </a:cubicBezTo>
                  <a:cubicBezTo>
                    <a:pt x="1201" y="2903"/>
                    <a:pt x="1434" y="1468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5"/>
            <p:cNvSpPr/>
            <p:nvPr/>
          </p:nvSpPr>
          <p:spPr>
            <a:xfrm>
              <a:off x="10225625" y="1145088"/>
              <a:ext cx="376125" cy="411175"/>
            </a:xfrm>
            <a:custGeom>
              <a:avLst/>
              <a:gdLst/>
              <a:ahLst/>
              <a:cxnLst/>
              <a:rect l="l" t="t" r="r" b="b"/>
              <a:pathLst>
                <a:path w="15045" h="16447" extrusionOk="0">
                  <a:moveTo>
                    <a:pt x="3161" y="0"/>
                  </a:moveTo>
                  <a:cubicBezTo>
                    <a:pt x="2467" y="0"/>
                    <a:pt x="2172" y="342"/>
                    <a:pt x="2035" y="1247"/>
                  </a:cubicBezTo>
                  <a:cubicBezTo>
                    <a:pt x="1701" y="3248"/>
                    <a:pt x="1401" y="5250"/>
                    <a:pt x="1068" y="7251"/>
                  </a:cubicBezTo>
                  <a:cubicBezTo>
                    <a:pt x="767" y="9286"/>
                    <a:pt x="434" y="11287"/>
                    <a:pt x="134" y="13322"/>
                  </a:cubicBezTo>
                  <a:cubicBezTo>
                    <a:pt x="0" y="14023"/>
                    <a:pt x="134" y="14590"/>
                    <a:pt x="934" y="14723"/>
                  </a:cubicBezTo>
                  <a:cubicBezTo>
                    <a:pt x="4537" y="15290"/>
                    <a:pt x="8106" y="15857"/>
                    <a:pt x="11708" y="16424"/>
                  </a:cubicBezTo>
                  <a:cubicBezTo>
                    <a:pt x="11793" y="16439"/>
                    <a:pt x="11874" y="16447"/>
                    <a:pt x="11950" y="16447"/>
                  </a:cubicBezTo>
                  <a:cubicBezTo>
                    <a:pt x="12389" y="16447"/>
                    <a:pt x="12696" y="16201"/>
                    <a:pt x="12809" y="15690"/>
                  </a:cubicBezTo>
                  <a:cubicBezTo>
                    <a:pt x="12909" y="15357"/>
                    <a:pt x="13009" y="14990"/>
                    <a:pt x="13076" y="14623"/>
                  </a:cubicBezTo>
                  <a:cubicBezTo>
                    <a:pt x="13677" y="10954"/>
                    <a:pt x="14244" y="7251"/>
                    <a:pt x="14844" y="3582"/>
                  </a:cubicBezTo>
                  <a:cubicBezTo>
                    <a:pt x="15044" y="2181"/>
                    <a:pt x="14777" y="1814"/>
                    <a:pt x="13443" y="1580"/>
                  </a:cubicBezTo>
                  <a:cubicBezTo>
                    <a:pt x="10174" y="1047"/>
                    <a:pt x="6938" y="546"/>
                    <a:pt x="3669" y="46"/>
                  </a:cubicBezTo>
                  <a:cubicBezTo>
                    <a:pt x="3480" y="16"/>
                    <a:pt x="3311" y="0"/>
                    <a:pt x="3161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5"/>
            <p:cNvSpPr/>
            <p:nvPr/>
          </p:nvSpPr>
          <p:spPr>
            <a:xfrm>
              <a:off x="10296500" y="998688"/>
              <a:ext cx="331100" cy="83875"/>
            </a:xfrm>
            <a:custGeom>
              <a:avLst/>
              <a:gdLst/>
              <a:ahLst/>
              <a:cxnLst/>
              <a:rect l="l" t="t" r="r" b="b"/>
              <a:pathLst>
                <a:path w="13244" h="3355" extrusionOk="0">
                  <a:moveTo>
                    <a:pt x="913" y="1"/>
                  </a:moveTo>
                  <a:cubicBezTo>
                    <a:pt x="487" y="1"/>
                    <a:pt x="148" y="182"/>
                    <a:pt x="67" y="665"/>
                  </a:cubicBezTo>
                  <a:cubicBezTo>
                    <a:pt x="0" y="1299"/>
                    <a:pt x="467" y="1499"/>
                    <a:pt x="1001" y="1565"/>
                  </a:cubicBezTo>
                  <a:cubicBezTo>
                    <a:pt x="2869" y="1866"/>
                    <a:pt x="4704" y="2166"/>
                    <a:pt x="6538" y="2433"/>
                  </a:cubicBezTo>
                  <a:cubicBezTo>
                    <a:pt x="8340" y="2733"/>
                    <a:pt x="10174" y="3000"/>
                    <a:pt x="11976" y="3300"/>
                  </a:cubicBezTo>
                  <a:cubicBezTo>
                    <a:pt x="12136" y="3330"/>
                    <a:pt x="12293" y="3354"/>
                    <a:pt x="12438" y="3354"/>
                  </a:cubicBezTo>
                  <a:cubicBezTo>
                    <a:pt x="12777" y="3354"/>
                    <a:pt x="13050" y="3223"/>
                    <a:pt x="13143" y="2733"/>
                  </a:cubicBezTo>
                  <a:cubicBezTo>
                    <a:pt x="13243" y="2066"/>
                    <a:pt x="12843" y="1866"/>
                    <a:pt x="12276" y="1799"/>
                  </a:cubicBezTo>
                  <a:cubicBezTo>
                    <a:pt x="8573" y="1199"/>
                    <a:pt x="4904" y="631"/>
                    <a:pt x="1235" y="31"/>
                  </a:cubicBezTo>
                  <a:cubicBezTo>
                    <a:pt x="1124" y="12"/>
                    <a:pt x="1016" y="1"/>
                    <a:pt x="91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5"/>
            <p:cNvSpPr/>
            <p:nvPr/>
          </p:nvSpPr>
          <p:spPr>
            <a:xfrm>
              <a:off x="10058825" y="1671563"/>
              <a:ext cx="101775" cy="90025"/>
            </a:xfrm>
            <a:custGeom>
              <a:avLst/>
              <a:gdLst/>
              <a:ahLst/>
              <a:cxnLst/>
              <a:rect l="l" t="t" r="r" b="b"/>
              <a:pathLst>
                <a:path w="4071" h="3601" extrusionOk="0">
                  <a:moveTo>
                    <a:pt x="1298" y="1"/>
                  </a:moveTo>
                  <a:cubicBezTo>
                    <a:pt x="1090" y="1"/>
                    <a:pt x="880" y="21"/>
                    <a:pt x="668" y="69"/>
                  </a:cubicBezTo>
                  <a:cubicBezTo>
                    <a:pt x="501" y="135"/>
                    <a:pt x="401" y="235"/>
                    <a:pt x="334" y="369"/>
                  </a:cubicBezTo>
                  <a:cubicBezTo>
                    <a:pt x="268" y="569"/>
                    <a:pt x="234" y="769"/>
                    <a:pt x="201" y="969"/>
                  </a:cubicBezTo>
                  <a:cubicBezTo>
                    <a:pt x="167" y="1136"/>
                    <a:pt x="134" y="1336"/>
                    <a:pt x="101" y="1536"/>
                  </a:cubicBezTo>
                  <a:cubicBezTo>
                    <a:pt x="67" y="1737"/>
                    <a:pt x="34" y="1937"/>
                    <a:pt x="34" y="2137"/>
                  </a:cubicBezTo>
                  <a:cubicBezTo>
                    <a:pt x="1" y="2337"/>
                    <a:pt x="134" y="2504"/>
                    <a:pt x="201" y="2704"/>
                  </a:cubicBezTo>
                  <a:cubicBezTo>
                    <a:pt x="256" y="3071"/>
                    <a:pt x="345" y="3189"/>
                    <a:pt x="449" y="3189"/>
                  </a:cubicBezTo>
                  <a:cubicBezTo>
                    <a:pt x="639" y="3189"/>
                    <a:pt x="878" y="2793"/>
                    <a:pt x="1054" y="2793"/>
                  </a:cubicBezTo>
                  <a:cubicBezTo>
                    <a:pt x="1070" y="2793"/>
                    <a:pt x="1086" y="2796"/>
                    <a:pt x="1101" y="2804"/>
                  </a:cubicBezTo>
                  <a:cubicBezTo>
                    <a:pt x="1323" y="2676"/>
                    <a:pt x="1533" y="2621"/>
                    <a:pt x="1734" y="2621"/>
                  </a:cubicBezTo>
                  <a:cubicBezTo>
                    <a:pt x="2109" y="2621"/>
                    <a:pt x="2456" y="2811"/>
                    <a:pt x="2803" y="3071"/>
                  </a:cubicBezTo>
                  <a:cubicBezTo>
                    <a:pt x="2808" y="3070"/>
                    <a:pt x="2812" y="3070"/>
                    <a:pt x="2817" y="3070"/>
                  </a:cubicBezTo>
                  <a:cubicBezTo>
                    <a:pt x="3028" y="3070"/>
                    <a:pt x="3052" y="3601"/>
                    <a:pt x="3280" y="3601"/>
                  </a:cubicBezTo>
                  <a:cubicBezTo>
                    <a:pt x="3358" y="3601"/>
                    <a:pt x="3461" y="3539"/>
                    <a:pt x="3603" y="3371"/>
                  </a:cubicBezTo>
                  <a:cubicBezTo>
                    <a:pt x="3703" y="2604"/>
                    <a:pt x="3803" y="1837"/>
                    <a:pt x="3903" y="1069"/>
                  </a:cubicBezTo>
                  <a:cubicBezTo>
                    <a:pt x="3937" y="803"/>
                    <a:pt x="4070" y="436"/>
                    <a:pt x="3670" y="402"/>
                  </a:cubicBezTo>
                  <a:cubicBezTo>
                    <a:pt x="2875" y="296"/>
                    <a:pt x="2101" y="1"/>
                    <a:pt x="1298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5"/>
            <p:cNvSpPr/>
            <p:nvPr/>
          </p:nvSpPr>
          <p:spPr>
            <a:xfrm>
              <a:off x="10086350" y="1728638"/>
              <a:ext cx="42550" cy="19700"/>
            </a:xfrm>
            <a:custGeom>
              <a:avLst/>
              <a:gdLst/>
              <a:ahLst/>
              <a:cxnLst/>
              <a:rect l="l" t="t" r="r" b="b"/>
              <a:pathLst>
                <a:path w="1702" h="788" extrusionOk="0">
                  <a:moveTo>
                    <a:pt x="889" y="0"/>
                  </a:moveTo>
                  <a:cubicBezTo>
                    <a:pt x="687" y="0"/>
                    <a:pt x="447" y="182"/>
                    <a:pt x="0" y="521"/>
                  </a:cubicBezTo>
                  <a:cubicBezTo>
                    <a:pt x="568" y="621"/>
                    <a:pt x="1135" y="688"/>
                    <a:pt x="1702" y="788"/>
                  </a:cubicBezTo>
                  <a:cubicBezTo>
                    <a:pt x="1306" y="249"/>
                    <a:pt x="1124" y="0"/>
                    <a:pt x="889" y="0"/>
                  </a:cubicBezTo>
                  <a:close/>
                </a:path>
              </a:pathLst>
            </a:custGeom>
            <a:solidFill>
              <a:srgbClr val="E4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5"/>
            <p:cNvSpPr/>
            <p:nvPr/>
          </p:nvSpPr>
          <p:spPr>
            <a:xfrm>
              <a:off x="9978775" y="1634988"/>
              <a:ext cx="636300" cy="189875"/>
            </a:xfrm>
            <a:custGeom>
              <a:avLst/>
              <a:gdLst/>
              <a:ahLst/>
              <a:cxnLst/>
              <a:rect l="l" t="t" r="r" b="b"/>
              <a:pathLst>
                <a:path w="25452" h="7595" extrusionOk="0">
                  <a:moveTo>
                    <a:pt x="2295" y="1"/>
                  </a:moveTo>
                  <a:cubicBezTo>
                    <a:pt x="1790" y="1"/>
                    <a:pt x="1364" y="186"/>
                    <a:pt x="1068" y="698"/>
                  </a:cubicBezTo>
                  <a:cubicBezTo>
                    <a:pt x="0" y="2232"/>
                    <a:pt x="567" y="3700"/>
                    <a:pt x="2402" y="4000"/>
                  </a:cubicBezTo>
                  <a:cubicBezTo>
                    <a:pt x="2736" y="4033"/>
                    <a:pt x="3069" y="4100"/>
                    <a:pt x="3403" y="4167"/>
                  </a:cubicBezTo>
                  <a:cubicBezTo>
                    <a:pt x="3436" y="3967"/>
                    <a:pt x="3470" y="3767"/>
                    <a:pt x="3503" y="3566"/>
                  </a:cubicBezTo>
                  <a:cubicBezTo>
                    <a:pt x="3536" y="3366"/>
                    <a:pt x="3570" y="3200"/>
                    <a:pt x="3603" y="2999"/>
                  </a:cubicBezTo>
                  <a:cubicBezTo>
                    <a:pt x="3603" y="2833"/>
                    <a:pt x="3636" y="2632"/>
                    <a:pt x="3670" y="2466"/>
                  </a:cubicBezTo>
                  <a:cubicBezTo>
                    <a:pt x="3703" y="2266"/>
                    <a:pt x="3736" y="2099"/>
                    <a:pt x="3770" y="1899"/>
                  </a:cubicBezTo>
                  <a:cubicBezTo>
                    <a:pt x="3770" y="1832"/>
                    <a:pt x="3803" y="1799"/>
                    <a:pt x="3803" y="1732"/>
                  </a:cubicBezTo>
                  <a:cubicBezTo>
                    <a:pt x="4370" y="1832"/>
                    <a:pt x="4937" y="1865"/>
                    <a:pt x="5504" y="1965"/>
                  </a:cubicBezTo>
                  <a:cubicBezTo>
                    <a:pt x="6739" y="2165"/>
                    <a:pt x="6739" y="2165"/>
                    <a:pt x="6605" y="3366"/>
                  </a:cubicBezTo>
                  <a:cubicBezTo>
                    <a:pt x="6538" y="3867"/>
                    <a:pt x="6272" y="4434"/>
                    <a:pt x="6805" y="4834"/>
                  </a:cubicBezTo>
                  <a:cubicBezTo>
                    <a:pt x="7172" y="4901"/>
                    <a:pt x="7539" y="4934"/>
                    <a:pt x="7906" y="5001"/>
                  </a:cubicBezTo>
                  <a:cubicBezTo>
                    <a:pt x="12776" y="5768"/>
                    <a:pt x="17646" y="6535"/>
                    <a:pt x="22550" y="7302"/>
                  </a:cubicBezTo>
                  <a:cubicBezTo>
                    <a:pt x="23084" y="7369"/>
                    <a:pt x="23651" y="7469"/>
                    <a:pt x="24184" y="7569"/>
                  </a:cubicBezTo>
                  <a:cubicBezTo>
                    <a:pt x="24268" y="7586"/>
                    <a:pt x="24344" y="7595"/>
                    <a:pt x="24412" y="7595"/>
                  </a:cubicBezTo>
                  <a:cubicBezTo>
                    <a:pt x="24745" y="7595"/>
                    <a:pt x="24879" y="7391"/>
                    <a:pt x="24851" y="7002"/>
                  </a:cubicBezTo>
                  <a:lnTo>
                    <a:pt x="24952" y="6969"/>
                  </a:lnTo>
                  <a:cubicBezTo>
                    <a:pt x="24952" y="6802"/>
                    <a:pt x="24985" y="6602"/>
                    <a:pt x="24985" y="6402"/>
                  </a:cubicBezTo>
                  <a:cubicBezTo>
                    <a:pt x="25018" y="6235"/>
                    <a:pt x="25052" y="6035"/>
                    <a:pt x="25052" y="5835"/>
                  </a:cubicBezTo>
                  <a:cubicBezTo>
                    <a:pt x="25085" y="5668"/>
                    <a:pt x="25118" y="5468"/>
                    <a:pt x="25152" y="5301"/>
                  </a:cubicBezTo>
                  <a:cubicBezTo>
                    <a:pt x="25185" y="5101"/>
                    <a:pt x="25218" y="4934"/>
                    <a:pt x="25252" y="4734"/>
                  </a:cubicBezTo>
                  <a:cubicBezTo>
                    <a:pt x="25252" y="4601"/>
                    <a:pt x="25285" y="4500"/>
                    <a:pt x="25285" y="4367"/>
                  </a:cubicBezTo>
                  <a:cubicBezTo>
                    <a:pt x="25352" y="4134"/>
                    <a:pt x="25419" y="3900"/>
                    <a:pt x="25452" y="3667"/>
                  </a:cubicBezTo>
                  <a:cubicBezTo>
                    <a:pt x="17880" y="2466"/>
                    <a:pt x="10274" y="1231"/>
                    <a:pt x="2669" y="31"/>
                  </a:cubicBezTo>
                  <a:cubicBezTo>
                    <a:pt x="2540" y="11"/>
                    <a:pt x="2415" y="1"/>
                    <a:pt x="2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75"/>
          <p:cNvSpPr/>
          <p:nvPr/>
        </p:nvSpPr>
        <p:spPr>
          <a:xfrm>
            <a:off x="421994" y="2007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75"/>
          <p:cNvSpPr/>
          <p:nvPr/>
        </p:nvSpPr>
        <p:spPr>
          <a:xfrm rot="940234">
            <a:off x="8276337" y="3031872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75"/>
          <p:cNvSpPr/>
          <p:nvPr/>
        </p:nvSpPr>
        <p:spPr>
          <a:xfrm>
            <a:off x="1194605" y="54422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0A41FF3-D366-91BD-4E71-5135AD4B50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7689" y="290911"/>
            <a:ext cx="8008622" cy="795672"/>
          </a:xfrm>
          <a:prstGeom prst="roundRect">
            <a:avLst>
              <a:gd name="adj" fmla="val 9106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8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</a:t>
            </a: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ฏิบัติหน้าที่ราชการด้วยความซื่อสัตย์ สุจริต และเที่ยงธรรม </a:t>
            </a:r>
            <a:r>
              <a:rPr lang="th-TH" sz="36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82 (1)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66A37E-3711-F7A5-3763-D7E7AC506CD6}"/>
              </a:ext>
            </a:extLst>
          </p:cNvPr>
          <p:cNvGrpSpPr/>
          <p:nvPr/>
        </p:nvGrpSpPr>
        <p:grpSpPr>
          <a:xfrm>
            <a:off x="386692" y="1263215"/>
            <a:ext cx="8284192" cy="3471804"/>
            <a:chOff x="457199" y="1422399"/>
            <a:chExt cx="5181600" cy="1219200"/>
          </a:xfrm>
          <a:noFill/>
        </p:grpSpPr>
        <p:sp>
          <p:nvSpPr>
            <p:cNvPr id="3" name="Rounded Rectangle 12">
              <a:extLst>
                <a:ext uri="{FF2B5EF4-FFF2-40B4-BE49-F238E27FC236}">
                  <a16:creationId xmlns:a16="http://schemas.microsoft.com/office/drawing/2014/main" id="{A0D7C228-9057-219A-534B-452206F9FB1E}"/>
                </a:ext>
              </a:extLst>
            </p:cNvPr>
            <p:cNvSpPr/>
            <p:nvPr/>
          </p:nvSpPr>
          <p:spPr>
            <a:xfrm>
              <a:off x="457199" y="1422399"/>
              <a:ext cx="5181600" cy="1219200"/>
            </a:xfrm>
            <a:prstGeom prst="roundRect">
              <a:avLst>
                <a:gd name="adj" fmla="val 10000"/>
              </a:avLst>
            </a:prstGeom>
            <a:grpFill/>
            <a:ln w="38100">
              <a:solidFill>
                <a:srgbClr val="0033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32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" name="Rounded Rectangle 6">
              <a:extLst>
                <a:ext uri="{FF2B5EF4-FFF2-40B4-BE49-F238E27FC236}">
                  <a16:creationId xmlns:a16="http://schemas.microsoft.com/office/drawing/2014/main" id="{4E9F884A-A3AC-4595-9905-DDFB9D38772C}"/>
                </a:ext>
              </a:extLst>
            </p:cNvPr>
            <p:cNvSpPr/>
            <p:nvPr/>
          </p:nvSpPr>
          <p:spPr>
            <a:xfrm>
              <a:off x="492908" y="1458108"/>
              <a:ext cx="3860502" cy="1147782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5260" tIns="175260" rIns="175260" bIns="175260" spcCol="1270" anchor="ctr"/>
            <a:lstStyle/>
            <a:p>
              <a:pPr defTabSz="2044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h-TH" sz="32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25CDE615-4D2C-2639-EEF8-0D50E449A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899" y="1327955"/>
            <a:ext cx="354449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717550"/>
            <a:r>
              <a:rPr lang="th-TH" altLang="th-TH" sz="3200" dirty="0">
                <a:solidFill>
                  <a:schemeClr val="accent6">
                    <a:lumMod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800" b="1" u="sng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ซื่อสัตย์</a:t>
            </a:r>
          </a:p>
          <a:p>
            <a:pPr indent="717550"/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* 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ปฏิบัติตรงไปตรงมา</a:t>
            </a:r>
          </a:p>
          <a:p>
            <a:pPr indent="717550"/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* 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ไม่คดโกง</a:t>
            </a:r>
          </a:p>
          <a:p>
            <a:pPr indent="717550"/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* 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ไม่หลอกลวง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B2506DD-403A-1DD5-6145-B9805095B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139" y="3110087"/>
            <a:ext cx="4876106" cy="145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/>
            <a:r>
              <a:rPr lang="th-TH" altLang="th-TH" sz="3200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28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สุจริต</a:t>
            </a:r>
          </a:p>
          <a:p>
            <a:pPr indent="-342900"/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* 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ปฏิบัติด้วยความมุ่งหมายในทางที่ดีที่ชอบ</a:t>
            </a:r>
          </a:p>
          <a:p>
            <a:pPr indent="-342900"/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ตามทำนองคลองธรรม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868AC9D-D1E3-487A-A983-4CA292E9B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390" y="2351853"/>
            <a:ext cx="349382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th-TH" alt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th-TH" altLang="th-TH" sz="2800" b="1" u="sng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เที่ยงธรรม</a:t>
            </a:r>
          </a:p>
          <a:p>
            <a:pPr marL="342900" indent="-342900"/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* 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ปฏิบัติโดยไม่ลำเอียง</a:t>
            </a:r>
          </a:p>
        </p:txBody>
      </p:sp>
      <p:sp>
        <p:nvSpPr>
          <p:cNvPr id="9" name="Google Shape;414;p47">
            <a:extLst>
              <a:ext uri="{FF2B5EF4-FFF2-40B4-BE49-F238E27FC236}">
                <a16:creationId xmlns:a16="http://schemas.microsoft.com/office/drawing/2014/main" id="{289752DA-B3BC-6DD2-7695-A1A216CBEA07}"/>
              </a:ext>
            </a:extLst>
          </p:cNvPr>
          <p:cNvSpPr/>
          <p:nvPr/>
        </p:nvSpPr>
        <p:spPr>
          <a:xfrm>
            <a:off x="229560" y="382141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0" name="รูปภาพ 5" descr="logo.jpg">
            <a:extLst>
              <a:ext uri="{FF2B5EF4-FFF2-40B4-BE49-F238E27FC236}">
                <a16:creationId xmlns:a16="http://schemas.microsoft.com/office/drawing/2014/main" id="{48221111-ECED-4055-F660-0343843E4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493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F5244B-315C-3270-13E5-AD1D1382EA90}"/>
              </a:ext>
            </a:extLst>
          </p:cNvPr>
          <p:cNvSpPr txBox="1">
            <a:spLocks/>
          </p:cNvSpPr>
          <p:nvPr/>
        </p:nvSpPr>
        <p:spPr>
          <a:xfrm>
            <a:off x="472302" y="1671359"/>
            <a:ext cx="8342811" cy="6464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0"/>
              </a:spcBef>
              <a:buClrTx/>
              <a:buFontTx/>
              <a:buNone/>
            </a:pPr>
            <a:r>
              <a:rPr lang="th-TH" alt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200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ต้องปฏิบัติหน้าที่ราชการให้เป็นไปตามกฎหมาย กฎ ระเบียบ</a:t>
            </a:r>
            <a:br>
              <a:rPr lang="th-TH" altLang="th-TH" sz="3200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3200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ของทางราชการ มติของคณะรัฐมนตรี นโยบายของรัฐบาล และปฏิบัติตามระเบียบแบบแผนของทางราชการ</a:t>
            </a:r>
            <a:endParaRPr lang="en-US" sz="3200" i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82 (</a:t>
            </a:r>
            <a:r>
              <a:rPr lang="en-US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920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p120"/>
          <p:cNvSpPr txBox="1">
            <a:spLocks noGrp="1"/>
          </p:cNvSpPr>
          <p:nvPr>
            <p:ph type="subTitle" idx="3"/>
          </p:nvPr>
        </p:nvSpPr>
        <p:spPr>
          <a:xfrm>
            <a:off x="893190" y="1524775"/>
            <a:ext cx="38520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th-TH" sz="24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กฎหมาย</a:t>
            </a:r>
            <a:b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	- กฎ ระเบียบของทางราชการ</a:t>
            </a:r>
            <a:b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	- มติคณะรัฐมนตรี</a:t>
            </a:r>
            <a:b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	- นโยบายของรัฐบาล</a:t>
            </a:r>
            <a:br>
              <a:rPr lang="th-TH" sz="1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dirty="0"/>
          </a:p>
        </p:txBody>
      </p:sp>
      <p:sp>
        <p:nvSpPr>
          <p:cNvPr id="3054" name="Google Shape;3054;p120"/>
          <p:cNvSpPr txBox="1">
            <a:spLocks noGrp="1"/>
          </p:cNvSpPr>
          <p:nvPr>
            <p:ph type="subTitle" idx="1"/>
          </p:nvPr>
        </p:nvSpPr>
        <p:spPr>
          <a:xfrm>
            <a:off x="1806127" y="1078031"/>
            <a:ext cx="2842089" cy="1022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 ข้าราชการ</a:t>
            </a:r>
            <a:r>
              <a:rPr 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</a:t>
            </a:r>
            <a:r>
              <a:rPr lang="th-TH" sz="24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ปฏิบัติราชการ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ให้เป็นไปตาม</a:t>
            </a:r>
            <a:endParaRPr sz="2400" dirty="0"/>
          </a:p>
        </p:txBody>
      </p:sp>
      <p:sp>
        <p:nvSpPr>
          <p:cNvPr id="3055" name="Google Shape;3055;p120"/>
          <p:cNvSpPr txBox="1">
            <a:spLocks noGrp="1"/>
          </p:cNvSpPr>
          <p:nvPr>
            <p:ph type="subTitle" idx="2"/>
          </p:nvPr>
        </p:nvSpPr>
        <p:spPr>
          <a:xfrm>
            <a:off x="4384013" y="2682092"/>
            <a:ext cx="2938061" cy="4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 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ข้าราชการ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ปฏิบัติตาม</a:t>
            </a:r>
            <a:r>
              <a:rPr lang="th-TH" sz="24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ระเบียบแบบแผนของทางราชการ</a:t>
            </a:r>
            <a:endParaRPr sz="2400" dirty="0"/>
          </a:p>
        </p:txBody>
      </p:sp>
      <p:sp>
        <p:nvSpPr>
          <p:cNvPr id="3056" name="Google Shape;3056;p120"/>
          <p:cNvSpPr txBox="1">
            <a:spLocks noGrp="1"/>
          </p:cNvSpPr>
          <p:nvPr>
            <p:ph type="subTitle" idx="4"/>
          </p:nvPr>
        </p:nvSpPr>
        <p:spPr>
          <a:xfrm>
            <a:off x="4247078" y="3570733"/>
            <a:ext cx="4461997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h-TH" altLang="th-TH" sz="2000" dirty="0">
                <a:solidFill>
                  <a:schemeClr val="tx1"/>
                </a:solidFill>
                <a:latin typeface="DilleniaUPC" panose="02020603050405020304" pitchFamily="18" charset="-34"/>
                <a:cs typeface="+mj-cs"/>
              </a:rPr>
              <a:t>เช่น แบบธรรมเนียมในการเสนองานต่อ ผบ.  ระเบียบการลาฯ ระเบียบการลงชื่อมาปฏิบัติราชการ เป็นต้น</a:t>
            </a:r>
            <a:endParaRPr lang="en-US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3057" name="Google Shape;3057;p120"/>
          <p:cNvSpPr/>
          <p:nvPr/>
        </p:nvSpPr>
        <p:spPr>
          <a:xfrm>
            <a:off x="796216" y="120741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 b="1" dirty="0">
                <a:solidFill>
                  <a:srgbClr val="634939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1.</a:t>
            </a:r>
            <a:endParaRPr sz="3400" b="1" dirty="0">
              <a:solidFill>
                <a:srgbClr val="634939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sp>
        <p:nvSpPr>
          <p:cNvPr id="3058" name="Google Shape;3058;p120"/>
          <p:cNvSpPr/>
          <p:nvPr/>
        </p:nvSpPr>
        <p:spPr>
          <a:xfrm>
            <a:off x="7761616" y="2857425"/>
            <a:ext cx="619500" cy="619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400" b="1" dirty="0">
                <a:solidFill>
                  <a:srgbClr val="634939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2.</a:t>
            </a:r>
            <a:endParaRPr sz="3400" b="1" dirty="0">
              <a:solidFill>
                <a:srgbClr val="634939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cxnSp>
        <p:nvCxnSpPr>
          <p:cNvPr id="3059" name="Google Shape;3059;p120"/>
          <p:cNvCxnSpPr>
            <a:cxnSpLocks/>
          </p:cNvCxnSpPr>
          <p:nvPr/>
        </p:nvCxnSpPr>
        <p:spPr>
          <a:xfrm>
            <a:off x="1415700" y="1517175"/>
            <a:ext cx="43305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0" name="Google Shape;3060;p120"/>
          <p:cNvCxnSpPr>
            <a:cxnSpLocks/>
            <a:stCxn id="3058" idx="1"/>
          </p:cNvCxnSpPr>
          <p:nvPr/>
        </p:nvCxnSpPr>
        <p:spPr>
          <a:xfrm flipH="1">
            <a:off x="7322074" y="3167175"/>
            <a:ext cx="43954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61" name="Google Shape;3061;p120"/>
          <p:cNvGrpSpPr/>
          <p:nvPr/>
        </p:nvGrpSpPr>
        <p:grpSpPr>
          <a:xfrm>
            <a:off x="525748" y="3742666"/>
            <a:ext cx="2341205" cy="1146977"/>
            <a:chOff x="4189650" y="2440275"/>
            <a:chExt cx="4195525" cy="2055425"/>
          </a:xfrm>
        </p:grpSpPr>
        <p:sp>
          <p:nvSpPr>
            <p:cNvPr id="3062" name="Google Shape;3062;p120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20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20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20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20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20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20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20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20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20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20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20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20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20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20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20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20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20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20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20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20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20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20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20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20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20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20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20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20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20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20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20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20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20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20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20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20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20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0" name="Google Shape;3100;p120"/>
          <p:cNvGrpSpPr/>
          <p:nvPr/>
        </p:nvGrpSpPr>
        <p:grpSpPr>
          <a:xfrm>
            <a:off x="6633728" y="653507"/>
            <a:ext cx="1796097" cy="1159206"/>
            <a:chOff x="3980482" y="558249"/>
            <a:chExt cx="1796097" cy="1159206"/>
          </a:xfrm>
        </p:grpSpPr>
        <p:sp>
          <p:nvSpPr>
            <p:cNvPr id="3101" name="Google Shape;3101;p120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20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20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4" name="Google Shape;3104;p120"/>
          <p:cNvSpPr/>
          <p:nvPr/>
        </p:nvSpPr>
        <p:spPr>
          <a:xfrm>
            <a:off x="491305" y="2383817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5" name="Google Shape;3105;p120"/>
          <p:cNvSpPr/>
          <p:nvPr/>
        </p:nvSpPr>
        <p:spPr>
          <a:xfrm>
            <a:off x="3869070" y="3829323"/>
            <a:ext cx="268348" cy="268278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2F0C4B32-7C9F-C53B-2633-62A16C36DE8D}"/>
              </a:ext>
            </a:extLst>
          </p:cNvPr>
          <p:cNvSpPr txBox="1">
            <a:spLocks/>
          </p:cNvSpPr>
          <p:nvPr/>
        </p:nvSpPr>
        <p:spPr>
          <a:xfrm>
            <a:off x="3462338" y="248884"/>
            <a:ext cx="2219324" cy="637563"/>
          </a:xfrm>
          <a:prstGeom prst="rect">
            <a:avLst/>
          </a:prstGeom>
          <a:noFill/>
          <a:ln w="28575">
            <a:noFill/>
          </a:ln>
          <a:effectLst/>
        </p:spPr>
        <p:txBody>
          <a:bodyPr spcFirstLastPara="1" vert="horz" wrap="square" lIns="107257" tIns="107257" rIns="107257" bIns="107257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800"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มาตรา 82 (2)</a:t>
            </a:r>
          </a:p>
        </p:txBody>
      </p:sp>
      <p:pic>
        <p:nvPicPr>
          <p:cNvPr id="10" name="รูปภาพ 5" descr="logo.jpg">
            <a:extLst>
              <a:ext uri="{FF2B5EF4-FFF2-40B4-BE49-F238E27FC236}">
                <a16:creationId xmlns:a16="http://schemas.microsoft.com/office/drawing/2014/main" id="{D02FA98B-50DB-F201-501C-A8BF16ACC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53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77"/>
          <p:cNvSpPr/>
          <p:nvPr/>
        </p:nvSpPr>
        <p:spPr>
          <a:xfrm>
            <a:off x="3490050" y="1172312"/>
            <a:ext cx="2163900" cy="217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+mj-cs"/>
            </a:endParaRPr>
          </a:p>
        </p:txBody>
      </p:sp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5DE32F78-2083-3BA6-E224-3497399B039B}"/>
              </a:ext>
            </a:extLst>
          </p:cNvPr>
          <p:cNvSpPr txBox="1">
            <a:spLocks/>
          </p:cNvSpPr>
          <p:nvPr/>
        </p:nvSpPr>
        <p:spPr>
          <a:xfrm>
            <a:off x="3054126" y="1387279"/>
            <a:ext cx="3035747" cy="7391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4400" b="1" dirty="0">
                <a:solidFill>
                  <a:schemeClr val="tx1"/>
                </a:solidFill>
                <a:latin typeface="Prompt" panose="00000500000000000000" pitchFamily="2" charset="-34"/>
                <a:cs typeface="+mj-cs"/>
              </a:rPr>
              <a:t>ความหมาย</a:t>
            </a:r>
          </a:p>
          <a:p>
            <a:pPr algn="ctr"/>
            <a:r>
              <a:rPr lang="th-TH" sz="4400" b="1" dirty="0">
                <a:solidFill>
                  <a:schemeClr val="tx1"/>
                </a:solidFill>
                <a:latin typeface="Prompt" panose="00000500000000000000" pitchFamily="2" charset="-34"/>
                <a:cs typeface="+mj-cs"/>
              </a:rPr>
              <a:t>“วินัย”</a:t>
            </a:r>
            <a:endParaRPr lang="en-US" sz="4400" b="1" dirty="0">
              <a:solidFill>
                <a:schemeClr val="tx1"/>
              </a:solidFill>
              <a:latin typeface="Prompt" panose="00000500000000000000" pitchFamily="2" charset="-34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C5EBB-78BE-22B3-1FEB-AAF691F9D3DA}"/>
              </a:ext>
            </a:extLst>
          </p:cNvPr>
          <p:cNvSpPr txBox="1"/>
          <p:nvPr/>
        </p:nvSpPr>
        <p:spPr>
          <a:xfrm>
            <a:off x="400057" y="996345"/>
            <a:ext cx="31681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tx1"/>
                </a:solidFill>
                <a:latin typeface="Prompt" panose="00000500000000000000" pitchFamily="2" charset="-34"/>
                <a:cs typeface="+mj-cs"/>
              </a:rPr>
              <a:t>คือ ลักษณะเชิงพฤติกรรมที่แสดง</a:t>
            </a:r>
            <a:endParaRPr lang="en-US" sz="2800" b="1" dirty="0">
              <a:solidFill>
                <a:schemeClr val="tx1"/>
              </a:solidFill>
              <a:latin typeface="Prompt" panose="00000500000000000000" pitchFamily="2" charset="-34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BB439-0302-A4AB-49F2-9283071E8DFF}"/>
              </a:ext>
            </a:extLst>
          </p:cNvPr>
          <p:cNvSpPr txBox="1"/>
          <p:nvPr/>
        </p:nvSpPr>
        <p:spPr>
          <a:xfrm>
            <a:off x="271693" y="1950452"/>
            <a:ext cx="37676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   ควบคุมตนเอง</a:t>
            </a:r>
          </a:p>
          <a:p>
            <a:pPr>
              <a:buFontTx/>
              <a:buChar char="•"/>
              <a:defRPr/>
            </a:pP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   ปฏิบัติตามการนำ</a:t>
            </a:r>
          </a:p>
          <a:p>
            <a:pPr>
              <a:buFontTx/>
              <a:buChar char="•"/>
              <a:defRPr/>
            </a:pP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   อยู่ในระเบียบแบบแผน</a:t>
            </a:r>
          </a:p>
          <a:p>
            <a:pPr>
              <a:buFontTx/>
              <a:buChar char="•"/>
              <a:defRPr/>
            </a:pP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   มีความเป็นระเบียบ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747CD7-ED05-CFF1-9C3D-3F83843FE95C}"/>
              </a:ext>
            </a:extLst>
          </p:cNvPr>
          <p:cNvSpPr txBox="1"/>
          <p:nvPr/>
        </p:nvSpPr>
        <p:spPr>
          <a:xfrm>
            <a:off x="5828886" y="1746150"/>
            <a:ext cx="2857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800" b="1" dirty="0">
                <a:solidFill>
                  <a:schemeClr val="tx1"/>
                </a:solidFill>
                <a:latin typeface="Prompt" panose="00000500000000000000" pitchFamily="2" charset="-34"/>
                <a:cs typeface="+mj-cs"/>
              </a:rPr>
              <a:t>คือ แบบแผนความประพฤติ หรือข้อปฏิบัติ</a:t>
            </a:r>
          </a:p>
        </p:txBody>
      </p:sp>
      <p:grpSp>
        <p:nvGrpSpPr>
          <p:cNvPr id="13" name="Google Shape;1126;p74">
            <a:extLst>
              <a:ext uri="{FF2B5EF4-FFF2-40B4-BE49-F238E27FC236}">
                <a16:creationId xmlns:a16="http://schemas.microsoft.com/office/drawing/2014/main" id="{3302DA23-9C0A-F0FD-BC10-1F83F5200E38}"/>
              </a:ext>
            </a:extLst>
          </p:cNvPr>
          <p:cNvGrpSpPr/>
          <p:nvPr/>
        </p:nvGrpSpPr>
        <p:grpSpPr>
          <a:xfrm rot="1053781">
            <a:off x="4440026" y="2844021"/>
            <a:ext cx="1936268" cy="1795651"/>
            <a:chOff x="4677231" y="1276352"/>
            <a:chExt cx="2903801" cy="2692920"/>
          </a:xfrm>
        </p:grpSpPr>
        <p:sp>
          <p:nvSpPr>
            <p:cNvPr id="14" name="Google Shape;1127;p74">
              <a:extLst>
                <a:ext uri="{FF2B5EF4-FFF2-40B4-BE49-F238E27FC236}">
                  <a16:creationId xmlns:a16="http://schemas.microsoft.com/office/drawing/2014/main" id="{D4D715DC-7348-5303-E46E-E92ABA1B0374}"/>
                </a:ext>
              </a:extLst>
            </p:cNvPr>
            <p:cNvSpPr/>
            <p:nvPr/>
          </p:nvSpPr>
          <p:spPr>
            <a:xfrm flipH="1">
              <a:off x="7295745" y="2223107"/>
              <a:ext cx="7162" cy="20721"/>
            </a:xfrm>
            <a:custGeom>
              <a:avLst/>
              <a:gdLst/>
              <a:ahLst/>
              <a:cxnLst/>
              <a:rect l="l" t="t" r="r" b="b"/>
              <a:pathLst>
                <a:path w="477" h="1380" extrusionOk="0">
                  <a:moveTo>
                    <a:pt x="0" y="1"/>
                  </a:moveTo>
                  <a:cubicBezTo>
                    <a:pt x="100" y="452"/>
                    <a:pt x="201" y="903"/>
                    <a:pt x="301" y="1379"/>
                  </a:cubicBezTo>
                  <a:cubicBezTo>
                    <a:pt x="301" y="1354"/>
                    <a:pt x="301" y="1354"/>
                    <a:pt x="301" y="1329"/>
                  </a:cubicBezTo>
                  <a:cubicBezTo>
                    <a:pt x="476" y="878"/>
                    <a:pt x="326" y="35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28;p74">
              <a:extLst>
                <a:ext uri="{FF2B5EF4-FFF2-40B4-BE49-F238E27FC236}">
                  <a16:creationId xmlns:a16="http://schemas.microsoft.com/office/drawing/2014/main" id="{E03B920D-6071-9B62-6765-62F00C4CCDE9}"/>
                </a:ext>
              </a:extLst>
            </p:cNvPr>
            <p:cNvSpPr/>
            <p:nvPr/>
          </p:nvSpPr>
          <p:spPr>
            <a:xfrm flipH="1">
              <a:off x="7073335" y="3212508"/>
              <a:ext cx="88829" cy="438018"/>
            </a:xfrm>
            <a:custGeom>
              <a:avLst/>
              <a:gdLst/>
              <a:ahLst/>
              <a:cxnLst/>
              <a:rect l="l" t="t" r="r" b="b"/>
              <a:pathLst>
                <a:path w="5916" h="29172" extrusionOk="0">
                  <a:moveTo>
                    <a:pt x="1630" y="1"/>
                  </a:moveTo>
                  <a:cubicBezTo>
                    <a:pt x="803" y="5489"/>
                    <a:pt x="1" y="11028"/>
                    <a:pt x="301" y="16492"/>
                  </a:cubicBezTo>
                  <a:cubicBezTo>
                    <a:pt x="502" y="20226"/>
                    <a:pt x="1053" y="24813"/>
                    <a:pt x="3108" y="28021"/>
                  </a:cubicBezTo>
                  <a:cubicBezTo>
                    <a:pt x="3638" y="28838"/>
                    <a:pt x="4068" y="29172"/>
                    <a:pt x="4417" y="29172"/>
                  </a:cubicBezTo>
                  <a:cubicBezTo>
                    <a:pt x="5804" y="29172"/>
                    <a:pt x="5916" y="23904"/>
                    <a:pt x="5916" y="22683"/>
                  </a:cubicBezTo>
                  <a:cubicBezTo>
                    <a:pt x="5890" y="18672"/>
                    <a:pt x="5489" y="14687"/>
                    <a:pt x="4738" y="10803"/>
                  </a:cubicBezTo>
                  <a:cubicBezTo>
                    <a:pt x="4387" y="8948"/>
                    <a:pt x="3936" y="7119"/>
                    <a:pt x="3409" y="5314"/>
                  </a:cubicBezTo>
                  <a:cubicBezTo>
                    <a:pt x="3033" y="3961"/>
                    <a:pt x="1429" y="1379"/>
                    <a:pt x="1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29;p74">
              <a:extLst>
                <a:ext uri="{FF2B5EF4-FFF2-40B4-BE49-F238E27FC236}">
                  <a16:creationId xmlns:a16="http://schemas.microsoft.com/office/drawing/2014/main" id="{2F71C653-E65F-2BA1-A8C8-765F3B56817A}"/>
                </a:ext>
              </a:extLst>
            </p:cNvPr>
            <p:cNvSpPr/>
            <p:nvPr/>
          </p:nvSpPr>
          <p:spPr>
            <a:xfrm flipH="1">
              <a:off x="6945161" y="3207613"/>
              <a:ext cx="111246" cy="554084"/>
            </a:xfrm>
            <a:custGeom>
              <a:avLst/>
              <a:gdLst/>
              <a:ahLst/>
              <a:cxnLst/>
              <a:rect l="l" t="t" r="r" b="b"/>
              <a:pathLst>
                <a:path w="7409" h="36902" extrusionOk="0">
                  <a:moveTo>
                    <a:pt x="1680" y="1"/>
                  </a:moveTo>
                  <a:cubicBezTo>
                    <a:pt x="852" y="6918"/>
                    <a:pt x="0" y="13886"/>
                    <a:pt x="502" y="20803"/>
                  </a:cubicBezTo>
                  <a:cubicBezTo>
                    <a:pt x="827" y="25515"/>
                    <a:pt x="1604" y="31329"/>
                    <a:pt x="4161" y="35415"/>
                  </a:cubicBezTo>
                  <a:cubicBezTo>
                    <a:pt x="4819" y="36471"/>
                    <a:pt x="5344" y="36902"/>
                    <a:pt x="5763" y="36902"/>
                  </a:cubicBezTo>
                  <a:cubicBezTo>
                    <a:pt x="7401" y="36902"/>
                    <a:pt x="7409" y="30305"/>
                    <a:pt x="7369" y="28748"/>
                  </a:cubicBezTo>
                  <a:cubicBezTo>
                    <a:pt x="7243" y="23685"/>
                    <a:pt x="6667" y="18648"/>
                    <a:pt x="5665" y="13710"/>
                  </a:cubicBezTo>
                  <a:cubicBezTo>
                    <a:pt x="5213" y="11379"/>
                    <a:pt x="4637" y="9074"/>
                    <a:pt x="3960" y="6768"/>
                  </a:cubicBezTo>
                  <a:cubicBezTo>
                    <a:pt x="3459" y="5038"/>
                    <a:pt x="1479" y="1730"/>
                    <a:pt x="1680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0;p74">
              <a:extLst>
                <a:ext uri="{FF2B5EF4-FFF2-40B4-BE49-F238E27FC236}">
                  <a16:creationId xmlns:a16="http://schemas.microsoft.com/office/drawing/2014/main" id="{482C8D1F-EEBA-8565-565E-1E146C07F06A}"/>
                </a:ext>
              </a:extLst>
            </p:cNvPr>
            <p:cNvSpPr/>
            <p:nvPr/>
          </p:nvSpPr>
          <p:spPr>
            <a:xfrm flipH="1">
              <a:off x="6834358" y="3281386"/>
              <a:ext cx="102372" cy="556936"/>
            </a:xfrm>
            <a:custGeom>
              <a:avLst/>
              <a:gdLst/>
              <a:ahLst/>
              <a:cxnLst/>
              <a:rect l="l" t="t" r="r" b="b"/>
              <a:pathLst>
                <a:path w="6818" h="37092" extrusionOk="0">
                  <a:moveTo>
                    <a:pt x="4486" y="0"/>
                  </a:moveTo>
                  <a:cubicBezTo>
                    <a:pt x="2682" y="6717"/>
                    <a:pt x="878" y="13484"/>
                    <a:pt x="401" y="20426"/>
                  </a:cubicBezTo>
                  <a:cubicBezTo>
                    <a:pt x="50" y="25113"/>
                    <a:pt x="0" y="31003"/>
                    <a:pt x="1955" y="35389"/>
                  </a:cubicBezTo>
                  <a:cubicBezTo>
                    <a:pt x="2494" y="36603"/>
                    <a:pt x="2984" y="37091"/>
                    <a:pt x="3422" y="37091"/>
                  </a:cubicBezTo>
                  <a:cubicBezTo>
                    <a:pt x="5000" y="37091"/>
                    <a:pt x="5914" y="30759"/>
                    <a:pt x="6091" y="29248"/>
                  </a:cubicBezTo>
                  <a:cubicBezTo>
                    <a:pt x="6667" y="24211"/>
                    <a:pt x="6817" y="19148"/>
                    <a:pt x="6517" y="14136"/>
                  </a:cubicBezTo>
                  <a:cubicBezTo>
                    <a:pt x="6366" y="11755"/>
                    <a:pt x="6141" y="9374"/>
                    <a:pt x="5790" y="7018"/>
                  </a:cubicBezTo>
                  <a:cubicBezTo>
                    <a:pt x="5539" y="5213"/>
                    <a:pt x="4036" y="1680"/>
                    <a:pt x="4486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1;p74">
              <a:extLst>
                <a:ext uri="{FF2B5EF4-FFF2-40B4-BE49-F238E27FC236}">
                  <a16:creationId xmlns:a16="http://schemas.microsoft.com/office/drawing/2014/main" id="{1643A8E6-8355-F3CC-6C01-A721A133CCE4}"/>
                </a:ext>
              </a:extLst>
            </p:cNvPr>
            <p:cNvSpPr/>
            <p:nvPr/>
          </p:nvSpPr>
          <p:spPr>
            <a:xfrm flipH="1">
              <a:off x="7202798" y="3299451"/>
              <a:ext cx="21081" cy="278483"/>
            </a:xfrm>
            <a:custGeom>
              <a:avLst/>
              <a:gdLst/>
              <a:ahLst/>
              <a:cxnLst/>
              <a:rect l="l" t="t" r="r" b="b"/>
              <a:pathLst>
                <a:path w="1404" h="18547" extrusionOk="0">
                  <a:moveTo>
                    <a:pt x="151" y="0"/>
                  </a:moveTo>
                  <a:cubicBezTo>
                    <a:pt x="0" y="3108"/>
                    <a:pt x="126" y="6216"/>
                    <a:pt x="326" y="9298"/>
                  </a:cubicBezTo>
                  <a:cubicBezTo>
                    <a:pt x="527" y="12406"/>
                    <a:pt x="853" y="15489"/>
                    <a:pt x="1404" y="18547"/>
                  </a:cubicBezTo>
                  <a:cubicBezTo>
                    <a:pt x="1379" y="15439"/>
                    <a:pt x="1178" y="12356"/>
                    <a:pt x="978" y="9248"/>
                  </a:cubicBezTo>
                  <a:cubicBezTo>
                    <a:pt x="752" y="6166"/>
                    <a:pt x="527" y="3083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32;p74">
              <a:extLst>
                <a:ext uri="{FF2B5EF4-FFF2-40B4-BE49-F238E27FC236}">
                  <a16:creationId xmlns:a16="http://schemas.microsoft.com/office/drawing/2014/main" id="{23C20E7C-1657-1C01-75C6-C79214F8CA40}"/>
                </a:ext>
              </a:extLst>
            </p:cNvPr>
            <p:cNvSpPr/>
            <p:nvPr/>
          </p:nvSpPr>
          <p:spPr>
            <a:xfrm flipH="1">
              <a:off x="7095165" y="3333687"/>
              <a:ext cx="38018" cy="327417"/>
            </a:xfrm>
            <a:custGeom>
              <a:avLst/>
              <a:gdLst/>
              <a:ahLst/>
              <a:cxnLst/>
              <a:rect l="l" t="t" r="r" b="b"/>
              <a:pathLst>
                <a:path w="2532" h="21806" extrusionOk="0">
                  <a:moveTo>
                    <a:pt x="1" y="1"/>
                  </a:moveTo>
                  <a:lnTo>
                    <a:pt x="1" y="1"/>
                  </a:lnTo>
                  <a:cubicBezTo>
                    <a:pt x="176" y="3660"/>
                    <a:pt x="527" y="7294"/>
                    <a:pt x="953" y="10953"/>
                  </a:cubicBezTo>
                  <a:cubicBezTo>
                    <a:pt x="1379" y="14587"/>
                    <a:pt x="1855" y="18196"/>
                    <a:pt x="2532" y="21806"/>
                  </a:cubicBezTo>
                  <a:cubicBezTo>
                    <a:pt x="2381" y="18146"/>
                    <a:pt x="2006" y="14512"/>
                    <a:pt x="1605" y="10878"/>
                  </a:cubicBezTo>
                  <a:cubicBezTo>
                    <a:pt x="1178" y="7219"/>
                    <a:pt x="702" y="361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3;p74">
              <a:extLst>
                <a:ext uri="{FF2B5EF4-FFF2-40B4-BE49-F238E27FC236}">
                  <a16:creationId xmlns:a16="http://schemas.microsoft.com/office/drawing/2014/main" id="{B54B6450-DB08-7164-1949-28CF60457049}"/>
                </a:ext>
              </a:extLst>
            </p:cNvPr>
            <p:cNvSpPr/>
            <p:nvPr/>
          </p:nvSpPr>
          <p:spPr>
            <a:xfrm flipH="1">
              <a:off x="6978116" y="3303580"/>
              <a:ext cx="38784" cy="442943"/>
            </a:xfrm>
            <a:custGeom>
              <a:avLst/>
              <a:gdLst/>
              <a:ahLst/>
              <a:cxnLst/>
              <a:rect l="l" t="t" r="r" b="b"/>
              <a:pathLst>
                <a:path w="2583" h="29500" extrusionOk="0">
                  <a:moveTo>
                    <a:pt x="76" y="1"/>
                  </a:moveTo>
                  <a:lnTo>
                    <a:pt x="76" y="1"/>
                  </a:lnTo>
                  <a:cubicBezTo>
                    <a:pt x="1" y="4938"/>
                    <a:pt x="151" y="9876"/>
                    <a:pt x="502" y="14813"/>
                  </a:cubicBezTo>
                  <a:cubicBezTo>
                    <a:pt x="703" y="17269"/>
                    <a:pt x="928" y="19750"/>
                    <a:pt x="1279" y="22181"/>
                  </a:cubicBezTo>
                  <a:cubicBezTo>
                    <a:pt x="1455" y="23410"/>
                    <a:pt x="1630" y="24638"/>
                    <a:pt x="1831" y="25866"/>
                  </a:cubicBezTo>
                  <a:cubicBezTo>
                    <a:pt x="2056" y="27069"/>
                    <a:pt x="2282" y="28272"/>
                    <a:pt x="2582" y="29500"/>
                  </a:cubicBezTo>
                  <a:cubicBezTo>
                    <a:pt x="2507" y="28873"/>
                    <a:pt x="2432" y="28247"/>
                    <a:pt x="2357" y="27645"/>
                  </a:cubicBezTo>
                  <a:lnTo>
                    <a:pt x="2156" y="25816"/>
                  </a:lnTo>
                  <a:lnTo>
                    <a:pt x="1956" y="23961"/>
                  </a:lnTo>
                  <a:lnTo>
                    <a:pt x="1780" y="22131"/>
                  </a:lnTo>
                  <a:cubicBezTo>
                    <a:pt x="1555" y="19675"/>
                    <a:pt x="1329" y="17219"/>
                    <a:pt x="1154" y="14763"/>
                  </a:cubicBezTo>
                  <a:cubicBezTo>
                    <a:pt x="803" y="9851"/>
                    <a:pt x="527" y="4913"/>
                    <a:pt x="76" y="1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4;p74">
              <a:extLst>
                <a:ext uri="{FF2B5EF4-FFF2-40B4-BE49-F238E27FC236}">
                  <a16:creationId xmlns:a16="http://schemas.microsoft.com/office/drawing/2014/main" id="{43C2E368-A438-67E0-59E3-0D9AB1EAA9A1}"/>
                </a:ext>
              </a:extLst>
            </p:cNvPr>
            <p:cNvSpPr/>
            <p:nvPr/>
          </p:nvSpPr>
          <p:spPr>
            <a:xfrm flipH="1">
              <a:off x="6870858" y="3439069"/>
              <a:ext cx="29369" cy="388753"/>
            </a:xfrm>
            <a:custGeom>
              <a:avLst/>
              <a:gdLst/>
              <a:ahLst/>
              <a:cxnLst/>
              <a:rect l="l" t="t" r="r" b="b"/>
              <a:pathLst>
                <a:path w="1956" h="25891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1053" y="4236"/>
                    <a:pt x="552" y="8547"/>
                    <a:pt x="276" y="12883"/>
                  </a:cubicBezTo>
                  <a:cubicBezTo>
                    <a:pt x="0" y="17219"/>
                    <a:pt x="0" y="21580"/>
                    <a:pt x="351" y="25890"/>
                  </a:cubicBezTo>
                  <a:cubicBezTo>
                    <a:pt x="502" y="21554"/>
                    <a:pt x="652" y="17244"/>
                    <a:pt x="928" y="12933"/>
                  </a:cubicBezTo>
                  <a:cubicBezTo>
                    <a:pt x="1178" y="8622"/>
                    <a:pt x="1579" y="4311"/>
                    <a:pt x="1955" y="0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35;p74">
              <a:extLst>
                <a:ext uri="{FF2B5EF4-FFF2-40B4-BE49-F238E27FC236}">
                  <a16:creationId xmlns:a16="http://schemas.microsoft.com/office/drawing/2014/main" id="{714579B9-F97B-59BE-AAD7-8DDFBC903A37}"/>
                </a:ext>
              </a:extLst>
            </p:cNvPr>
            <p:cNvSpPr/>
            <p:nvPr/>
          </p:nvSpPr>
          <p:spPr>
            <a:xfrm flipH="1">
              <a:off x="5318087" y="3248261"/>
              <a:ext cx="133228" cy="550600"/>
            </a:xfrm>
            <a:custGeom>
              <a:avLst/>
              <a:gdLst/>
              <a:ahLst/>
              <a:cxnLst/>
              <a:rect l="l" t="t" r="r" b="b"/>
              <a:pathLst>
                <a:path w="8873" h="36670" extrusionOk="0">
                  <a:moveTo>
                    <a:pt x="426" y="1"/>
                  </a:moveTo>
                  <a:cubicBezTo>
                    <a:pt x="427" y="4"/>
                    <a:pt x="429" y="7"/>
                    <a:pt x="430" y="10"/>
                  </a:cubicBezTo>
                  <a:lnTo>
                    <a:pt x="430" y="10"/>
                  </a:lnTo>
                  <a:cubicBezTo>
                    <a:pt x="429" y="7"/>
                    <a:pt x="427" y="4"/>
                    <a:pt x="426" y="1"/>
                  </a:cubicBezTo>
                  <a:close/>
                  <a:moveTo>
                    <a:pt x="430" y="10"/>
                  </a:moveTo>
                  <a:cubicBezTo>
                    <a:pt x="1099" y="1643"/>
                    <a:pt x="50" y="5342"/>
                    <a:pt x="25" y="7144"/>
                  </a:cubicBezTo>
                  <a:cubicBezTo>
                    <a:pt x="0" y="9525"/>
                    <a:pt x="75" y="11905"/>
                    <a:pt x="226" y="14286"/>
                  </a:cubicBezTo>
                  <a:cubicBezTo>
                    <a:pt x="602" y="19324"/>
                    <a:pt x="1379" y="24312"/>
                    <a:pt x="2607" y="29224"/>
                  </a:cubicBezTo>
                  <a:cubicBezTo>
                    <a:pt x="2973" y="30672"/>
                    <a:pt x="4634" y="36669"/>
                    <a:pt x="6179" y="36669"/>
                  </a:cubicBezTo>
                  <a:cubicBezTo>
                    <a:pt x="6640" y="36669"/>
                    <a:pt x="7091" y="36135"/>
                    <a:pt x="7494" y="34788"/>
                  </a:cubicBezTo>
                  <a:cubicBezTo>
                    <a:pt x="8872" y="30176"/>
                    <a:pt x="8045" y="24362"/>
                    <a:pt x="7118" y="19750"/>
                  </a:cubicBezTo>
                  <a:cubicBezTo>
                    <a:pt x="5740" y="12936"/>
                    <a:pt x="3085" y="6448"/>
                    <a:pt x="430" y="1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36;p74">
              <a:extLst>
                <a:ext uri="{FF2B5EF4-FFF2-40B4-BE49-F238E27FC236}">
                  <a16:creationId xmlns:a16="http://schemas.microsoft.com/office/drawing/2014/main" id="{C5F33B68-3DAA-88A1-213F-C8D5F55EDDBB}"/>
                </a:ext>
              </a:extLst>
            </p:cNvPr>
            <p:cNvSpPr/>
            <p:nvPr/>
          </p:nvSpPr>
          <p:spPr>
            <a:xfrm flipH="1">
              <a:off x="5344046" y="3381107"/>
              <a:ext cx="74534" cy="410961"/>
            </a:xfrm>
            <a:custGeom>
              <a:avLst/>
              <a:gdLst/>
              <a:ahLst/>
              <a:cxnLst/>
              <a:rect l="l" t="t" r="r" b="b"/>
              <a:pathLst>
                <a:path w="4964" h="27370" extrusionOk="0">
                  <a:moveTo>
                    <a:pt x="1" y="1"/>
                  </a:moveTo>
                  <a:cubicBezTo>
                    <a:pt x="176" y="1154"/>
                    <a:pt x="351" y="2307"/>
                    <a:pt x="527" y="3459"/>
                  </a:cubicBezTo>
                  <a:lnTo>
                    <a:pt x="1103" y="6893"/>
                  </a:lnTo>
                  <a:cubicBezTo>
                    <a:pt x="1479" y="9174"/>
                    <a:pt x="1880" y="11455"/>
                    <a:pt x="2306" y="13735"/>
                  </a:cubicBezTo>
                  <a:cubicBezTo>
                    <a:pt x="3133" y="18297"/>
                    <a:pt x="3961" y="22833"/>
                    <a:pt x="4963" y="27369"/>
                  </a:cubicBezTo>
                  <a:cubicBezTo>
                    <a:pt x="4487" y="22758"/>
                    <a:pt x="3760" y="18171"/>
                    <a:pt x="2958" y="13610"/>
                  </a:cubicBezTo>
                  <a:cubicBezTo>
                    <a:pt x="2532" y="11329"/>
                    <a:pt x="2106" y="9048"/>
                    <a:pt x="1605" y="6793"/>
                  </a:cubicBezTo>
                  <a:lnTo>
                    <a:pt x="853" y="3384"/>
                  </a:lnTo>
                  <a:cubicBezTo>
                    <a:pt x="577" y="2256"/>
                    <a:pt x="326" y="1129"/>
                    <a:pt x="1" y="1"/>
                  </a:cubicBezTo>
                  <a:close/>
                </a:path>
              </a:pathLst>
            </a:custGeom>
            <a:solidFill>
              <a:srgbClr val="2F2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37;p74">
              <a:extLst>
                <a:ext uri="{FF2B5EF4-FFF2-40B4-BE49-F238E27FC236}">
                  <a16:creationId xmlns:a16="http://schemas.microsoft.com/office/drawing/2014/main" id="{E765D78D-2551-DFF0-3A10-9EF78824FD53}"/>
                </a:ext>
              </a:extLst>
            </p:cNvPr>
            <p:cNvSpPr/>
            <p:nvPr/>
          </p:nvSpPr>
          <p:spPr>
            <a:xfrm flipH="1">
              <a:off x="5227773" y="3346105"/>
              <a:ext cx="246126" cy="294384"/>
            </a:xfrm>
            <a:custGeom>
              <a:avLst/>
              <a:gdLst/>
              <a:ahLst/>
              <a:cxnLst/>
              <a:rect l="l" t="t" r="r" b="b"/>
              <a:pathLst>
                <a:path w="16392" h="19606" extrusionOk="0">
                  <a:moveTo>
                    <a:pt x="1980" y="1"/>
                  </a:moveTo>
                  <a:cubicBezTo>
                    <a:pt x="978" y="2708"/>
                    <a:pt x="0" y="5490"/>
                    <a:pt x="76" y="8347"/>
                  </a:cubicBezTo>
                  <a:cubicBezTo>
                    <a:pt x="176" y="12106"/>
                    <a:pt x="2231" y="15740"/>
                    <a:pt x="5364" y="17770"/>
                  </a:cubicBezTo>
                  <a:cubicBezTo>
                    <a:pt x="7250" y="18983"/>
                    <a:pt x="9495" y="19606"/>
                    <a:pt x="11734" y="19606"/>
                  </a:cubicBezTo>
                  <a:cubicBezTo>
                    <a:pt x="13242" y="19606"/>
                    <a:pt x="14748" y="19323"/>
                    <a:pt x="16141" y="18748"/>
                  </a:cubicBezTo>
                  <a:cubicBezTo>
                    <a:pt x="16391" y="18648"/>
                    <a:pt x="14938" y="17770"/>
                    <a:pt x="14913" y="17695"/>
                  </a:cubicBezTo>
                  <a:cubicBezTo>
                    <a:pt x="14687" y="16893"/>
                    <a:pt x="16191" y="16267"/>
                    <a:pt x="14687" y="15765"/>
                  </a:cubicBezTo>
                  <a:cubicBezTo>
                    <a:pt x="13735" y="15465"/>
                    <a:pt x="12582" y="15740"/>
                    <a:pt x="11579" y="15440"/>
                  </a:cubicBezTo>
                  <a:cubicBezTo>
                    <a:pt x="10527" y="15114"/>
                    <a:pt x="9549" y="14512"/>
                    <a:pt x="8797" y="13710"/>
                  </a:cubicBezTo>
                  <a:cubicBezTo>
                    <a:pt x="7244" y="12081"/>
                    <a:pt x="6642" y="9625"/>
                    <a:pt x="7244" y="7470"/>
                  </a:cubicBezTo>
                  <a:lnTo>
                    <a:pt x="7244" y="7470"/>
                  </a:lnTo>
                  <a:cubicBezTo>
                    <a:pt x="6953" y="7760"/>
                    <a:pt x="6565" y="7887"/>
                    <a:pt x="6159" y="7887"/>
                  </a:cubicBezTo>
                  <a:cubicBezTo>
                    <a:pt x="5583" y="7887"/>
                    <a:pt x="4973" y="7631"/>
                    <a:pt x="4562" y="7219"/>
                  </a:cubicBezTo>
                  <a:cubicBezTo>
                    <a:pt x="3835" y="6517"/>
                    <a:pt x="3534" y="5515"/>
                    <a:pt x="3259" y="4562"/>
                  </a:cubicBezTo>
                  <a:cubicBezTo>
                    <a:pt x="2832" y="3034"/>
                    <a:pt x="2406" y="1530"/>
                    <a:pt x="1980" y="1"/>
                  </a:cubicBezTo>
                  <a:close/>
                </a:path>
              </a:pathLst>
            </a:custGeom>
            <a:solidFill>
              <a:srgbClr val="DF2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38;p74">
              <a:extLst>
                <a:ext uri="{FF2B5EF4-FFF2-40B4-BE49-F238E27FC236}">
                  <a16:creationId xmlns:a16="http://schemas.microsoft.com/office/drawing/2014/main" id="{11F1C279-F861-912D-3548-17659F563750}"/>
                </a:ext>
              </a:extLst>
            </p:cNvPr>
            <p:cNvSpPr/>
            <p:nvPr/>
          </p:nvSpPr>
          <p:spPr>
            <a:xfrm flipH="1">
              <a:off x="5152898" y="3294180"/>
              <a:ext cx="405675" cy="413888"/>
            </a:xfrm>
            <a:custGeom>
              <a:avLst/>
              <a:gdLst/>
              <a:ahLst/>
              <a:cxnLst/>
              <a:rect l="l" t="t" r="r" b="b"/>
              <a:pathLst>
                <a:path w="27018" h="27565" extrusionOk="0">
                  <a:moveTo>
                    <a:pt x="1930" y="0"/>
                  </a:moveTo>
                  <a:lnTo>
                    <a:pt x="1930" y="0"/>
                  </a:lnTo>
                  <a:cubicBezTo>
                    <a:pt x="0" y="4662"/>
                    <a:pt x="75" y="10101"/>
                    <a:pt x="2131" y="14712"/>
                  </a:cubicBezTo>
                  <a:cubicBezTo>
                    <a:pt x="2757" y="16066"/>
                    <a:pt x="3509" y="17344"/>
                    <a:pt x="4311" y="18597"/>
                  </a:cubicBezTo>
                  <a:cubicBezTo>
                    <a:pt x="4988" y="19700"/>
                    <a:pt x="5690" y="20802"/>
                    <a:pt x="6492" y="21805"/>
                  </a:cubicBezTo>
                  <a:cubicBezTo>
                    <a:pt x="8421" y="24186"/>
                    <a:pt x="11028" y="26041"/>
                    <a:pt x="13960" y="26943"/>
                  </a:cubicBezTo>
                  <a:cubicBezTo>
                    <a:pt x="15397" y="27376"/>
                    <a:pt x="16880" y="27565"/>
                    <a:pt x="18376" y="27565"/>
                  </a:cubicBezTo>
                  <a:cubicBezTo>
                    <a:pt x="21290" y="27565"/>
                    <a:pt x="24252" y="26850"/>
                    <a:pt x="27018" y="25840"/>
                  </a:cubicBezTo>
                  <a:cubicBezTo>
                    <a:pt x="23785" y="25640"/>
                    <a:pt x="20627" y="25013"/>
                    <a:pt x="17469" y="24386"/>
                  </a:cubicBezTo>
                  <a:cubicBezTo>
                    <a:pt x="13785" y="23635"/>
                    <a:pt x="9825" y="22732"/>
                    <a:pt x="7394" y="19875"/>
                  </a:cubicBezTo>
                  <a:cubicBezTo>
                    <a:pt x="6191" y="18472"/>
                    <a:pt x="5514" y="16692"/>
                    <a:pt x="5113" y="14888"/>
                  </a:cubicBezTo>
                  <a:cubicBezTo>
                    <a:pt x="4737" y="13259"/>
                    <a:pt x="4862" y="11429"/>
                    <a:pt x="4085" y="9925"/>
                  </a:cubicBezTo>
                  <a:cubicBezTo>
                    <a:pt x="2406" y="6817"/>
                    <a:pt x="3208" y="3233"/>
                    <a:pt x="1930" y="0"/>
                  </a:cubicBezTo>
                  <a:close/>
                </a:path>
              </a:pathLst>
            </a:custGeom>
            <a:solidFill>
              <a:srgbClr val="B5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39;p74">
              <a:extLst>
                <a:ext uri="{FF2B5EF4-FFF2-40B4-BE49-F238E27FC236}">
                  <a16:creationId xmlns:a16="http://schemas.microsoft.com/office/drawing/2014/main" id="{3158DD49-CD70-8630-20F5-772CB0E3C5F9}"/>
                </a:ext>
              </a:extLst>
            </p:cNvPr>
            <p:cNvSpPr/>
            <p:nvPr/>
          </p:nvSpPr>
          <p:spPr>
            <a:xfrm flipH="1">
              <a:off x="6785831" y="1292419"/>
              <a:ext cx="431651" cy="310105"/>
            </a:xfrm>
            <a:custGeom>
              <a:avLst/>
              <a:gdLst/>
              <a:ahLst/>
              <a:cxnLst/>
              <a:rect l="l" t="t" r="r" b="b"/>
              <a:pathLst>
                <a:path w="28748" h="20653" extrusionOk="0">
                  <a:moveTo>
                    <a:pt x="0" y="0"/>
                  </a:moveTo>
                  <a:lnTo>
                    <a:pt x="752" y="20652"/>
                  </a:lnTo>
                  <a:lnTo>
                    <a:pt x="28747" y="20452"/>
                  </a:lnTo>
                  <a:lnTo>
                    <a:pt x="20978" y="5314"/>
                  </a:lnTo>
                  <a:lnTo>
                    <a:pt x="8171" y="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0;p74">
              <a:extLst>
                <a:ext uri="{FF2B5EF4-FFF2-40B4-BE49-F238E27FC236}">
                  <a16:creationId xmlns:a16="http://schemas.microsoft.com/office/drawing/2014/main" id="{7E4F3932-135E-7B7F-78CE-7B8F39642681}"/>
                </a:ext>
              </a:extLst>
            </p:cNvPr>
            <p:cNvSpPr/>
            <p:nvPr/>
          </p:nvSpPr>
          <p:spPr>
            <a:xfrm flipH="1">
              <a:off x="7119259" y="1292043"/>
              <a:ext cx="184399" cy="310480"/>
            </a:xfrm>
            <a:custGeom>
              <a:avLst/>
              <a:gdLst/>
              <a:ahLst/>
              <a:cxnLst/>
              <a:rect l="l" t="t" r="r" b="b"/>
              <a:pathLst>
                <a:path w="12281" h="20678" extrusionOk="0">
                  <a:moveTo>
                    <a:pt x="6140" y="0"/>
                  </a:moveTo>
                  <a:cubicBezTo>
                    <a:pt x="2757" y="0"/>
                    <a:pt x="0" y="4637"/>
                    <a:pt x="0" y="10351"/>
                  </a:cubicBezTo>
                  <a:cubicBezTo>
                    <a:pt x="0" y="16040"/>
                    <a:pt x="2757" y="20677"/>
                    <a:pt x="6140" y="20677"/>
                  </a:cubicBezTo>
                  <a:cubicBezTo>
                    <a:pt x="9524" y="20677"/>
                    <a:pt x="12281" y="16040"/>
                    <a:pt x="12281" y="10351"/>
                  </a:cubicBezTo>
                  <a:cubicBezTo>
                    <a:pt x="12281" y="4637"/>
                    <a:pt x="9524" y="0"/>
                    <a:pt x="6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1;p74">
              <a:extLst>
                <a:ext uri="{FF2B5EF4-FFF2-40B4-BE49-F238E27FC236}">
                  <a16:creationId xmlns:a16="http://schemas.microsoft.com/office/drawing/2014/main" id="{C5EDFE6D-9E69-F8C6-B7F4-27DF163B891E}"/>
                </a:ext>
              </a:extLst>
            </p:cNvPr>
            <p:cNvSpPr/>
            <p:nvPr/>
          </p:nvSpPr>
          <p:spPr>
            <a:xfrm flipH="1">
              <a:off x="7145219" y="1293170"/>
              <a:ext cx="133228" cy="276381"/>
            </a:xfrm>
            <a:custGeom>
              <a:avLst/>
              <a:gdLst/>
              <a:ahLst/>
              <a:cxnLst/>
              <a:rect l="l" t="t" r="r" b="b"/>
              <a:pathLst>
                <a:path w="8873" h="18407" extrusionOk="0">
                  <a:moveTo>
                    <a:pt x="3785" y="0"/>
                  </a:moveTo>
                  <a:lnTo>
                    <a:pt x="3785" y="0"/>
                  </a:lnTo>
                  <a:cubicBezTo>
                    <a:pt x="3183" y="301"/>
                    <a:pt x="2707" y="802"/>
                    <a:pt x="2306" y="1354"/>
                  </a:cubicBezTo>
                  <a:cubicBezTo>
                    <a:pt x="1930" y="1930"/>
                    <a:pt x="1629" y="2532"/>
                    <a:pt x="1354" y="3158"/>
                  </a:cubicBezTo>
                  <a:cubicBezTo>
                    <a:pt x="852" y="4411"/>
                    <a:pt x="502" y="5765"/>
                    <a:pt x="326" y="7093"/>
                  </a:cubicBezTo>
                  <a:cubicBezTo>
                    <a:pt x="0" y="9800"/>
                    <a:pt x="276" y="12582"/>
                    <a:pt x="1178" y="15188"/>
                  </a:cubicBezTo>
                  <a:cubicBezTo>
                    <a:pt x="1404" y="15840"/>
                    <a:pt x="1705" y="16492"/>
                    <a:pt x="2131" y="17093"/>
                  </a:cubicBezTo>
                  <a:cubicBezTo>
                    <a:pt x="2557" y="17670"/>
                    <a:pt x="3158" y="18196"/>
                    <a:pt x="3960" y="18371"/>
                  </a:cubicBezTo>
                  <a:cubicBezTo>
                    <a:pt x="4077" y="18395"/>
                    <a:pt x="4200" y="18406"/>
                    <a:pt x="4327" y="18406"/>
                  </a:cubicBezTo>
                  <a:cubicBezTo>
                    <a:pt x="4608" y="18406"/>
                    <a:pt x="4904" y="18350"/>
                    <a:pt x="5163" y="18246"/>
                  </a:cubicBezTo>
                  <a:cubicBezTo>
                    <a:pt x="5539" y="18096"/>
                    <a:pt x="5840" y="17845"/>
                    <a:pt x="6091" y="17595"/>
                  </a:cubicBezTo>
                  <a:cubicBezTo>
                    <a:pt x="6617" y="17118"/>
                    <a:pt x="7043" y="16517"/>
                    <a:pt x="7369" y="15890"/>
                  </a:cubicBezTo>
                  <a:cubicBezTo>
                    <a:pt x="8045" y="14662"/>
                    <a:pt x="8396" y="13284"/>
                    <a:pt x="8597" y="11930"/>
                  </a:cubicBezTo>
                  <a:cubicBezTo>
                    <a:pt x="8797" y="10577"/>
                    <a:pt x="8873" y="9198"/>
                    <a:pt x="8797" y="7820"/>
                  </a:cubicBezTo>
                  <a:cubicBezTo>
                    <a:pt x="8697" y="6442"/>
                    <a:pt x="8446" y="5038"/>
                    <a:pt x="7845" y="3760"/>
                  </a:cubicBezTo>
                  <a:cubicBezTo>
                    <a:pt x="7695" y="3434"/>
                    <a:pt x="7519" y="3108"/>
                    <a:pt x="7294" y="2807"/>
                  </a:cubicBezTo>
                  <a:cubicBezTo>
                    <a:pt x="7068" y="2507"/>
                    <a:pt x="6792" y="2231"/>
                    <a:pt x="6416" y="2031"/>
                  </a:cubicBezTo>
                  <a:cubicBezTo>
                    <a:pt x="6150" y="1888"/>
                    <a:pt x="5846" y="1822"/>
                    <a:pt x="5549" y="1822"/>
                  </a:cubicBezTo>
                  <a:cubicBezTo>
                    <a:pt x="5426" y="1822"/>
                    <a:pt x="5305" y="1833"/>
                    <a:pt x="5188" y="1855"/>
                  </a:cubicBezTo>
                  <a:cubicBezTo>
                    <a:pt x="4787" y="1930"/>
                    <a:pt x="4411" y="2106"/>
                    <a:pt x="4111" y="2356"/>
                  </a:cubicBezTo>
                  <a:cubicBezTo>
                    <a:pt x="3484" y="2833"/>
                    <a:pt x="3108" y="3484"/>
                    <a:pt x="2832" y="4136"/>
                  </a:cubicBezTo>
                  <a:cubicBezTo>
                    <a:pt x="2557" y="4787"/>
                    <a:pt x="2381" y="5464"/>
                    <a:pt x="2231" y="6141"/>
                  </a:cubicBezTo>
                  <a:cubicBezTo>
                    <a:pt x="1980" y="7494"/>
                    <a:pt x="1955" y="8898"/>
                    <a:pt x="2131" y="10276"/>
                  </a:cubicBezTo>
                  <a:cubicBezTo>
                    <a:pt x="2206" y="10953"/>
                    <a:pt x="2356" y="11630"/>
                    <a:pt x="2532" y="12281"/>
                  </a:cubicBezTo>
                  <a:cubicBezTo>
                    <a:pt x="2632" y="12632"/>
                    <a:pt x="2732" y="12958"/>
                    <a:pt x="2857" y="13259"/>
                  </a:cubicBezTo>
                  <a:cubicBezTo>
                    <a:pt x="2983" y="13584"/>
                    <a:pt x="3133" y="13935"/>
                    <a:pt x="3359" y="14236"/>
                  </a:cubicBezTo>
                  <a:cubicBezTo>
                    <a:pt x="3484" y="14386"/>
                    <a:pt x="3659" y="14537"/>
                    <a:pt x="3885" y="14612"/>
                  </a:cubicBezTo>
                  <a:cubicBezTo>
                    <a:pt x="3990" y="14659"/>
                    <a:pt x="4100" y="14678"/>
                    <a:pt x="4208" y="14678"/>
                  </a:cubicBezTo>
                  <a:cubicBezTo>
                    <a:pt x="4333" y="14678"/>
                    <a:pt x="4454" y="14652"/>
                    <a:pt x="4562" y="14612"/>
                  </a:cubicBezTo>
                  <a:cubicBezTo>
                    <a:pt x="4963" y="14437"/>
                    <a:pt x="5213" y="14111"/>
                    <a:pt x="5364" y="13785"/>
                  </a:cubicBezTo>
                  <a:cubicBezTo>
                    <a:pt x="5690" y="13133"/>
                    <a:pt x="5815" y="12432"/>
                    <a:pt x="5865" y="11755"/>
                  </a:cubicBezTo>
                  <a:cubicBezTo>
                    <a:pt x="5940" y="11078"/>
                    <a:pt x="5940" y="10402"/>
                    <a:pt x="5940" y="9725"/>
                  </a:cubicBezTo>
                  <a:cubicBezTo>
                    <a:pt x="5940" y="9048"/>
                    <a:pt x="5915" y="8371"/>
                    <a:pt x="5815" y="7695"/>
                  </a:cubicBezTo>
                  <a:cubicBezTo>
                    <a:pt x="5740" y="7018"/>
                    <a:pt x="5589" y="6341"/>
                    <a:pt x="5289" y="5715"/>
                  </a:cubicBezTo>
                  <a:cubicBezTo>
                    <a:pt x="4963" y="5113"/>
                    <a:pt x="4512" y="4537"/>
                    <a:pt x="3885" y="4311"/>
                  </a:cubicBezTo>
                  <a:lnTo>
                    <a:pt x="3885" y="4311"/>
                  </a:lnTo>
                  <a:cubicBezTo>
                    <a:pt x="4512" y="4587"/>
                    <a:pt x="4913" y="5163"/>
                    <a:pt x="5163" y="5765"/>
                  </a:cubicBezTo>
                  <a:cubicBezTo>
                    <a:pt x="5439" y="6391"/>
                    <a:pt x="5564" y="7043"/>
                    <a:pt x="5614" y="7720"/>
                  </a:cubicBezTo>
                  <a:cubicBezTo>
                    <a:pt x="5664" y="8371"/>
                    <a:pt x="5639" y="9048"/>
                    <a:pt x="5614" y="9725"/>
                  </a:cubicBezTo>
                  <a:cubicBezTo>
                    <a:pt x="5589" y="10376"/>
                    <a:pt x="5564" y="11053"/>
                    <a:pt x="5464" y="11705"/>
                  </a:cubicBezTo>
                  <a:cubicBezTo>
                    <a:pt x="5389" y="12356"/>
                    <a:pt x="5238" y="13033"/>
                    <a:pt x="4963" y="13559"/>
                  </a:cubicBezTo>
                  <a:cubicBezTo>
                    <a:pt x="4812" y="13835"/>
                    <a:pt x="4612" y="14061"/>
                    <a:pt x="4386" y="14136"/>
                  </a:cubicBezTo>
                  <a:cubicBezTo>
                    <a:pt x="4324" y="14155"/>
                    <a:pt x="4266" y="14164"/>
                    <a:pt x="4211" y="14164"/>
                  </a:cubicBezTo>
                  <a:cubicBezTo>
                    <a:pt x="4048" y="14164"/>
                    <a:pt x="3916" y="14079"/>
                    <a:pt x="3785" y="13910"/>
                  </a:cubicBezTo>
                  <a:cubicBezTo>
                    <a:pt x="3609" y="13685"/>
                    <a:pt x="3484" y="13384"/>
                    <a:pt x="3384" y="13083"/>
                  </a:cubicBezTo>
                  <a:cubicBezTo>
                    <a:pt x="3284" y="12757"/>
                    <a:pt x="3183" y="12457"/>
                    <a:pt x="3108" y="12131"/>
                  </a:cubicBezTo>
                  <a:cubicBezTo>
                    <a:pt x="2933" y="11504"/>
                    <a:pt x="2832" y="10853"/>
                    <a:pt x="2757" y="10201"/>
                  </a:cubicBezTo>
                  <a:cubicBezTo>
                    <a:pt x="2632" y="8873"/>
                    <a:pt x="2707" y="7569"/>
                    <a:pt x="2958" y="6266"/>
                  </a:cubicBezTo>
                  <a:cubicBezTo>
                    <a:pt x="3083" y="5640"/>
                    <a:pt x="3258" y="4988"/>
                    <a:pt x="3509" y="4411"/>
                  </a:cubicBezTo>
                  <a:cubicBezTo>
                    <a:pt x="3760" y="3835"/>
                    <a:pt x="4111" y="3284"/>
                    <a:pt x="4562" y="2958"/>
                  </a:cubicBezTo>
                  <a:cubicBezTo>
                    <a:pt x="4867" y="2733"/>
                    <a:pt x="5213" y="2601"/>
                    <a:pt x="5541" y="2601"/>
                  </a:cubicBezTo>
                  <a:cubicBezTo>
                    <a:pt x="5725" y="2601"/>
                    <a:pt x="5903" y="2642"/>
                    <a:pt x="6065" y="2732"/>
                  </a:cubicBezTo>
                  <a:cubicBezTo>
                    <a:pt x="6517" y="2958"/>
                    <a:pt x="6868" y="3509"/>
                    <a:pt x="7118" y="4086"/>
                  </a:cubicBezTo>
                  <a:cubicBezTo>
                    <a:pt x="7644" y="5264"/>
                    <a:pt x="7870" y="6567"/>
                    <a:pt x="7945" y="7870"/>
                  </a:cubicBezTo>
                  <a:cubicBezTo>
                    <a:pt x="8045" y="9173"/>
                    <a:pt x="7995" y="10527"/>
                    <a:pt x="7820" y="11805"/>
                  </a:cubicBezTo>
                  <a:cubicBezTo>
                    <a:pt x="7644" y="13108"/>
                    <a:pt x="7294" y="14412"/>
                    <a:pt x="6717" y="15539"/>
                  </a:cubicBezTo>
                  <a:cubicBezTo>
                    <a:pt x="6416" y="16116"/>
                    <a:pt x="6040" y="16642"/>
                    <a:pt x="5589" y="17068"/>
                  </a:cubicBezTo>
                  <a:cubicBezTo>
                    <a:pt x="5364" y="17294"/>
                    <a:pt x="5113" y="17469"/>
                    <a:pt x="4862" y="17569"/>
                  </a:cubicBezTo>
                  <a:cubicBezTo>
                    <a:pt x="4712" y="17636"/>
                    <a:pt x="4539" y="17670"/>
                    <a:pt x="4359" y="17670"/>
                  </a:cubicBezTo>
                  <a:cubicBezTo>
                    <a:pt x="4269" y="17670"/>
                    <a:pt x="4177" y="17661"/>
                    <a:pt x="4086" y="17645"/>
                  </a:cubicBezTo>
                  <a:cubicBezTo>
                    <a:pt x="3559" y="17544"/>
                    <a:pt x="3058" y="17143"/>
                    <a:pt x="2682" y="16667"/>
                  </a:cubicBezTo>
                  <a:cubicBezTo>
                    <a:pt x="2306" y="16166"/>
                    <a:pt x="2005" y="15590"/>
                    <a:pt x="1780" y="14988"/>
                  </a:cubicBezTo>
                  <a:cubicBezTo>
                    <a:pt x="852" y="12507"/>
                    <a:pt x="502" y="9800"/>
                    <a:pt x="727" y="7143"/>
                  </a:cubicBezTo>
                  <a:cubicBezTo>
                    <a:pt x="852" y="5815"/>
                    <a:pt x="1103" y="4512"/>
                    <a:pt x="1579" y="3234"/>
                  </a:cubicBezTo>
                  <a:cubicBezTo>
                    <a:pt x="1805" y="2607"/>
                    <a:pt x="2055" y="2005"/>
                    <a:pt x="2406" y="1429"/>
                  </a:cubicBezTo>
                  <a:cubicBezTo>
                    <a:pt x="2757" y="853"/>
                    <a:pt x="3208" y="326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42;p74">
              <a:extLst>
                <a:ext uri="{FF2B5EF4-FFF2-40B4-BE49-F238E27FC236}">
                  <a16:creationId xmlns:a16="http://schemas.microsoft.com/office/drawing/2014/main" id="{466FEEBB-130B-A8FD-87F5-DE545F69D1AC}"/>
                </a:ext>
              </a:extLst>
            </p:cNvPr>
            <p:cNvSpPr/>
            <p:nvPr/>
          </p:nvSpPr>
          <p:spPr>
            <a:xfrm flipH="1">
              <a:off x="5066058" y="1276352"/>
              <a:ext cx="2151424" cy="2674006"/>
            </a:xfrm>
            <a:custGeom>
              <a:avLst/>
              <a:gdLst/>
              <a:ahLst/>
              <a:cxnLst/>
              <a:rect l="l" t="t" r="r" b="b"/>
              <a:pathLst>
                <a:path w="143285" h="178089" extrusionOk="0">
                  <a:moveTo>
                    <a:pt x="1" y="1070"/>
                  </a:moveTo>
                  <a:cubicBezTo>
                    <a:pt x="1" y="1070"/>
                    <a:pt x="0" y="1070"/>
                    <a:pt x="0" y="1070"/>
                  </a:cubicBezTo>
                  <a:cubicBezTo>
                    <a:pt x="0" y="1070"/>
                    <a:pt x="1" y="1070"/>
                    <a:pt x="1" y="1070"/>
                  </a:cubicBezTo>
                  <a:close/>
                  <a:moveTo>
                    <a:pt x="113479" y="1"/>
                  </a:moveTo>
                  <a:cubicBezTo>
                    <a:pt x="112850" y="1"/>
                    <a:pt x="112240" y="9"/>
                    <a:pt x="111655" y="18"/>
                  </a:cubicBezTo>
                  <a:cubicBezTo>
                    <a:pt x="110803" y="43"/>
                    <a:pt x="110001" y="43"/>
                    <a:pt x="109274" y="43"/>
                  </a:cubicBezTo>
                  <a:cubicBezTo>
                    <a:pt x="108784" y="34"/>
                    <a:pt x="107959" y="29"/>
                    <a:pt x="106842" y="29"/>
                  </a:cubicBezTo>
                  <a:cubicBezTo>
                    <a:pt x="89357" y="29"/>
                    <a:pt x="221" y="1068"/>
                    <a:pt x="1" y="1070"/>
                  </a:cubicBezTo>
                  <a:lnTo>
                    <a:pt x="1" y="1070"/>
                  </a:lnTo>
                  <a:cubicBezTo>
                    <a:pt x="2" y="1070"/>
                    <a:pt x="7" y="1070"/>
                    <a:pt x="16" y="1070"/>
                  </a:cubicBezTo>
                  <a:cubicBezTo>
                    <a:pt x="588" y="1070"/>
                    <a:pt x="17295" y="1288"/>
                    <a:pt x="18823" y="26710"/>
                  </a:cubicBezTo>
                  <a:cubicBezTo>
                    <a:pt x="19224" y="33627"/>
                    <a:pt x="18472" y="42925"/>
                    <a:pt x="17219" y="53452"/>
                  </a:cubicBezTo>
                  <a:lnTo>
                    <a:pt x="23259" y="55607"/>
                  </a:lnTo>
                  <a:lnTo>
                    <a:pt x="16767" y="57136"/>
                  </a:lnTo>
                  <a:cubicBezTo>
                    <a:pt x="16667" y="57938"/>
                    <a:pt x="16567" y="58715"/>
                    <a:pt x="16467" y="59517"/>
                  </a:cubicBezTo>
                  <a:lnTo>
                    <a:pt x="20702" y="60369"/>
                  </a:lnTo>
                  <a:lnTo>
                    <a:pt x="16166" y="61747"/>
                  </a:lnTo>
                  <a:cubicBezTo>
                    <a:pt x="14236" y="76133"/>
                    <a:pt x="11730" y="92048"/>
                    <a:pt x="10051" y="106860"/>
                  </a:cubicBezTo>
                  <a:lnTo>
                    <a:pt x="14361" y="108414"/>
                  </a:lnTo>
                  <a:lnTo>
                    <a:pt x="9750" y="109492"/>
                  </a:lnTo>
                  <a:cubicBezTo>
                    <a:pt x="9650" y="110570"/>
                    <a:pt x="9524" y="111647"/>
                    <a:pt x="9424" y="112700"/>
                  </a:cubicBezTo>
                  <a:lnTo>
                    <a:pt x="11805" y="113176"/>
                  </a:lnTo>
                  <a:lnTo>
                    <a:pt x="9299" y="113928"/>
                  </a:lnTo>
                  <a:cubicBezTo>
                    <a:pt x="7745" y="130520"/>
                    <a:pt x="7569" y="145081"/>
                    <a:pt x="11003" y="153653"/>
                  </a:cubicBezTo>
                  <a:cubicBezTo>
                    <a:pt x="20778" y="178089"/>
                    <a:pt x="40928" y="177387"/>
                    <a:pt x="49023" y="177713"/>
                  </a:cubicBezTo>
                  <a:lnTo>
                    <a:pt x="143284" y="168966"/>
                  </a:lnTo>
                  <a:cubicBezTo>
                    <a:pt x="133259" y="166735"/>
                    <a:pt x="128096" y="157913"/>
                    <a:pt x="125891" y="145633"/>
                  </a:cubicBezTo>
                  <a:lnTo>
                    <a:pt x="120903" y="144028"/>
                  </a:lnTo>
                  <a:lnTo>
                    <a:pt x="125440" y="142750"/>
                  </a:lnTo>
                  <a:cubicBezTo>
                    <a:pt x="125314" y="141898"/>
                    <a:pt x="125214" y="141046"/>
                    <a:pt x="125114" y="140169"/>
                  </a:cubicBezTo>
                  <a:lnTo>
                    <a:pt x="121530" y="139567"/>
                  </a:lnTo>
                  <a:lnTo>
                    <a:pt x="124913" y="138038"/>
                  </a:lnTo>
                  <a:cubicBezTo>
                    <a:pt x="122758" y="111697"/>
                    <a:pt x="130427" y="74404"/>
                    <a:pt x="134137" y="48589"/>
                  </a:cubicBezTo>
                  <a:lnTo>
                    <a:pt x="128222" y="46710"/>
                  </a:lnTo>
                  <a:lnTo>
                    <a:pt x="134663" y="44880"/>
                  </a:lnTo>
                  <a:cubicBezTo>
                    <a:pt x="134738" y="44329"/>
                    <a:pt x="134813" y="43777"/>
                    <a:pt x="134888" y="43251"/>
                  </a:cubicBezTo>
                  <a:lnTo>
                    <a:pt x="128848" y="42248"/>
                  </a:lnTo>
                  <a:lnTo>
                    <a:pt x="135340" y="39316"/>
                  </a:lnTo>
                  <a:cubicBezTo>
                    <a:pt x="135891" y="34329"/>
                    <a:pt x="136167" y="30043"/>
                    <a:pt x="135991" y="26710"/>
                  </a:cubicBezTo>
                  <a:cubicBezTo>
                    <a:pt x="134752" y="1601"/>
                    <a:pt x="122217" y="1"/>
                    <a:pt x="113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43;p74">
              <a:extLst>
                <a:ext uri="{FF2B5EF4-FFF2-40B4-BE49-F238E27FC236}">
                  <a16:creationId xmlns:a16="http://schemas.microsoft.com/office/drawing/2014/main" id="{98B3C093-F1AB-5D4B-E65F-E06E00D7B5CF}"/>
                </a:ext>
              </a:extLst>
            </p:cNvPr>
            <p:cNvSpPr/>
            <p:nvPr/>
          </p:nvSpPr>
          <p:spPr>
            <a:xfrm flipH="1">
              <a:off x="5034419" y="3563926"/>
              <a:ext cx="1630974" cy="405345"/>
            </a:xfrm>
            <a:custGeom>
              <a:avLst/>
              <a:gdLst/>
              <a:ahLst/>
              <a:cxnLst/>
              <a:rect l="l" t="t" r="r" b="b"/>
              <a:pathLst>
                <a:path w="108623" h="26996" extrusionOk="0">
                  <a:moveTo>
                    <a:pt x="99398" y="1"/>
                  </a:moveTo>
                  <a:cubicBezTo>
                    <a:pt x="91054" y="1"/>
                    <a:pt x="72224" y="2401"/>
                    <a:pt x="54813" y="3365"/>
                  </a:cubicBezTo>
                  <a:cubicBezTo>
                    <a:pt x="48407" y="3727"/>
                    <a:pt x="41167" y="3852"/>
                    <a:pt x="34209" y="3852"/>
                  </a:cubicBezTo>
                  <a:cubicBezTo>
                    <a:pt x="18517" y="3852"/>
                    <a:pt x="4261" y="3214"/>
                    <a:pt x="4261" y="3214"/>
                  </a:cubicBezTo>
                  <a:lnTo>
                    <a:pt x="1" y="24267"/>
                  </a:lnTo>
                  <a:cubicBezTo>
                    <a:pt x="1" y="24267"/>
                    <a:pt x="17345" y="26995"/>
                    <a:pt x="40051" y="26995"/>
                  </a:cubicBezTo>
                  <a:cubicBezTo>
                    <a:pt x="47813" y="26995"/>
                    <a:pt x="56201" y="26677"/>
                    <a:pt x="64738" y="25821"/>
                  </a:cubicBezTo>
                  <a:cubicBezTo>
                    <a:pt x="98247" y="22463"/>
                    <a:pt x="103761" y="20558"/>
                    <a:pt x="106091" y="18954"/>
                  </a:cubicBezTo>
                  <a:cubicBezTo>
                    <a:pt x="107219" y="18177"/>
                    <a:pt x="108623" y="14242"/>
                    <a:pt x="108172" y="10006"/>
                  </a:cubicBezTo>
                  <a:cubicBezTo>
                    <a:pt x="107695" y="5645"/>
                    <a:pt x="105314" y="984"/>
                    <a:pt x="103009" y="307"/>
                  </a:cubicBezTo>
                  <a:cubicBezTo>
                    <a:pt x="102269" y="93"/>
                    <a:pt x="101035" y="1"/>
                    <a:pt x="99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44;p74">
              <a:extLst>
                <a:ext uri="{FF2B5EF4-FFF2-40B4-BE49-F238E27FC236}">
                  <a16:creationId xmlns:a16="http://schemas.microsoft.com/office/drawing/2014/main" id="{53B48D42-49C9-6678-6573-56DDDF9F98BF}"/>
                </a:ext>
              </a:extLst>
            </p:cNvPr>
            <p:cNvSpPr/>
            <p:nvPr/>
          </p:nvSpPr>
          <p:spPr>
            <a:xfrm flipH="1">
              <a:off x="6522380" y="3615521"/>
              <a:ext cx="220165" cy="314264"/>
            </a:xfrm>
            <a:custGeom>
              <a:avLst/>
              <a:gdLst/>
              <a:ahLst/>
              <a:cxnLst/>
              <a:rect l="l" t="t" r="r" b="b"/>
              <a:pathLst>
                <a:path w="14663" h="20930" extrusionOk="0">
                  <a:moveTo>
                    <a:pt x="8657" y="1"/>
                  </a:moveTo>
                  <a:cubicBezTo>
                    <a:pt x="5498" y="1"/>
                    <a:pt x="2245" y="3896"/>
                    <a:pt x="1179" y="9227"/>
                  </a:cubicBezTo>
                  <a:cubicBezTo>
                    <a:pt x="1" y="14966"/>
                    <a:pt x="1830" y="20179"/>
                    <a:pt x="5239" y="20856"/>
                  </a:cubicBezTo>
                  <a:cubicBezTo>
                    <a:pt x="5487" y="20905"/>
                    <a:pt x="5736" y="20929"/>
                    <a:pt x="5986" y="20929"/>
                  </a:cubicBezTo>
                  <a:cubicBezTo>
                    <a:pt x="9170" y="20929"/>
                    <a:pt x="12417" y="17030"/>
                    <a:pt x="13510" y="11708"/>
                  </a:cubicBezTo>
                  <a:cubicBezTo>
                    <a:pt x="14662" y="5969"/>
                    <a:pt x="12833" y="756"/>
                    <a:pt x="9424" y="79"/>
                  </a:cubicBezTo>
                  <a:cubicBezTo>
                    <a:pt x="9170" y="26"/>
                    <a:pt x="8914" y="1"/>
                    <a:pt x="8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45;p74">
              <a:extLst>
                <a:ext uri="{FF2B5EF4-FFF2-40B4-BE49-F238E27FC236}">
                  <a16:creationId xmlns:a16="http://schemas.microsoft.com/office/drawing/2014/main" id="{7DE143C6-0F5B-5552-6B61-335974A4AC2F}"/>
                </a:ext>
              </a:extLst>
            </p:cNvPr>
            <p:cNvSpPr/>
            <p:nvPr/>
          </p:nvSpPr>
          <p:spPr>
            <a:xfrm flipH="1">
              <a:off x="6556627" y="3615191"/>
              <a:ext cx="145646" cy="280510"/>
            </a:xfrm>
            <a:custGeom>
              <a:avLst/>
              <a:gdLst/>
              <a:ahLst/>
              <a:cxnLst/>
              <a:rect l="l" t="t" r="r" b="b"/>
              <a:pathLst>
                <a:path w="9700" h="18682" extrusionOk="0">
                  <a:moveTo>
                    <a:pt x="6066" y="1"/>
                  </a:moveTo>
                  <a:lnTo>
                    <a:pt x="6066" y="1"/>
                  </a:lnTo>
                  <a:cubicBezTo>
                    <a:pt x="5389" y="201"/>
                    <a:pt x="4787" y="627"/>
                    <a:pt x="4286" y="1104"/>
                  </a:cubicBezTo>
                  <a:cubicBezTo>
                    <a:pt x="3785" y="1580"/>
                    <a:pt x="3359" y="2131"/>
                    <a:pt x="2983" y="2708"/>
                  </a:cubicBezTo>
                  <a:cubicBezTo>
                    <a:pt x="2206" y="3861"/>
                    <a:pt x="1604" y="5139"/>
                    <a:pt x="1153" y="6467"/>
                  </a:cubicBezTo>
                  <a:cubicBezTo>
                    <a:pt x="276" y="9124"/>
                    <a:pt x="0" y="11981"/>
                    <a:pt x="351" y="14763"/>
                  </a:cubicBezTo>
                  <a:cubicBezTo>
                    <a:pt x="452" y="15465"/>
                    <a:pt x="602" y="16191"/>
                    <a:pt x="928" y="16868"/>
                  </a:cubicBezTo>
                  <a:cubicBezTo>
                    <a:pt x="1229" y="17520"/>
                    <a:pt x="1755" y="18171"/>
                    <a:pt x="2507" y="18497"/>
                  </a:cubicBezTo>
                  <a:cubicBezTo>
                    <a:pt x="2770" y="18620"/>
                    <a:pt x="3058" y="18681"/>
                    <a:pt x="3353" y="18681"/>
                  </a:cubicBezTo>
                  <a:cubicBezTo>
                    <a:pt x="3479" y="18681"/>
                    <a:pt x="3607" y="18670"/>
                    <a:pt x="3735" y="18648"/>
                  </a:cubicBezTo>
                  <a:cubicBezTo>
                    <a:pt x="4136" y="18547"/>
                    <a:pt x="4487" y="18372"/>
                    <a:pt x="4787" y="18171"/>
                  </a:cubicBezTo>
                  <a:cubicBezTo>
                    <a:pt x="5414" y="17795"/>
                    <a:pt x="5965" y="17294"/>
                    <a:pt x="6442" y="16743"/>
                  </a:cubicBezTo>
                  <a:cubicBezTo>
                    <a:pt x="7344" y="15615"/>
                    <a:pt x="7995" y="14312"/>
                    <a:pt x="8472" y="12983"/>
                  </a:cubicBezTo>
                  <a:cubicBezTo>
                    <a:pt x="8948" y="11655"/>
                    <a:pt x="9299" y="10302"/>
                    <a:pt x="9499" y="8898"/>
                  </a:cubicBezTo>
                  <a:cubicBezTo>
                    <a:pt x="9675" y="7495"/>
                    <a:pt x="9700" y="6041"/>
                    <a:pt x="9374" y="4637"/>
                  </a:cubicBezTo>
                  <a:cubicBezTo>
                    <a:pt x="9299" y="4262"/>
                    <a:pt x="9173" y="3911"/>
                    <a:pt x="9023" y="3560"/>
                  </a:cubicBezTo>
                  <a:cubicBezTo>
                    <a:pt x="8848" y="3209"/>
                    <a:pt x="8622" y="2883"/>
                    <a:pt x="8271" y="2607"/>
                  </a:cubicBezTo>
                  <a:cubicBezTo>
                    <a:pt x="7945" y="2332"/>
                    <a:pt x="7494" y="2181"/>
                    <a:pt x="7093" y="2181"/>
                  </a:cubicBezTo>
                  <a:cubicBezTo>
                    <a:pt x="6667" y="2181"/>
                    <a:pt x="6266" y="2282"/>
                    <a:pt x="5915" y="2457"/>
                  </a:cubicBezTo>
                  <a:cubicBezTo>
                    <a:pt x="5188" y="2808"/>
                    <a:pt x="4687" y="3384"/>
                    <a:pt x="4261" y="3986"/>
                  </a:cubicBezTo>
                  <a:cubicBezTo>
                    <a:pt x="3860" y="4587"/>
                    <a:pt x="3534" y="5214"/>
                    <a:pt x="3259" y="5891"/>
                  </a:cubicBezTo>
                  <a:cubicBezTo>
                    <a:pt x="2732" y="7194"/>
                    <a:pt x="2406" y="8597"/>
                    <a:pt x="2306" y="10001"/>
                  </a:cubicBezTo>
                  <a:cubicBezTo>
                    <a:pt x="2256" y="10703"/>
                    <a:pt x="2256" y="11430"/>
                    <a:pt x="2306" y="12131"/>
                  </a:cubicBezTo>
                  <a:cubicBezTo>
                    <a:pt x="2331" y="12482"/>
                    <a:pt x="2381" y="12833"/>
                    <a:pt x="2457" y="13184"/>
                  </a:cubicBezTo>
                  <a:cubicBezTo>
                    <a:pt x="2507" y="13535"/>
                    <a:pt x="2582" y="13886"/>
                    <a:pt x="2757" y="14262"/>
                  </a:cubicBezTo>
                  <a:cubicBezTo>
                    <a:pt x="2858" y="14437"/>
                    <a:pt x="2983" y="14612"/>
                    <a:pt x="3183" y="14738"/>
                  </a:cubicBezTo>
                  <a:cubicBezTo>
                    <a:pt x="3339" y="14835"/>
                    <a:pt x="3524" y="14872"/>
                    <a:pt x="3705" y="14872"/>
                  </a:cubicBezTo>
                  <a:cubicBezTo>
                    <a:pt x="3757" y="14872"/>
                    <a:pt x="3809" y="14869"/>
                    <a:pt x="3860" y="14863"/>
                  </a:cubicBezTo>
                  <a:cubicBezTo>
                    <a:pt x="4286" y="14788"/>
                    <a:pt x="4612" y="14487"/>
                    <a:pt x="4838" y="14211"/>
                  </a:cubicBezTo>
                  <a:cubicBezTo>
                    <a:pt x="5314" y="13610"/>
                    <a:pt x="5564" y="12933"/>
                    <a:pt x="5765" y="12257"/>
                  </a:cubicBezTo>
                  <a:cubicBezTo>
                    <a:pt x="5965" y="11580"/>
                    <a:pt x="6116" y="10903"/>
                    <a:pt x="6241" y="10226"/>
                  </a:cubicBezTo>
                  <a:cubicBezTo>
                    <a:pt x="6366" y="9550"/>
                    <a:pt x="6492" y="8873"/>
                    <a:pt x="6542" y="8171"/>
                  </a:cubicBezTo>
                  <a:cubicBezTo>
                    <a:pt x="6592" y="7470"/>
                    <a:pt x="6567" y="6768"/>
                    <a:pt x="6391" y="6066"/>
                  </a:cubicBezTo>
                  <a:cubicBezTo>
                    <a:pt x="6216" y="5414"/>
                    <a:pt x="5865" y="4738"/>
                    <a:pt x="5264" y="4362"/>
                  </a:cubicBezTo>
                  <a:lnTo>
                    <a:pt x="5264" y="4362"/>
                  </a:lnTo>
                  <a:cubicBezTo>
                    <a:pt x="5840" y="4763"/>
                    <a:pt x="6141" y="5439"/>
                    <a:pt x="6266" y="6116"/>
                  </a:cubicBezTo>
                  <a:cubicBezTo>
                    <a:pt x="6417" y="6768"/>
                    <a:pt x="6417" y="7470"/>
                    <a:pt x="6316" y="8146"/>
                  </a:cubicBezTo>
                  <a:cubicBezTo>
                    <a:pt x="6241" y="8823"/>
                    <a:pt x="6091" y="9500"/>
                    <a:pt x="5940" y="10151"/>
                  </a:cubicBezTo>
                  <a:cubicBezTo>
                    <a:pt x="5765" y="10828"/>
                    <a:pt x="5589" y="11505"/>
                    <a:pt x="5389" y="12131"/>
                  </a:cubicBezTo>
                  <a:cubicBezTo>
                    <a:pt x="5163" y="12783"/>
                    <a:pt x="4888" y="13409"/>
                    <a:pt x="4487" y="13911"/>
                  </a:cubicBezTo>
                  <a:cubicBezTo>
                    <a:pt x="4286" y="14136"/>
                    <a:pt x="4036" y="14337"/>
                    <a:pt x="3785" y="14362"/>
                  </a:cubicBezTo>
                  <a:cubicBezTo>
                    <a:pt x="3749" y="14369"/>
                    <a:pt x="3714" y="14373"/>
                    <a:pt x="3681" y="14373"/>
                  </a:cubicBezTo>
                  <a:cubicBezTo>
                    <a:pt x="3485" y="14373"/>
                    <a:pt x="3341" y="14247"/>
                    <a:pt x="3234" y="14011"/>
                  </a:cubicBezTo>
                  <a:cubicBezTo>
                    <a:pt x="3108" y="13760"/>
                    <a:pt x="3033" y="13435"/>
                    <a:pt x="3008" y="13084"/>
                  </a:cubicBezTo>
                  <a:cubicBezTo>
                    <a:pt x="2958" y="12758"/>
                    <a:pt x="2908" y="12432"/>
                    <a:pt x="2908" y="12081"/>
                  </a:cubicBezTo>
                  <a:cubicBezTo>
                    <a:pt x="2858" y="11404"/>
                    <a:pt x="2883" y="10728"/>
                    <a:pt x="2958" y="10051"/>
                  </a:cubicBezTo>
                  <a:cubicBezTo>
                    <a:pt x="3083" y="8723"/>
                    <a:pt x="3409" y="7394"/>
                    <a:pt x="3935" y="6166"/>
                  </a:cubicBezTo>
                  <a:cubicBezTo>
                    <a:pt x="4186" y="5540"/>
                    <a:pt x="4487" y="4938"/>
                    <a:pt x="4863" y="4412"/>
                  </a:cubicBezTo>
                  <a:cubicBezTo>
                    <a:pt x="5239" y="3886"/>
                    <a:pt x="5715" y="3384"/>
                    <a:pt x="6241" y="3134"/>
                  </a:cubicBezTo>
                  <a:cubicBezTo>
                    <a:pt x="6487" y="3017"/>
                    <a:pt x="6755" y="2954"/>
                    <a:pt x="7011" y="2954"/>
                  </a:cubicBezTo>
                  <a:cubicBezTo>
                    <a:pt x="7304" y="2954"/>
                    <a:pt x="7581" y="3035"/>
                    <a:pt x="7795" y="3209"/>
                  </a:cubicBezTo>
                  <a:cubicBezTo>
                    <a:pt x="8221" y="3560"/>
                    <a:pt x="8447" y="4186"/>
                    <a:pt x="8597" y="4813"/>
                  </a:cubicBezTo>
                  <a:cubicBezTo>
                    <a:pt x="8873" y="6091"/>
                    <a:pt x="8848" y="7445"/>
                    <a:pt x="8672" y="8773"/>
                  </a:cubicBezTo>
                  <a:cubicBezTo>
                    <a:pt x="8472" y="10126"/>
                    <a:pt x="8171" y="11455"/>
                    <a:pt x="7720" y="12733"/>
                  </a:cubicBezTo>
                  <a:cubicBezTo>
                    <a:pt x="7269" y="13986"/>
                    <a:pt x="6667" y="15214"/>
                    <a:pt x="5840" y="16242"/>
                  </a:cubicBezTo>
                  <a:cubicBezTo>
                    <a:pt x="5439" y="16768"/>
                    <a:pt x="4938" y="17219"/>
                    <a:pt x="4411" y="17545"/>
                  </a:cubicBezTo>
                  <a:cubicBezTo>
                    <a:pt x="4136" y="17720"/>
                    <a:pt x="3860" y="17871"/>
                    <a:pt x="3584" y="17921"/>
                  </a:cubicBezTo>
                  <a:cubicBezTo>
                    <a:pt x="3493" y="17937"/>
                    <a:pt x="3401" y="17946"/>
                    <a:pt x="3310" y="17946"/>
                  </a:cubicBezTo>
                  <a:cubicBezTo>
                    <a:pt x="3128" y="17946"/>
                    <a:pt x="2949" y="17912"/>
                    <a:pt x="2782" y="17846"/>
                  </a:cubicBezTo>
                  <a:cubicBezTo>
                    <a:pt x="2256" y="17620"/>
                    <a:pt x="1830" y="17119"/>
                    <a:pt x="1554" y="16567"/>
                  </a:cubicBezTo>
                  <a:cubicBezTo>
                    <a:pt x="1279" y="15991"/>
                    <a:pt x="1103" y="15339"/>
                    <a:pt x="978" y="14663"/>
                  </a:cubicBezTo>
                  <a:cubicBezTo>
                    <a:pt x="552" y="12006"/>
                    <a:pt x="752" y="9199"/>
                    <a:pt x="1529" y="6592"/>
                  </a:cubicBezTo>
                  <a:cubicBezTo>
                    <a:pt x="1930" y="5289"/>
                    <a:pt x="2457" y="4011"/>
                    <a:pt x="3158" y="2833"/>
                  </a:cubicBezTo>
                  <a:cubicBezTo>
                    <a:pt x="3509" y="2257"/>
                    <a:pt x="3910" y="1680"/>
                    <a:pt x="4386" y="1179"/>
                  </a:cubicBezTo>
                  <a:cubicBezTo>
                    <a:pt x="4863" y="678"/>
                    <a:pt x="5389" y="226"/>
                    <a:pt x="6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46;p74">
              <a:extLst>
                <a:ext uri="{FF2B5EF4-FFF2-40B4-BE49-F238E27FC236}">
                  <a16:creationId xmlns:a16="http://schemas.microsoft.com/office/drawing/2014/main" id="{45BC316B-A81A-9C28-5D61-1FA3B0AC56A7}"/>
                </a:ext>
              </a:extLst>
            </p:cNvPr>
            <p:cNvSpPr/>
            <p:nvPr/>
          </p:nvSpPr>
          <p:spPr>
            <a:xfrm flipH="1">
              <a:off x="5382813" y="3004778"/>
              <a:ext cx="12808" cy="298798"/>
            </a:xfrm>
            <a:custGeom>
              <a:avLst/>
              <a:gdLst/>
              <a:ahLst/>
              <a:cxnLst/>
              <a:rect l="l" t="t" r="r" b="b"/>
              <a:pathLst>
                <a:path w="853" h="19900" extrusionOk="0">
                  <a:moveTo>
                    <a:pt x="777" y="0"/>
                  </a:moveTo>
                  <a:cubicBezTo>
                    <a:pt x="502" y="1654"/>
                    <a:pt x="326" y="3308"/>
                    <a:pt x="201" y="4962"/>
                  </a:cubicBezTo>
                  <a:cubicBezTo>
                    <a:pt x="76" y="6617"/>
                    <a:pt x="0" y="8296"/>
                    <a:pt x="0" y="9950"/>
                  </a:cubicBezTo>
                  <a:cubicBezTo>
                    <a:pt x="0" y="11604"/>
                    <a:pt x="26" y="13283"/>
                    <a:pt x="126" y="14937"/>
                  </a:cubicBezTo>
                  <a:cubicBezTo>
                    <a:pt x="251" y="16592"/>
                    <a:pt x="401" y="18246"/>
                    <a:pt x="677" y="19900"/>
                  </a:cubicBezTo>
                  <a:cubicBezTo>
                    <a:pt x="752" y="18221"/>
                    <a:pt x="777" y="16567"/>
                    <a:pt x="777" y="14912"/>
                  </a:cubicBezTo>
                  <a:lnTo>
                    <a:pt x="828" y="9950"/>
                  </a:lnTo>
                  <a:lnTo>
                    <a:pt x="853" y="4988"/>
                  </a:lnTo>
                  <a:cubicBezTo>
                    <a:pt x="853" y="3333"/>
                    <a:pt x="828" y="1679"/>
                    <a:pt x="777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47;p74">
              <a:extLst>
                <a:ext uri="{FF2B5EF4-FFF2-40B4-BE49-F238E27FC236}">
                  <a16:creationId xmlns:a16="http://schemas.microsoft.com/office/drawing/2014/main" id="{9E672281-942E-FB9F-DCBA-67827761C54A}"/>
                </a:ext>
              </a:extLst>
            </p:cNvPr>
            <p:cNvSpPr/>
            <p:nvPr/>
          </p:nvSpPr>
          <p:spPr>
            <a:xfrm flipH="1">
              <a:off x="5456571" y="3370191"/>
              <a:ext cx="13183" cy="69264"/>
            </a:xfrm>
            <a:custGeom>
              <a:avLst/>
              <a:gdLst/>
              <a:ahLst/>
              <a:cxnLst/>
              <a:rect l="l" t="t" r="r" b="b"/>
              <a:pathLst>
                <a:path w="878" h="4613" extrusionOk="0">
                  <a:moveTo>
                    <a:pt x="301" y="1"/>
                  </a:moveTo>
                  <a:cubicBezTo>
                    <a:pt x="150" y="402"/>
                    <a:pt x="100" y="803"/>
                    <a:pt x="50" y="1179"/>
                  </a:cubicBezTo>
                  <a:cubicBezTo>
                    <a:pt x="0" y="1580"/>
                    <a:pt x="0" y="1956"/>
                    <a:pt x="25" y="2332"/>
                  </a:cubicBezTo>
                  <a:cubicBezTo>
                    <a:pt x="50" y="2733"/>
                    <a:pt x="100" y="3109"/>
                    <a:pt x="176" y="3485"/>
                  </a:cubicBezTo>
                  <a:cubicBezTo>
                    <a:pt x="276" y="3861"/>
                    <a:pt x="376" y="4237"/>
                    <a:pt x="577" y="4613"/>
                  </a:cubicBezTo>
                  <a:cubicBezTo>
                    <a:pt x="727" y="4237"/>
                    <a:pt x="802" y="3836"/>
                    <a:pt x="827" y="3460"/>
                  </a:cubicBezTo>
                  <a:cubicBezTo>
                    <a:pt x="877" y="3059"/>
                    <a:pt x="877" y="2683"/>
                    <a:pt x="852" y="2282"/>
                  </a:cubicBezTo>
                  <a:cubicBezTo>
                    <a:pt x="827" y="1906"/>
                    <a:pt x="777" y="1530"/>
                    <a:pt x="702" y="1154"/>
                  </a:cubicBezTo>
                  <a:cubicBezTo>
                    <a:pt x="602" y="753"/>
                    <a:pt x="501" y="377"/>
                    <a:pt x="301" y="1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48;p74">
              <a:extLst>
                <a:ext uri="{FF2B5EF4-FFF2-40B4-BE49-F238E27FC236}">
                  <a16:creationId xmlns:a16="http://schemas.microsoft.com/office/drawing/2014/main" id="{1C2C69B5-E040-D46A-15BA-4B7FB6DECEFC}"/>
                </a:ext>
              </a:extLst>
            </p:cNvPr>
            <p:cNvSpPr/>
            <p:nvPr/>
          </p:nvSpPr>
          <p:spPr>
            <a:xfrm flipH="1">
              <a:off x="5453944" y="3258052"/>
              <a:ext cx="12808" cy="62102"/>
            </a:xfrm>
            <a:custGeom>
              <a:avLst/>
              <a:gdLst/>
              <a:ahLst/>
              <a:cxnLst/>
              <a:rect l="l" t="t" r="r" b="b"/>
              <a:pathLst>
                <a:path w="853" h="4136" extrusionOk="0">
                  <a:moveTo>
                    <a:pt x="427" y="0"/>
                  </a:moveTo>
                  <a:cubicBezTo>
                    <a:pt x="251" y="351"/>
                    <a:pt x="176" y="677"/>
                    <a:pt x="101" y="1028"/>
                  </a:cubicBezTo>
                  <a:cubicBezTo>
                    <a:pt x="26" y="1379"/>
                    <a:pt x="1" y="1730"/>
                    <a:pt x="1" y="2055"/>
                  </a:cubicBezTo>
                  <a:cubicBezTo>
                    <a:pt x="1" y="2406"/>
                    <a:pt x="26" y="2757"/>
                    <a:pt x="101" y="3108"/>
                  </a:cubicBezTo>
                  <a:cubicBezTo>
                    <a:pt x="151" y="3434"/>
                    <a:pt x="251" y="3785"/>
                    <a:pt x="427" y="4136"/>
                  </a:cubicBezTo>
                  <a:cubicBezTo>
                    <a:pt x="602" y="3785"/>
                    <a:pt x="677" y="3434"/>
                    <a:pt x="752" y="3108"/>
                  </a:cubicBezTo>
                  <a:cubicBezTo>
                    <a:pt x="828" y="2757"/>
                    <a:pt x="853" y="2406"/>
                    <a:pt x="853" y="2055"/>
                  </a:cubicBezTo>
                  <a:cubicBezTo>
                    <a:pt x="853" y="1730"/>
                    <a:pt x="803" y="1379"/>
                    <a:pt x="752" y="1028"/>
                  </a:cubicBezTo>
                  <a:cubicBezTo>
                    <a:pt x="677" y="677"/>
                    <a:pt x="602" y="351"/>
                    <a:pt x="427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49;p74">
              <a:extLst>
                <a:ext uri="{FF2B5EF4-FFF2-40B4-BE49-F238E27FC236}">
                  <a16:creationId xmlns:a16="http://schemas.microsoft.com/office/drawing/2014/main" id="{3B3D529D-0BC7-C5F1-00AA-D343138867A4}"/>
                </a:ext>
              </a:extLst>
            </p:cNvPr>
            <p:cNvSpPr/>
            <p:nvPr/>
          </p:nvSpPr>
          <p:spPr>
            <a:xfrm flipH="1">
              <a:off x="5318831" y="2417309"/>
              <a:ext cx="12808" cy="157688"/>
            </a:xfrm>
            <a:custGeom>
              <a:avLst/>
              <a:gdLst/>
              <a:ahLst/>
              <a:cxnLst/>
              <a:rect l="l" t="t" r="r" b="b"/>
              <a:pathLst>
                <a:path w="853" h="10502" extrusionOk="0">
                  <a:moveTo>
                    <a:pt x="326" y="0"/>
                  </a:moveTo>
                  <a:cubicBezTo>
                    <a:pt x="201" y="877"/>
                    <a:pt x="150" y="1754"/>
                    <a:pt x="100" y="2632"/>
                  </a:cubicBezTo>
                  <a:cubicBezTo>
                    <a:pt x="50" y="3509"/>
                    <a:pt x="50" y="4386"/>
                    <a:pt x="25" y="5238"/>
                  </a:cubicBezTo>
                  <a:cubicBezTo>
                    <a:pt x="0" y="6115"/>
                    <a:pt x="0" y="6993"/>
                    <a:pt x="25" y="7870"/>
                  </a:cubicBezTo>
                  <a:cubicBezTo>
                    <a:pt x="25" y="8722"/>
                    <a:pt x="50" y="9599"/>
                    <a:pt x="150" y="10501"/>
                  </a:cubicBezTo>
                  <a:cubicBezTo>
                    <a:pt x="401" y="9649"/>
                    <a:pt x="552" y="8772"/>
                    <a:pt x="677" y="7895"/>
                  </a:cubicBezTo>
                  <a:cubicBezTo>
                    <a:pt x="777" y="7018"/>
                    <a:pt x="827" y="6140"/>
                    <a:pt x="852" y="5263"/>
                  </a:cubicBezTo>
                  <a:cubicBezTo>
                    <a:pt x="852" y="4386"/>
                    <a:pt x="827" y="3509"/>
                    <a:pt x="752" y="2632"/>
                  </a:cubicBezTo>
                  <a:cubicBezTo>
                    <a:pt x="677" y="1729"/>
                    <a:pt x="552" y="877"/>
                    <a:pt x="326" y="0"/>
                  </a:cubicBezTo>
                  <a:close/>
                </a:path>
              </a:pathLst>
            </a:custGeom>
            <a:solidFill>
              <a:srgbClr val="F57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50;p74">
              <a:extLst>
                <a:ext uri="{FF2B5EF4-FFF2-40B4-BE49-F238E27FC236}">
                  <a16:creationId xmlns:a16="http://schemas.microsoft.com/office/drawing/2014/main" id="{29183041-1B7E-5626-0E2F-5EB2FD4C1764}"/>
                </a:ext>
              </a:extLst>
            </p:cNvPr>
            <p:cNvSpPr/>
            <p:nvPr/>
          </p:nvSpPr>
          <p:spPr>
            <a:xfrm flipH="1">
              <a:off x="7371405" y="1518980"/>
              <a:ext cx="164459" cy="318753"/>
            </a:xfrm>
            <a:custGeom>
              <a:avLst/>
              <a:gdLst/>
              <a:ahLst/>
              <a:cxnLst/>
              <a:rect l="l" t="t" r="r" b="b"/>
              <a:pathLst>
                <a:path w="10953" h="21229" extrusionOk="0">
                  <a:moveTo>
                    <a:pt x="1479" y="0"/>
                  </a:moveTo>
                  <a:lnTo>
                    <a:pt x="0" y="351"/>
                  </a:lnTo>
                  <a:lnTo>
                    <a:pt x="4837" y="21228"/>
                  </a:lnTo>
                  <a:lnTo>
                    <a:pt x="8146" y="21203"/>
                  </a:lnTo>
                  <a:cubicBezTo>
                    <a:pt x="10502" y="18121"/>
                    <a:pt x="10953" y="13735"/>
                    <a:pt x="9299" y="10251"/>
                  </a:cubicBezTo>
                  <a:cubicBezTo>
                    <a:pt x="7469" y="6391"/>
                    <a:pt x="3233" y="3885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51;p74">
              <a:extLst>
                <a:ext uri="{FF2B5EF4-FFF2-40B4-BE49-F238E27FC236}">
                  <a16:creationId xmlns:a16="http://schemas.microsoft.com/office/drawing/2014/main" id="{00FF48C1-5F94-476A-E783-A361B13DB377}"/>
                </a:ext>
              </a:extLst>
            </p:cNvPr>
            <p:cNvSpPr/>
            <p:nvPr/>
          </p:nvSpPr>
          <p:spPr>
            <a:xfrm flipH="1">
              <a:off x="7447788" y="1520481"/>
              <a:ext cx="133243" cy="334940"/>
            </a:xfrm>
            <a:custGeom>
              <a:avLst/>
              <a:gdLst/>
              <a:ahLst/>
              <a:cxnLst/>
              <a:rect l="l" t="t" r="r" b="b"/>
              <a:pathLst>
                <a:path w="8874" h="22307" extrusionOk="0">
                  <a:moveTo>
                    <a:pt x="4036" y="0"/>
                  </a:moveTo>
                  <a:lnTo>
                    <a:pt x="2557" y="351"/>
                  </a:lnTo>
                  <a:cubicBezTo>
                    <a:pt x="2708" y="4612"/>
                    <a:pt x="1" y="8747"/>
                    <a:pt x="51" y="12983"/>
                  </a:cubicBezTo>
                  <a:cubicBezTo>
                    <a:pt x="101" y="16843"/>
                    <a:pt x="2457" y="20602"/>
                    <a:pt x="5916" y="22306"/>
                  </a:cubicBezTo>
                  <a:lnTo>
                    <a:pt x="8873" y="20878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52;p74">
              <a:extLst>
                <a:ext uri="{FF2B5EF4-FFF2-40B4-BE49-F238E27FC236}">
                  <a16:creationId xmlns:a16="http://schemas.microsoft.com/office/drawing/2014/main" id="{EB177FB5-0D98-1C7F-E482-0B5B4FDDF4B3}"/>
                </a:ext>
              </a:extLst>
            </p:cNvPr>
            <p:cNvSpPr/>
            <p:nvPr/>
          </p:nvSpPr>
          <p:spPr>
            <a:xfrm flipH="1">
              <a:off x="7466615" y="1520481"/>
              <a:ext cx="70000" cy="232207"/>
            </a:xfrm>
            <a:custGeom>
              <a:avLst/>
              <a:gdLst/>
              <a:ahLst/>
              <a:cxnLst/>
              <a:rect l="l" t="t" r="r" b="b"/>
              <a:pathLst>
                <a:path w="4662" h="15465" extrusionOk="0">
                  <a:moveTo>
                    <a:pt x="1128" y="0"/>
                  </a:moveTo>
                  <a:lnTo>
                    <a:pt x="0" y="251"/>
                  </a:lnTo>
                  <a:lnTo>
                    <a:pt x="3534" y="15464"/>
                  </a:lnTo>
                  <a:lnTo>
                    <a:pt x="4662" y="15188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53;p74">
              <a:extLst>
                <a:ext uri="{FF2B5EF4-FFF2-40B4-BE49-F238E27FC236}">
                  <a16:creationId xmlns:a16="http://schemas.microsoft.com/office/drawing/2014/main" id="{ADEE8A8B-4288-4C90-E029-EF9CA2F61C7E}"/>
                </a:ext>
              </a:extLst>
            </p:cNvPr>
            <p:cNvSpPr/>
            <p:nvPr/>
          </p:nvSpPr>
          <p:spPr>
            <a:xfrm flipH="1">
              <a:off x="7439511" y="1712310"/>
              <a:ext cx="76036" cy="69204"/>
            </a:xfrm>
            <a:custGeom>
              <a:avLst/>
              <a:gdLst/>
              <a:ahLst/>
              <a:cxnLst/>
              <a:rect l="l" t="t" r="r" b="b"/>
              <a:pathLst>
                <a:path w="5064" h="4609" extrusionOk="0">
                  <a:moveTo>
                    <a:pt x="2525" y="1"/>
                  </a:moveTo>
                  <a:cubicBezTo>
                    <a:pt x="2354" y="1"/>
                    <a:pt x="2180" y="19"/>
                    <a:pt x="2006" y="58"/>
                  </a:cubicBezTo>
                  <a:cubicBezTo>
                    <a:pt x="753" y="358"/>
                    <a:pt x="1" y="1586"/>
                    <a:pt x="276" y="2839"/>
                  </a:cubicBezTo>
                  <a:cubicBezTo>
                    <a:pt x="533" y="3889"/>
                    <a:pt x="1467" y="4609"/>
                    <a:pt x="2515" y="4609"/>
                  </a:cubicBezTo>
                  <a:cubicBezTo>
                    <a:pt x="2694" y="4609"/>
                    <a:pt x="2876" y="4588"/>
                    <a:pt x="3058" y="4544"/>
                  </a:cubicBezTo>
                  <a:cubicBezTo>
                    <a:pt x="4286" y="4268"/>
                    <a:pt x="5063" y="3015"/>
                    <a:pt x="4788" y="1787"/>
                  </a:cubicBezTo>
                  <a:cubicBezTo>
                    <a:pt x="4529" y="708"/>
                    <a:pt x="3583" y="1"/>
                    <a:pt x="2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54;p74">
              <a:extLst>
                <a:ext uri="{FF2B5EF4-FFF2-40B4-BE49-F238E27FC236}">
                  <a16:creationId xmlns:a16="http://schemas.microsoft.com/office/drawing/2014/main" id="{8667F630-0B11-DC26-A531-40F63C1CE899}"/>
                </a:ext>
              </a:extLst>
            </p:cNvPr>
            <p:cNvSpPr/>
            <p:nvPr/>
          </p:nvSpPr>
          <p:spPr>
            <a:xfrm flipH="1">
              <a:off x="7242311" y="2393974"/>
              <a:ext cx="136621" cy="120811"/>
            </a:xfrm>
            <a:custGeom>
              <a:avLst/>
              <a:gdLst/>
              <a:ahLst/>
              <a:cxnLst/>
              <a:rect l="l" t="t" r="r" b="b"/>
              <a:pathLst>
                <a:path w="9099" h="8046" extrusionOk="0">
                  <a:moveTo>
                    <a:pt x="7620" y="0"/>
                  </a:moveTo>
                  <a:lnTo>
                    <a:pt x="1" y="1755"/>
                  </a:lnTo>
                  <a:cubicBezTo>
                    <a:pt x="502" y="3860"/>
                    <a:pt x="978" y="5990"/>
                    <a:pt x="1454" y="8045"/>
                  </a:cubicBezTo>
                  <a:lnTo>
                    <a:pt x="9098" y="6266"/>
                  </a:lnTo>
                  <a:cubicBezTo>
                    <a:pt x="8597" y="4211"/>
                    <a:pt x="8121" y="2105"/>
                    <a:pt x="7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55;p74">
              <a:extLst>
                <a:ext uri="{FF2B5EF4-FFF2-40B4-BE49-F238E27FC236}">
                  <a16:creationId xmlns:a16="http://schemas.microsoft.com/office/drawing/2014/main" id="{5D60A163-786A-9464-EF0F-57CCF45EC0DB}"/>
                </a:ext>
              </a:extLst>
            </p:cNvPr>
            <p:cNvSpPr/>
            <p:nvPr/>
          </p:nvSpPr>
          <p:spPr>
            <a:xfrm flipH="1">
              <a:off x="7147473" y="2730797"/>
              <a:ext cx="161456" cy="126832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8797" y="0"/>
                  </a:moveTo>
                  <a:lnTo>
                    <a:pt x="0" y="2030"/>
                  </a:lnTo>
                  <a:cubicBezTo>
                    <a:pt x="326" y="4060"/>
                    <a:pt x="652" y="6191"/>
                    <a:pt x="953" y="8446"/>
                  </a:cubicBezTo>
                  <a:lnTo>
                    <a:pt x="10752" y="6166"/>
                  </a:lnTo>
                  <a:cubicBezTo>
                    <a:pt x="10050" y="4010"/>
                    <a:pt x="9399" y="1955"/>
                    <a:pt x="8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56;p74">
              <a:extLst>
                <a:ext uri="{FF2B5EF4-FFF2-40B4-BE49-F238E27FC236}">
                  <a16:creationId xmlns:a16="http://schemas.microsoft.com/office/drawing/2014/main" id="{C5D41A1B-5C24-9852-97E8-A36E036565A4}"/>
                </a:ext>
              </a:extLst>
            </p:cNvPr>
            <p:cNvSpPr/>
            <p:nvPr/>
          </p:nvSpPr>
          <p:spPr>
            <a:xfrm flipH="1">
              <a:off x="6832022" y="2823370"/>
              <a:ext cx="462612" cy="1067521"/>
            </a:xfrm>
            <a:custGeom>
              <a:avLst/>
              <a:gdLst/>
              <a:ahLst/>
              <a:cxnLst/>
              <a:rect l="l" t="t" r="r" b="b"/>
              <a:pathLst>
                <a:path w="30810" h="71097" extrusionOk="0">
                  <a:moveTo>
                    <a:pt x="9800" y="1"/>
                  </a:moveTo>
                  <a:lnTo>
                    <a:pt x="1" y="2281"/>
                  </a:lnTo>
                  <a:cubicBezTo>
                    <a:pt x="2883" y="22632"/>
                    <a:pt x="5640" y="50953"/>
                    <a:pt x="8296" y="62407"/>
                  </a:cubicBezTo>
                  <a:cubicBezTo>
                    <a:pt x="9693" y="68435"/>
                    <a:pt x="14117" y="71097"/>
                    <a:pt x="18541" y="71097"/>
                  </a:cubicBezTo>
                  <a:cubicBezTo>
                    <a:pt x="24675" y="71097"/>
                    <a:pt x="30810" y="65978"/>
                    <a:pt x="28873" y="57620"/>
                  </a:cubicBezTo>
                  <a:cubicBezTo>
                    <a:pt x="26216" y="46166"/>
                    <a:pt x="16191" y="19550"/>
                    <a:pt x="98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57;p74">
              <a:extLst>
                <a:ext uri="{FF2B5EF4-FFF2-40B4-BE49-F238E27FC236}">
                  <a16:creationId xmlns:a16="http://schemas.microsoft.com/office/drawing/2014/main" id="{023C8D29-1F53-C305-8307-BAE7B01182F2}"/>
                </a:ext>
              </a:extLst>
            </p:cNvPr>
            <p:cNvSpPr/>
            <p:nvPr/>
          </p:nvSpPr>
          <p:spPr>
            <a:xfrm flipH="1">
              <a:off x="7176830" y="2488049"/>
              <a:ext cx="180270" cy="273228"/>
            </a:xfrm>
            <a:custGeom>
              <a:avLst/>
              <a:gdLst/>
              <a:ahLst/>
              <a:cxnLst/>
              <a:rect l="l" t="t" r="r" b="b"/>
              <a:pathLst>
                <a:path w="12006" h="18197" extrusionOk="0">
                  <a:moveTo>
                    <a:pt x="7644" y="1"/>
                  </a:moveTo>
                  <a:lnTo>
                    <a:pt x="0" y="1780"/>
                  </a:lnTo>
                  <a:cubicBezTo>
                    <a:pt x="702" y="4988"/>
                    <a:pt x="1379" y="8096"/>
                    <a:pt x="1930" y="10953"/>
                  </a:cubicBezTo>
                  <a:cubicBezTo>
                    <a:pt x="2356" y="13084"/>
                    <a:pt x="2782" y="15540"/>
                    <a:pt x="3208" y="18196"/>
                  </a:cubicBezTo>
                  <a:lnTo>
                    <a:pt x="12005" y="16166"/>
                  </a:lnTo>
                  <a:cubicBezTo>
                    <a:pt x="11203" y="13585"/>
                    <a:pt x="10501" y="11204"/>
                    <a:pt x="9950" y="9099"/>
                  </a:cubicBezTo>
                  <a:cubicBezTo>
                    <a:pt x="9198" y="6292"/>
                    <a:pt x="8421" y="3209"/>
                    <a:pt x="7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58;p74">
              <a:extLst>
                <a:ext uri="{FF2B5EF4-FFF2-40B4-BE49-F238E27FC236}">
                  <a16:creationId xmlns:a16="http://schemas.microsoft.com/office/drawing/2014/main" id="{BB4456B6-27EA-42F1-FBD8-541ACA44E80A}"/>
                </a:ext>
              </a:extLst>
            </p:cNvPr>
            <p:cNvSpPr/>
            <p:nvPr/>
          </p:nvSpPr>
          <p:spPr>
            <a:xfrm flipH="1">
              <a:off x="7297634" y="1911496"/>
              <a:ext cx="199850" cy="363168"/>
            </a:xfrm>
            <a:custGeom>
              <a:avLst/>
              <a:gdLst/>
              <a:ahLst/>
              <a:cxnLst/>
              <a:rect l="l" t="t" r="r" b="b"/>
              <a:pathLst>
                <a:path w="13310" h="24187" extrusionOk="0">
                  <a:moveTo>
                    <a:pt x="8572" y="1"/>
                  </a:moveTo>
                  <a:lnTo>
                    <a:pt x="4286" y="1003"/>
                  </a:lnTo>
                  <a:lnTo>
                    <a:pt x="1" y="1981"/>
                  </a:lnTo>
                  <a:cubicBezTo>
                    <a:pt x="1" y="1981"/>
                    <a:pt x="2657" y="12106"/>
                    <a:pt x="5590" y="24186"/>
                  </a:cubicBezTo>
                  <a:lnTo>
                    <a:pt x="13309" y="22382"/>
                  </a:lnTo>
                  <a:cubicBezTo>
                    <a:pt x="10627" y="10251"/>
                    <a:pt x="8572" y="1"/>
                    <a:pt x="8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59;p74">
              <a:extLst>
                <a:ext uri="{FF2B5EF4-FFF2-40B4-BE49-F238E27FC236}">
                  <a16:creationId xmlns:a16="http://schemas.microsoft.com/office/drawing/2014/main" id="{33B20B49-414B-7EEA-DA85-77D8C8B449FD}"/>
                </a:ext>
              </a:extLst>
            </p:cNvPr>
            <p:cNvSpPr/>
            <p:nvPr/>
          </p:nvSpPr>
          <p:spPr>
            <a:xfrm flipH="1">
              <a:off x="7264519" y="2342409"/>
              <a:ext cx="126456" cy="77913"/>
            </a:xfrm>
            <a:custGeom>
              <a:avLst/>
              <a:gdLst/>
              <a:ahLst/>
              <a:cxnLst/>
              <a:rect l="l" t="t" r="r" b="b"/>
              <a:pathLst>
                <a:path w="8422" h="5189" extrusionOk="0">
                  <a:moveTo>
                    <a:pt x="7645" y="1"/>
                  </a:moveTo>
                  <a:lnTo>
                    <a:pt x="1" y="1755"/>
                  </a:lnTo>
                  <a:cubicBezTo>
                    <a:pt x="276" y="2908"/>
                    <a:pt x="552" y="4036"/>
                    <a:pt x="803" y="5189"/>
                  </a:cubicBezTo>
                  <a:lnTo>
                    <a:pt x="8422" y="3434"/>
                  </a:lnTo>
                  <a:cubicBezTo>
                    <a:pt x="8146" y="2281"/>
                    <a:pt x="7895" y="1128"/>
                    <a:pt x="7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60;p74">
              <a:extLst>
                <a:ext uri="{FF2B5EF4-FFF2-40B4-BE49-F238E27FC236}">
                  <a16:creationId xmlns:a16="http://schemas.microsoft.com/office/drawing/2014/main" id="{41297F0A-80C0-41EA-BD97-E6421A1F54D6}"/>
                </a:ext>
              </a:extLst>
            </p:cNvPr>
            <p:cNvSpPr/>
            <p:nvPr/>
          </p:nvSpPr>
          <p:spPr>
            <a:xfrm flipH="1">
              <a:off x="7276187" y="2247568"/>
              <a:ext cx="137372" cy="121186"/>
            </a:xfrm>
            <a:custGeom>
              <a:avLst/>
              <a:gdLst/>
              <a:ahLst/>
              <a:cxnLst/>
              <a:rect l="l" t="t" r="r" b="b"/>
              <a:pathLst>
                <a:path w="9149" h="8071" extrusionOk="0">
                  <a:moveTo>
                    <a:pt x="7720" y="1"/>
                  </a:moveTo>
                  <a:lnTo>
                    <a:pt x="1" y="1805"/>
                  </a:lnTo>
                  <a:cubicBezTo>
                    <a:pt x="502" y="3860"/>
                    <a:pt x="1003" y="5966"/>
                    <a:pt x="1505" y="8071"/>
                  </a:cubicBezTo>
                  <a:lnTo>
                    <a:pt x="9149" y="6317"/>
                  </a:lnTo>
                  <a:cubicBezTo>
                    <a:pt x="8647" y="4186"/>
                    <a:pt x="8171" y="2081"/>
                    <a:pt x="7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61;p74">
              <a:extLst>
                <a:ext uri="{FF2B5EF4-FFF2-40B4-BE49-F238E27FC236}">
                  <a16:creationId xmlns:a16="http://schemas.microsoft.com/office/drawing/2014/main" id="{479799D0-3547-B1D2-C6AD-02757C03B68A}"/>
                </a:ext>
              </a:extLst>
            </p:cNvPr>
            <p:cNvSpPr/>
            <p:nvPr/>
          </p:nvSpPr>
          <p:spPr>
            <a:xfrm flipH="1">
              <a:off x="7134295" y="3821435"/>
              <a:ext cx="10556" cy="15060"/>
            </a:xfrm>
            <a:custGeom>
              <a:avLst/>
              <a:gdLst/>
              <a:ahLst/>
              <a:cxnLst/>
              <a:rect l="l" t="t" r="r" b="b"/>
              <a:pathLst>
                <a:path w="703" h="1003" extrusionOk="0">
                  <a:moveTo>
                    <a:pt x="702" y="1003"/>
                  </a:moveTo>
                  <a:cubicBezTo>
                    <a:pt x="452" y="677"/>
                    <a:pt x="226" y="351"/>
                    <a:pt x="1" y="0"/>
                  </a:cubicBezTo>
                  <a:lnTo>
                    <a:pt x="1" y="0"/>
                  </a:lnTo>
                  <a:cubicBezTo>
                    <a:pt x="226" y="351"/>
                    <a:pt x="452" y="677"/>
                    <a:pt x="702" y="1003"/>
                  </a:cubicBezTo>
                  <a:lnTo>
                    <a:pt x="702" y="1003"/>
                  </a:lnTo>
                  <a:close/>
                </a:path>
              </a:pathLst>
            </a:custGeom>
            <a:solidFill>
              <a:srgbClr val="3014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62;p74">
              <a:extLst>
                <a:ext uri="{FF2B5EF4-FFF2-40B4-BE49-F238E27FC236}">
                  <a16:creationId xmlns:a16="http://schemas.microsoft.com/office/drawing/2014/main" id="{EEE42862-2D54-967A-EE10-FF5646F3BF78}"/>
                </a:ext>
              </a:extLst>
            </p:cNvPr>
            <p:cNvSpPr/>
            <p:nvPr/>
          </p:nvSpPr>
          <p:spPr>
            <a:xfrm flipH="1">
              <a:off x="7144837" y="3730363"/>
              <a:ext cx="31997" cy="91081"/>
            </a:xfrm>
            <a:custGeom>
              <a:avLst/>
              <a:gdLst/>
              <a:ahLst/>
              <a:cxnLst/>
              <a:rect l="l" t="t" r="r" b="b"/>
              <a:pathLst>
                <a:path w="2131" h="6066" extrusionOk="0">
                  <a:moveTo>
                    <a:pt x="2131" y="6065"/>
                  </a:moveTo>
                  <a:cubicBezTo>
                    <a:pt x="1604" y="5263"/>
                    <a:pt x="1153" y="4361"/>
                    <a:pt x="802" y="3308"/>
                  </a:cubicBezTo>
                  <a:lnTo>
                    <a:pt x="802" y="3308"/>
                  </a:lnTo>
                  <a:cubicBezTo>
                    <a:pt x="1153" y="4361"/>
                    <a:pt x="1604" y="5263"/>
                    <a:pt x="2131" y="6065"/>
                  </a:cubicBezTo>
                  <a:lnTo>
                    <a:pt x="2131" y="6065"/>
                  </a:lnTo>
                  <a:close/>
                  <a:moveTo>
                    <a:pt x="627" y="2682"/>
                  </a:moveTo>
                  <a:cubicBezTo>
                    <a:pt x="552" y="2456"/>
                    <a:pt x="502" y="2231"/>
                    <a:pt x="451" y="2005"/>
                  </a:cubicBezTo>
                  <a:cubicBezTo>
                    <a:pt x="301" y="1379"/>
                    <a:pt x="151" y="727"/>
                    <a:pt x="0" y="0"/>
                  </a:cubicBezTo>
                  <a:lnTo>
                    <a:pt x="0" y="0"/>
                  </a:lnTo>
                  <a:cubicBezTo>
                    <a:pt x="151" y="727"/>
                    <a:pt x="301" y="1379"/>
                    <a:pt x="451" y="2005"/>
                  </a:cubicBezTo>
                  <a:cubicBezTo>
                    <a:pt x="502" y="2231"/>
                    <a:pt x="552" y="2456"/>
                    <a:pt x="627" y="2682"/>
                  </a:cubicBezTo>
                  <a:lnTo>
                    <a:pt x="627" y="268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63;p74">
              <a:extLst>
                <a:ext uri="{FF2B5EF4-FFF2-40B4-BE49-F238E27FC236}">
                  <a16:creationId xmlns:a16="http://schemas.microsoft.com/office/drawing/2014/main" id="{75633E3A-07AD-7CA6-CCBB-727022C14930}"/>
                </a:ext>
              </a:extLst>
            </p:cNvPr>
            <p:cNvSpPr/>
            <p:nvPr/>
          </p:nvSpPr>
          <p:spPr>
            <a:xfrm flipH="1">
              <a:off x="7101562" y="3836481"/>
              <a:ext cx="32748" cy="29369"/>
            </a:xfrm>
            <a:custGeom>
              <a:avLst/>
              <a:gdLst/>
              <a:ahLst/>
              <a:cxnLst/>
              <a:rect l="l" t="t" r="r" b="b"/>
              <a:pathLst>
                <a:path w="2181" h="1956" extrusionOk="0">
                  <a:moveTo>
                    <a:pt x="2181" y="1956"/>
                  </a:moveTo>
                  <a:cubicBezTo>
                    <a:pt x="1379" y="1429"/>
                    <a:pt x="652" y="778"/>
                    <a:pt x="0" y="1"/>
                  </a:cubicBezTo>
                  <a:lnTo>
                    <a:pt x="0" y="1"/>
                  </a:lnTo>
                  <a:cubicBezTo>
                    <a:pt x="652" y="778"/>
                    <a:pt x="1379" y="1429"/>
                    <a:pt x="2181" y="1956"/>
                  </a:cubicBezTo>
                  <a:lnTo>
                    <a:pt x="2181" y="1956"/>
                  </a:lnTo>
                  <a:close/>
                </a:path>
              </a:pathLst>
            </a:custGeom>
            <a:solidFill>
              <a:srgbClr val="306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64;p74">
              <a:extLst>
                <a:ext uri="{FF2B5EF4-FFF2-40B4-BE49-F238E27FC236}">
                  <a16:creationId xmlns:a16="http://schemas.microsoft.com/office/drawing/2014/main" id="{0183109C-F6FA-4CB7-84EF-98E3A6FD5F8C}"/>
                </a:ext>
              </a:extLst>
            </p:cNvPr>
            <p:cNvSpPr/>
            <p:nvPr/>
          </p:nvSpPr>
          <p:spPr>
            <a:xfrm flipH="1">
              <a:off x="7164777" y="3770621"/>
              <a:ext cx="2658" cy="9429"/>
            </a:xfrm>
            <a:custGeom>
              <a:avLst/>
              <a:gdLst/>
              <a:ahLst/>
              <a:cxnLst/>
              <a:rect l="l" t="t" r="r" b="b"/>
              <a:pathLst>
                <a:path w="177" h="628" extrusionOk="0">
                  <a:moveTo>
                    <a:pt x="176" y="627"/>
                  </a:moveTo>
                  <a:cubicBezTo>
                    <a:pt x="126" y="427"/>
                    <a:pt x="51" y="226"/>
                    <a:pt x="1" y="1"/>
                  </a:cubicBezTo>
                  <a:lnTo>
                    <a:pt x="1" y="1"/>
                  </a:lnTo>
                  <a:cubicBezTo>
                    <a:pt x="51" y="226"/>
                    <a:pt x="126" y="427"/>
                    <a:pt x="176" y="627"/>
                  </a:cubicBezTo>
                  <a:lnTo>
                    <a:pt x="176" y="6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65;p74">
              <a:extLst>
                <a:ext uri="{FF2B5EF4-FFF2-40B4-BE49-F238E27FC236}">
                  <a16:creationId xmlns:a16="http://schemas.microsoft.com/office/drawing/2014/main" id="{60523826-9BB5-307E-A20E-E226458AFCB3}"/>
                </a:ext>
              </a:extLst>
            </p:cNvPr>
            <p:cNvSpPr/>
            <p:nvPr/>
          </p:nvSpPr>
          <p:spPr>
            <a:xfrm flipH="1">
              <a:off x="7091395" y="3865837"/>
              <a:ext cx="10180" cy="6411"/>
            </a:xfrm>
            <a:custGeom>
              <a:avLst/>
              <a:gdLst/>
              <a:ahLst/>
              <a:cxnLst/>
              <a:rect l="l" t="t" r="r" b="b"/>
              <a:pathLst>
                <a:path w="678" h="427" extrusionOk="0">
                  <a:moveTo>
                    <a:pt x="678" y="427"/>
                  </a:moveTo>
                  <a:cubicBezTo>
                    <a:pt x="452" y="301"/>
                    <a:pt x="226" y="151"/>
                    <a:pt x="1" y="1"/>
                  </a:cubicBezTo>
                  <a:lnTo>
                    <a:pt x="1" y="1"/>
                  </a:lnTo>
                  <a:cubicBezTo>
                    <a:pt x="226" y="151"/>
                    <a:pt x="452" y="301"/>
                    <a:pt x="678" y="427"/>
                  </a:cubicBezTo>
                  <a:close/>
                </a:path>
              </a:pathLst>
            </a:custGeom>
            <a:solidFill>
              <a:srgbClr val="271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66;p74">
              <a:extLst>
                <a:ext uri="{FF2B5EF4-FFF2-40B4-BE49-F238E27FC236}">
                  <a16:creationId xmlns:a16="http://schemas.microsoft.com/office/drawing/2014/main" id="{631E8470-A18C-8956-F34F-93498659BBA1}"/>
                </a:ext>
              </a:extLst>
            </p:cNvPr>
            <p:cNvSpPr/>
            <p:nvPr/>
          </p:nvSpPr>
          <p:spPr>
            <a:xfrm flipH="1">
              <a:off x="7314939" y="2410146"/>
              <a:ext cx="63994" cy="104640"/>
            </a:xfrm>
            <a:custGeom>
              <a:avLst/>
              <a:gdLst/>
              <a:ahLst/>
              <a:cxnLst/>
              <a:rect l="l" t="t" r="r" b="b"/>
              <a:pathLst>
                <a:path w="4262" h="6969" extrusionOk="0">
                  <a:moveTo>
                    <a:pt x="2908" y="1"/>
                  </a:moveTo>
                  <a:lnTo>
                    <a:pt x="1" y="678"/>
                  </a:lnTo>
                  <a:cubicBezTo>
                    <a:pt x="502" y="2783"/>
                    <a:pt x="978" y="4913"/>
                    <a:pt x="1454" y="6968"/>
                  </a:cubicBezTo>
                  <a:lnTo>
                    <a:pt x="4261" y="6317"/>
                  </a:lnTo>
                  <a:cubicBezTo>
                    <a:pt x="3835" y="4211"/>
                    <a:pt x="3384" y="2106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67;p74">
              <a:extLst>
                <a:ext uri="{FF2B5EF4-FFF2-40B4-BE49-F238E27FC236}">
                  <a16:creationId xmlns:a16="http://schemas.microsoft.com/office/drawing/2014/main" id="{8E77144E-4CD9-3951-8A13-CD8430E7EDEA}"/>
                </a:ext>
              </a:extLst>
            </p:cNvPr>
            <p:cNvSpPr/>
            <p:nvPr/>
          </p:nvSpPr>
          <p:spPr>
            <a:xfrm flipH="1">
              <a:off x="7254725" y="2752239"/>
              <a:ext cx="54204" cy="105390"/>
            </a:xfrm>
            <a:custGeom>
              <a:avLst/>
              <a:gdLst/>
              <a:ahLst/>
              <a:cxnLst/>
              <a:rect l="l" t="t" r="r" b="b"/>
              <a:pathLst>
                <a:path w="3610" h="7019" extrusionOk="0">
                  <a:moveTo>
                    <a:pt x="2607" y="1"/>
                  </a:moveTo>
                  <a:lnTo>
                    <a:pt x="0" y="602"/>
                  </a:lnTo>
                  <a:cubicBezTo>
                    <a:pt x="326" y="2632"/>
                    <a:pt x="652" y="4763"/>
                    <a:pt x="953" y="7018"/>
                  </a:cubicBezTo>
                  <a:lnTo>
                    <a:pt x="3609" y="6392"/>
                  </a:lnTo>
                  <a:cubicBezTo>
                    <a:pt x="3283" y="4262"/>
                    <a:pt x="2958" y="2131"/>
                    <a:pt x="2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68;p74">
              <a:extLst>
                <a:ext uri="{FF2B5EF4-FFF2-40B4-BE49-F238E27FC236}">
                  <a16:creationId xmlns:a16="http://schemas.microsoft.com/office/drawing/2014/main" id="{B6F10269-0886-BEB2-C602-595DAFEB1C7B}"/>
                </a:ext>
              </a:extLst>
            </p:cNvPr>
            <p:cNvSpPr/>
            <p:nvPr/>
          </p:nvSpPr>
          <p:spPr>
            <a:xfrm flipH="1">
              <a:off x="6871256" y="2848206"/>
              <a:ext cx="423378" cy="1042792"/>
            </a:xfrm>
            <a:custGeom>
              <a:avLst/>
              <a:gdLst/>
              <a:ahLst/>
              <a:cxnLst/>
              <a:rect l="l" t="t" r="r" b="b"/>
              <a:pathLst>
                <a:path w="28197" h="69450" extrusionOk="0">
                  <a:moveTo>
                    <a:pt x="2657" y="1"/>
                  </a:moveTo>
                  <a:lnTo>
                    <a:pt x="1" y="627"/>
                  </a:lnTo>
                  <a:cubicBezTo>
                    <a:pt x="527" y="4312"/>
                    <a:pt x="1053" y="8297"/>
                    <a:pt x="1554" y="12357"/>
                  </a:cubicBezTo>
                  <a:cubicBezTo>
                    <a:pt x="1680" y="13359"/>
                    <a:pt x="1805" y="14362"/>
                    <a:pt x="1930" y="15364"/>
                  </a:cubicBezTo>
                  <a:cubicBezTo>
                    <a:pt x="3058" y="24362"/>
                    <a:pt x="4161" y="33760"/>
                    <a:pt x="5239" y="41956"/>
                  </a:cubicBezTo>
                  <a:cubicBezTo>
                    <a:pt x="5539" y="44187"/>
                    <a:pt x="5840" y="46317"/>
                    <a:pt x="6116" y="48347"/>
                  </a:cubicBezTo>
                  <a:cubicBezTo>
                    <a:pt x="6392" y="50152"/>
                    <a:pt x="6642" y="51856"/>
                    <a:pt x="6893" y="53435"/>
                  </a:cubicBezTo>
                  <a:cubicBezTo>
                    <a:pt x="6943" y="53610"/>
                    <a:pt x="6968" y="53786"/>
                    <a:pt x="6993" y="53961"/>
                  </a:cubicBezTo>
                  <a:cubicBezTo>
                    <a:pt x="7269" y="55715"/>
                    <a:pt x="7570" y="57320"/>
                    <a:pt x="7845" y="58748"/>
                  </a:cubicBezTo>
                  <a:cubicBezTo>
                    <a:pt x="7996" y="59475"/>
                    <a:pt x="8146" y="60127"/>
                    <a:pt x="8296" y="60753"/>
                  </a:cubicBezTo>
                  <a:cubicBezTo>
                    <a:pt x="8347" y="60979"/>
                    <a:pt x="8397" y="61204"/>
                    <a:pt x="8472" y="61430"/>
                  </a:cubicBezTo>
                  <a:cubicBezTo>
                    <a:pt x="8522" y="61655"/>
                    <a:pt x="8597" y="61856"/>
                    <a:pt x="8647" y="62056"/>
                  </a:cubicBezTo>
                  <a:cubicBezTo>
                    <a:pt x="8998" y="63109"/>
                    <a:pt x="9449" y="64011"/>
                    <a:pt x="9976" y="64813"/>
                  </a:cubicBezTo>
                  <a:cubicBezTo>
                    <a:pt x="10201" y="65164"/>
                    <a:pt x="10427" y="65490"/>
                    <a:pt x="10677" y="65816"/>
                  </a:cubicBezTo>
                  <a:cubicBezTo>
                    <a:pt x="11329" y="66593"/>
                    <a:pt x="12056" y="67244"/>
                    <a:pt x="12858" y="67771"/>
                  </a:cubicBezTo>
                  <a:cubicBezTo>
                    <a:pt x="13083" y="67921"/>
                    <a:pt x="13309" y="68071"/>
                    <a:pt x="13535" y="68197"/>
                  </a:cubicBezTo>
                  <a:cubicBezTo>
                    <a:pt x="15088" y="69049"/>
                    <a:pt x="16818" y="69450"/>
                    <a:pt x="18547" y="69450"/>
                  </a:cubicBezTo>
                  <a:cubicBezTo>
                    <a:pt x="22457" y="69450"/>
                    <a:pt x="26367" y="67345"/>
                    <a:pt x="28196" y="63660"/>
                  </a:cubicBezTo>
                  <a:lnTo>
                    <a:pt x="28196" y="63660"/>
                  </a:lnTo>
                  <a:cubicBezTo>
                    <a:pt x="27394" y="63786"/>
                    <a:pt x="26617" y="63836"/>
                    <a:pt x="25815" y="63836"/>
                  </a:cubicBezTo>
                  <a:cubicBezTo>
                    <a:pt x="22306" y="63836"/>
                    <a:pt x="18823" y="62708"/>
                    <a:pt x="16166" y="60427"/>
                  </a:cubicBezTo>
                  <a:cubicBezTo>
                    <a:pt x="12056" y="56893"/>
                    <a:pt x="10176" y="51430"/>
                    <a:pt x="8923" y="46167"/>
                  </a:cubicBezTo>
                  <a:cubicBezTo>
                    <a:pt x="6492" y="35866"/>
                    <a:pt x="5715" y="25289"/>
                    <a:pt x="4562" y="14788"/>
                  </a:cubicBezTo>
                  <a:cubicBezTo>
                    <a:pt x="4011" y="9851"/>
                    <a:pt x="3359" y="4913"/>
                    <a:pt x="2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69;p74">
              <a:extLst>
                <a:ext uri="{FF2B5EF4-FFF2-40B4-BE49-F238E27FC236}">
                  <a16:creationId xmlns:a16="http://schemas.microsoft.com/office/drawing/2014/main" id="{726A3DAF-5910-3BF6-04EA-98B52B538C92}"/>
                </a:ext>
              </a:extLst>
            </p:cNvPr>
            <p:cNvSpPr/>
            <p:nvPr/>
          </p:nvSpPr>
          <p:spPr>
            <a:xfrm flipH="1">
              <a:off x="7269788" y="2504987"/>
              <a:ext cx="87312" cy="256291"/>
            </a:xfrm>
            <a:custGeom>
              <a:avLst/>
              <a:gdLst/>
              <a:ahLst/>
              <a:cxnLst/>
              <a:rect l="l" t="t" r="r" b="b"/>
              <a:pathLst>
                <a:path w="5815" h="17069" extrusionOk="0">
                  <a:moveTo>
                    <a:pt x="2807" y="1"/>
                  </a:moveTo>
                  <a:lnTo>
                    <a:pt x="0" y="652"/>
                  </a:lnTo>
                  <a:cubicBezTo>
                    <a:pt x="702" y="3860"/>
                    <a:pt x="1379" y="6968"/>
                    <a:pt x="1930" y="9825"/>
                  </a:cubicBezTo>
                  <a:cubicBezTo>
                    <a:pt x="2356" y="11956"/>
                    <a:pt x="2782" y="14412"/>
                    <a:pt x="3208" y="17068"/>
                  </a:cubicBezTo>
                  <a:lnTo>
                    <a:pt x="5815" y="16467"/>
                  </a:lnTo>
                  <a:cubicBezTo>
                    <a:pt x="4912" y="10953"/>
                    <a:pt x="3910" y="5464"/>
                    <a:pt x="2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0;p74">
              <a:extLst>
                <a:ext uri="{FF2B5EF4-FFF2-40B4-BE49-F238E27FC236}">
                  <a16:creationId xmlns:a16="http://schemas.microsoft.com/office/drawing/2014/main" id="{D4640F80-2E73-0C73-CC10-862FE389E652}"/>
                </a:ext>
              </a:extLst>
            </p:cNvPr>
            <p:cNvSpPr/>
            <p:nvPr/>
          </p:nvSpPr>
          <p:spPr>
            <a:xfrm flipH="1">
              <a:off x="7369135" y="1932579"/>
              <a:ext cx="128348" cy="342087"/>
            </a:xfrm>
            <a:custGeom>
              <a:avLst/>
              <a:gdLst/>
              <a:ahLst/>
              <a:cxnLst/>
              <a:rect l="l" t="t" r="r" b="b"/>
              <a:pathLst>
                <a:path w="8548" h="22783" extrusionOk="0">
                  <a:moveTo>
                    <a:pt x="2507" y="0"/>
                  </a:moveTo>
                  <a:lnTo>
                    <a:pt x="1" y="577"/>
                  </a:lnTo>
                  <a:cubicBezTo>
                    <a:pt x="1" y="577"/>
                    <a:pt x="2657" y="10702"/>
                    <a:pt x="5590" y="22782"/>
                  </a:cubicBezTo>
                  <a:lnTo>
                    <a:pt x="8547" y="22080"/>
                  </a:lnTo>
                  <a:cubicBezTo>
                    <a:pt x="6743" y="14687"/>
                    <a:pt x="4713" y="7318"/>
                    <a:pt x="2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1;p74">
              <a:extLst>
                <a:ext uri="{FF2B5EF4-FFF2-40B4-BE49-F238E27FC236}">
                  <a16:creationId xmlns:a16="http://schemas.microsoft.com/office/drawing/2014/main" id="{DD91793F-E3EC-85D0-2008-DF6F49A037DF}"/>
                </a:ext>
              </a:extLst>
            </p:cNvPr>
            <p:cNvSpPr/>
            <p:nvPr/>
          </p:nvSpPr>
          <p:spPr>
            <a:xfrm flipH="1">
              <a:off x="7335270" y="2358596"/>
              <a:ext cx="55706" cy="61727"/>
            </a:xfrm>
            <a:custGeom>
              <a:avLst/>
              <a:gdLst/>
              <a:ahLst/>
              <a:cxnLst/>
              <a:rect l="l" t="t" r="r" b="b"/>
              <a:pathLst>
                <a:path w="3710" h="4111" extrusionOk="0">
                  <a:moveTo>
                    <a:pt x="2958" y="0"/>
                  </a:moveTo>
                  <a:lnTo>
                    <a:pt x="1" y="677"/>
                  </a:lnTo>
                  <a:cubicBezTo>
                    <a:pt x="276" y="1830"/>
                    <a:pt x="552" y="2958"/>
                    <a:pt x="803" y="4111"/>
                  </a:cubicBezTo>
                  <a:lnTo>
                    <a:pt x="3710" y="3434"/>
                  </a:lnTo>
                  <a:cubicBezTo>
                    <a:pt x="3459" y="2281"/>
                    <a:pt x="3209" y="1153"/>
                    <a:pt x="2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2;p74">
              <a:extLst>
                <a:ext uri="{FF2B5EF4-FFF2-40B4-BE49-F238E27FC236}">
                  <a16:creationId xmlns:a16="http://schemas.microsoft.com/office/drawing/2014/main" id="{F8B7479F-0B6E-2131-BEDB-6E981C86713B}"/>
                </a:ext>
              </a:extLst>
            </p:cNvPr>
            <p:cNvSpPr/>
            <p:nvPr/>
          </p:nvSpPr>
          <p:spPr>
            <a:xfrm flipH="1">
              <a:off x="7346563" y="2264131"/>
              <a:ext cx="66997" cy="104625"/>
            </a:xfrm>
            <a:custGeom>
              <a:avLst/>
              <a:gdLst/>
              <a:ahLst/>
              <a:cxnLst/>
              <a:rect l="l" t="t" r="r" b="b"/>
              <a:pathLst>
                <a:path w="4462" h="6968" extrusionOk="0">
                  <a:moveTo>
                    <a:pt x="2958" y="0"/>
                  </a:moveTo>
                  <a:lnTo>
                    <a:pt x="1" y="702"/>
                  </a:lnTo>
                  <a:cubicBezTo>
                    <a:pt x="502" y="2757"/>
                    <a:pt x="1003" y="4863"/>
                    <a:pt x="1505" y="6968"/>
                  </a:cubicBezTo>
                  <a:lnTo>
                    <a:pt x="4462" y="6291"/>
                  </a:lnTo>
                  <a:cubicBezTo>
                    <a:pt x="3961" y="4186"/>
                    <a:pt x="3484" y="2106"/>
                    <a:pt x="2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73;p74">
              <a:extLst>
                <a:ext uri="{FF2B5EF4-FFF2-40B4-BE49-F238E27FC236}">
                  <a16:creationId xmlns:a16="http://schemas.microsoft.com/office/drawing/2014/main" id="{3DE72A5C-920F-0827-4897-BBFAFB70491E}"/>
                </a:ext>
              </a:extLst>
            </p:cNvPr>
            <p:cNvSpPr/>
            <p:nvPr/>
          </p:nvSpPr>
          <p:spPr>
            <a:xfrm flipH="1">
              <a:off x="7349197" y="1812526"/>
              <a:ext cx="186291" cy="118919"/>
            </a:xfrm>
            <a:custGeom>
              <a:avLst/>
              <a:gdLst/>
              <a:ahLst/>
              <a:cxnLst/>
              <a:rect l="l" t="t" r="r" b="b"/>
              <a:pathLst>
                <a:path w="12407" h="7920" extrusionOk="0">
                  <a:moveTo>
                    <a:pt x="11178" y="0"/>
                  </a:moveTo>
                  <a:lnTo>
                    <a:pt x="0" y="2607"/>
                  </a:lnTo>
                  <a:lnTo>
                    <a:pt x="1228" y="7920"/>
                  </a:lnTo>
                  <a:lnTo>
                    <a:pt x="12406" y="5338"/>
                  </a:lnTo>
                  <a:lnTo>
                    <a:pt x="11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74;p74">
              <a:extLst>
                <a:ext uri="{FF2B5EF4-FFF2-40B4-BE49-F238E27FC236}">
                  <a16:creationId xmlns:a16="http://schemas.microsoft.com/office/drawing/2014/main" id="{A35DE9C7-3AE3-C7E2-D258-B5ACD8E08AB7}"/>
                </a:ext>
              </a:extLst>
            </p:cNvPr>
            <p:cNvSpPr/>
            <p:nvPr/>
          </p:nvSpPr>
          <p:spPr>
            <a:xfrm flipH="1">
              <a:off x="7307802" y="1877590"/>
              <a:ext cx="242748" cy="101456"/>
            </a:xfrm>
            <a:custGeom>
              <a:avLst/>
              <a:gdLst/>
              <a:ahLst/>
              <a:cxnLst/>
              <a:rect l="l" t="t" r="r" b="b"/>
              <a:pathLst>
                <a:path w="16167" h="6757" extrusionOk="0">
                  <a:moveTo>
                    <a:pt x="13939" y="1"/>
                  </a:moveTo>
                  <a:cubicBezTo>
                    <a:pt x="13789" y="1"/>
                    <a:pt x="13636" y="18"/>
                    <a:pt x="13485" y="53"/>
                  </a:cubicBezTo>
                  <a:lnTo>
                    <a:pt x="1780" y="2785"/>
                  </a:lnTo>
                  <a:cubicBezTo>
                    <a:pt x="678" y="3036"/>
                    <a:pt x="1" y="4113"/>
                    <a:pt x="252" y="5191"/>
                  </a:cubicBezTo>
                  <a:cubicBezTo>
                    <a:pt x="464" y="6127"/>
                    <a:pt x="1291" y="6756"/>
                    <a:pt x="2196" y="6756"/>
                  </a:cubicBezTo>
                  <a:cubicBezTo>
                    <a:pt x="2356" y="6756"/>
                    <a:pt x="2520" y="6736"/>
                    <a:pt x="2683" y="6695"/>
                  </a:cubicBezTo>
                  <a:lnTo>
                    <a:pt x="14387" y="3988"/>
                  </a:lnTo>
                  <a:cubicBezTo>
                    <a:pt x="15490" y="3737"/>
                    <a:pt x="16166" y="2660"/>
                    <a:pt x="15916" y="1557"/>
                  </a:cubicBezTo>
                  <a:cubicBezTo>
                    <a:pt x="15700" y="631"/>
                    <a:pt x="14856" y="1"/>
                    <a:pt x="13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75;p74">
              <a:extLst>
                <a:ext uri="{FF2B5EF4-FFF2-40B4-BE49-F238E27FC236}">
                  <a16:creationId xmlns:a16="http://schemas.microsoft.com/office/drawing/2014/main" id="{A25DB1CD-2B12-D7B1-E21C-7536BE9130F2}"/>
                </a:ext>
              </a:extLst>
            </p:cNvPr>
            <p:cNvSpPr/>
            <p:nvPr/>
          </p:nvSpPr>
          <p:spPr>
            <a:xfrm flipH="1">
              <a:off x="6927706" y="2776700"/>
              <a:ext cx="267192" cy="792552"/>
            </a:xfrm>
            <a:custGeom>
              <a:avLst/>
              <a:gdLst/>
              <a:ahLst/>
              <a:cxnLst/>
              <a:rect l="l" t="t" r="r" b="b"/>
              <a:pathLst>
                <a:path w="17795" h="52784" extrusionOk="0">
                  <a:moveTo>
                    <a:pt x="0" y="1"/>
                  </a:moveTo>
                  <a:lnTo>
                    <a:pt x="0" y="1"/>
                  </a:lnTo>
                  <a:cubicBezTo>
                    <a:pt x="1228" y="4462"/>
                    <a:pt x="2582" y="8923"/>
                    <a:pt x="3985" y="13334"/>
                  </a:cubicBezTo>
                  <a:cubicBezTo>
                    <a:pt x="4662" y="15565"/>
                    <a:pt x="5389" y="17770"/>
                    <a:pt x="6116" y="19976"/>
                  </a:cubicBezTo>
                  <a:lnTo>
                    <a:pt x="8296" y="26593"/>
                  </a:lnTo>
                  <a:lnTo>
                    <a:pt x="10552" y="33184"/>
                  </a:lnTo>
                  <a:cubicBezTo>
                    <a:pt x="11329" y="35365"/>
                    <a:pt x="12081" y="37570"/>
                    <a:pt x="12883" y="39751"/>
                  </a:cubicBezTo>
                  <a:cubicBezTo>
                    <a:pt x="14461" y="44111"/>
                    <a:pt x="16065" y="48472"/>
                    <a:pt x="17795" y="52783"/>
                  </a:cubicBezTo>
                  <a:cubicBezTo>
                    <a:pt x="16567" y="48297"/>
                    <a:pt x="15213" y="43861"/>
                    <a:pt x="13810" y="39425"/>
                  </a:cubicBezTo>
                  <a:cubicBezTo>
                    <a:pt x="13133" y="37219"/>
                    <a:pt x="12406" y="35014"/>
                    <a:pt x="11679" y="32783"/>
                  </a:cubicBezTo>
                  <a:lnTo>
                    <a:pt x="9499" y="26192"/>
                  </a:lnTo>
                  <a:lnTo>
                    <a:pt x="7218" y="19600"/>
                  </a:lnTo>
                  <a:cubicBezTo>
                    <a:pt x="6466" y="17420"/>
                    <a:pt x="5689" y="15214"/>
                    <a:pt x="4913" y="13034"/>
                  </a:cubicBezTo>
                  <a:cubicBezTo>
                    <a:pt x="3334" y="8673"/>
                    <a:pt x="1730" y="431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76;p74">
              <a:extLst>
                <a:ext uri="{FF2B5EF4-FFF2-40B4-BE49-F238E27FC236}">
                  <a16:creationId xmlns:a16="http://schemas.microsoft.com/office/drawing/2014/main" id="{5ABB138C-CB5E-7E34-C258-ED8B78841746}"/>
                </a:ext>
              </a:extLst>
            </p:cNvPr>
            <p:cNvSpPr/>
            <p:nvPr/>
          </p:nvSpPr>
          <p:spPr>
            <a:xfrm flipH="1">
              <a:off x="7214079" y="2365744"/>
              <a:ext cx="85075" cy="337192"/>
            </a:xfrm>
            <a:custGeom>
              <a:avLst/>
              <a:gdLst/>
              <a:ahLst/>
              <a:cxnLst/>
              <a:rect l="l" t="t" r="r" b="b"/>
              <a:pathLst>
                <a:path w="5666" h="22457" extrusionOk="0">
                  <a:moveTo>
                    <a:pt x="1" y="0"/>
                  </a:moveTo>
                  <a:lnTo>
                    <a:pt x="1" y="0"/>
                  </a:lnTo>
                  <a:cubicBezTo>
                    <a:pt x="151" y="1930"/>
                    <a:pt x="427" y="3860"/>
                    <a:pt x="778" y="5765"/>
                  </a:cubicBezTo>
                  <a:cubicBezTo>
                    <a:pt x="953" y="6717"/>
                    <a:pt x="1154" y="7645"/>
                    <a:pt x="1354" y="8597"/>
                  </a:cubicBezTo>
                  <a:cubicBezTo>
                    <a:pt x="1555" y="9549"/>
                    <a:pt x="1780" y="10477"/>
                    <a:pt x="2006" y="11429"/>
                  </a:cubicBezTo>
                  <a:cubicBezTo>
                    <a:pt x="2256" y="12356"/>
                    <a:pt x="2507" y="13309"/>
                    <a:pt x="2758" y="14236"/>
                  </a:cubicBezTo>
                  <a:cubicBezTo>
                    <a:pt x="3033" y="15163"/>
                    <a:pt x="3309" y="16091"/>
                    <a:pt x="3610" y="16993"/>
                  </a:cubicBezTo>
                  <a:cubicBezTo>
                    <a:pt x="4211" y="18848"/>
                    <a:pt x="4863" y="20677"/>
                    <a:pt x="5665" y="22457"/>
                  </a:cubicBezTo>
                  <a:cubicBezTo>
                    <a:pt x="5364" y="20527"/>
                    <a:pt x="4963" y="18622"/>
                    <a:pt x="4562" y="16742"/>
                  </a:cubicBezTo>
                  <a:cubicBezTo>
                    <a:pt x="4362" y="15815"/>
                    <a:pt x="4111" y="14863"/>
                    <a:pt x="3911" y="13935"/>
                  </a:cubicBezTo>
                  <a:lnTo>
                    <a:pt x="3234" y="11128"/>
                  </a:lnTo>
                  <a:lnTo>
                    <a:pt x="2507" y="8321"/>
                  </a:lnTo>
                  <a:cubicBezTo>
                    <a:pt x="2231" y="7394"/>
                    <a:pt x="2006" y="6467"/>
                    <a:pt x="1730" y="5539"/>
                  </a:cubicBezTo>
                  <a:cubicBezTo>
                    <a:pt x="1204" y="3685"/>
                    <a:pt x="652" y="183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177;p74">
              <a:extLst>
                <a:ext uri="{FF2B5EF4-FFF2-40B4-BE49-F238E27FC236}">
                  <a16:creationId xmlns:a16="http://schemas.microsoft.com/office/drawing/2014/main" id="{C7156198-23CD-56CA-BA1A-2AA11DD79CE5}"/>
                </a:ext>
              </a:extLst>
            </p:cNvPr>
            <p:cNvSpPr/>
            <p:nvPr/>
          </p:nvSpPr>
          <p:spPr>
            <a:xfrm flipH="1">
              <a:off x="5352413" y="2074825"/>
              <a:ext cx="1422116" cy="50075"/>
            </a:xfrm>
            <a:custGeom>
              <a:avLst/>
              <a:gdLst/>
              <a:ahLst/>
              <a:cxnLst/>
              <a:rect l="l" t="t" r="r" b="b"/>
              <a:pathLst>
                <a:path w="94713" h="3335" extrusionOk="0">
                  <a:moveTo>
                    <a:pt x="31354" y="1"/>
                  </a:moveTo>
                  <a:cubicBezTo>
                    <a:pt x="28873" y="1"/>
                    <a:pt x="26467" y="1028"/>
                    <a:pt x="24086" y="1329"/>
                  </a:cubicBezTo>
                  <a:cubicBezTo>
                    <a:pt x="23409" y="1404"/>
                    <a:pt x="22682" y="1429"/>
                    <a:pt x="21955" y="1429"/>
                  </a:cubicBezTo>
                  <a:cubicBezTo>
                    <a:pt x="17544" y="1429"/>
                    <a:pt x="12056" y="201"/>
                    <a:pt x="7244" y="201"/>
                  </a:cubicBezTo>
                  <a:cubicBezTo>
                    <a:pt x="4562" y="201"/>
                    <a:pt x="2081" y="577"/>
                    <a:pt x="126" y="1805"/>
                  </a:cubicBezTo>
                  <a:cubicBezTo>
                    <a:pt x="25" y="1856"/>
                    <a:pt x="0" y="1981"/>
                    <a:pt x="50" y="2081"/>
                  </a:cubicBezTo>
                  <a:cubicBezTo>
                    <a:pt x="101" y="2148"/>
                    <a:pt x="173" y="2181"/>
                    <a:pt x="245" y="2181"/>
                  </a:cubicBezTo>
                  <a:cubicBezTo>
                    <a:pt x="282" y="2181"/>
                    <a:pt x="318" y="2173"/>
                    <a:pt x="351" y="2156"/>
                  </a:cubicBezTo>
                  <a:cubicBezTo>
                    <a:pt x="2206" y="1003"/>
                    <a:pt x="4612" y="627"/>
                    <a:pt x="7244" y="627"/>
                  </a:cubicBezTo>
                  <a:cubicBezTo>
                    <a:pt x="11980" y="627"/>
                    <a:pt x="17494" y="1856"/>
                    <a:pt x="21955" y="1856"/>
                  </a:cubicBezTo>
                  <a:cubicBezTo>
                    <a:pt x="22707" y="1856"/>
                    <a:pt x="23434" y="1805"/>
                    <a:pt x="24136" y="1730"/>
                  </a:cubicBezTo>
                  <a:cubicBezTo>
                    <a:pt x="26562" y="1433"/>
                    <a:pt x="28916" y="426"/>
                    <a:pt x="31268" y="426"/>
                  </a:cubicBezTo>
                  <a:cubicBezTo>
                    <a:pt x="31297" y="426"/>
                    <a:pt x="31325" y="427"/>
                    <a:pt x="31354" y="427"/>
                  </a:cubicBezTo>
                  <a:cubicBezTo>
                    <a:pt x="31705" y="427"/>
                    <a:pt x="32081" y="452"/>
                    <a:pt x="32432" y="502"/>
                  </a:cubicBezTo>
                  <a:cubicBezTo>
                    <a:pt x="34261" y="753"/>
                    <a:pt x="35940" y="1780"/>
                    <a:pt x="37795" y="2432"/>
                  </a:cubicBezTo>
                  <a:cubicBezTo>
                    <a:pt x="40051" y="3209"/>
                    <a:pt x="42432" y="3334"/>
                    <a:pt x="44788" y="3334"/>
                  </a:cubicBezTo>
                  <a:cubicBezTo>
                    <a:pt x="45364" y="3334"/>
                    <a:pt x="45940" y="3309"/>
                    <a:pt x="46517" y="3309"/>
                  </a:cubicBezTo>
                  <a:cubicBezTo>
                    <a:pt x="62507" y="3084"/>
                    <a:pt x="78497" y="2858"/>
                    <a:pt x="94487" y="2632"/>
                  </a:cubicBezTo>
                  <a:cubicBezTo>
                    <a:pt x="94612" y="2632"/>
                    <a:pt x="94713" y="2532"/>
                    <a:pt x="94713" y="2432"/>
                  </a:cubicBezTo>
                  <a:cubicBezTo>
                    <a:pt x="94713" y="2307"/>
                    <a:pt x="94612" y="2206"/>
                    <a:pt x="94487" y="2206"/>
                  </a:cubicBezTo>
                  <a:cubicBezTo>
                    <a:pt x="78497" y="2432"/>
                    <a:pt x="62507" y="2658"/>
                    <a:pt x="46492" y="2883"/>
                  </a:cubicBezTo>
                  <a:cubicBezTo>
                    <a:pt x="45940" y="2908"/>
                    <a:pt x="45364" y="2908"/>
                    <a:pt x="44788" y="2908"/>
                  </a:cubicBezTo>
                  <a:cubicBezTo>
                    <a:pt x="42432" y="2908"/>
                    <a:pt x="40101" y="2783"/>
                    <a:pt x="37920" y="2031"/>
                  </a:cubicBezTo>
                  <a:cubicBezTo>
                    <a:pt x="36141" y="1429"/>
                    <a:pt x="34437" y="377"/>
                    <a:pt x="32507" y="76"/>
                  </a:cubicBezTo>
                  <a:cubicBezTo>
                    <a:pt x="32106" y="26"/>
                    <a:pt x="31730" y="1"/>
                    <a:pt x="3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178;p74">
              <a:extLst>
                <a:ext uri="{FF2B5EF4-FFF2-40B4-BE49-F238E27FC236}">
                  <a16:creationId xmlns:a16="http://schemas.microsoft.com/office/drawing/2014/main" id="{B994EADD-1CB3-C79B-2CE2-83F76E7A4844}"/>
                </a:ext>
              </a:extLst>
            </p:cNvPr>
            <p:cNvSpPr/>
            <p:nvPr/>
          </p:nvSpPr>
          <p:spPr>
            <a:xfrm flipH="1">
              <a:off x="5362955" y="2190748"/>
              <a:ext cx="1425119" cy="46667"/>
            </a:xfrm>
            <a:custGeom>
              <a:avLst/>
              <a:gdLst/>
              <a:ahLst/>
              <a:cxnLst/>
              <a:rect l="l" t="t" r="r" b="b"/>
              <a:pathLst>
                <a:path w="94913" h="3108" extrusionOk="0">
                  <a:moveTo>
                    <a:pt x="13559" y="0"/>
                  </a:moveTo>
                  <a:cubicBezTo>
                    <a:pt x="9073" y="0"/>
                    <a:pt x="4562" y="577"/>
                    <a:pt x="201" y="1679"/>
                  </a:cubicBezTo>
                  <a:cubicBezTo>
                    <a:pt x="75" y="1730"/>
                    <a:pt x="0" y="1830"/>
                    <a:pt x="50" y="1955"/>
                  </a:cubicBezTo>
                  <a:cubicBezTo>
                    <a:pt x="72" y="2042"/>
                    <a:pt x="150" y="2110"/>
                    <a:pt x="253" y="2110"/>
                  </a:cubicBezTo>
                  <a:cubicBezTo>
                    <a:pt x="268" y="2110"/>
                    <a:pt x="284" y="2109"/>
                    <a:pt x="301" y="2105"/>
                  </a:cubicBezTo>
                  <a:cubicBezTo>
                    <a:pt x="4637" y="978"/>
                    <a:pt x="9098" y="426"/>
                    <a:pt x="13559" y="426"/>
                  </a:cubicBezTo>
                  <a:cubicBezTo>
                    <a:pt x="16441" y="426"/>
                    <a:pt x="19324" y="652"/>
                    <a:pt x="22181" y="1128"/>
                  </a:cubicBezTo>
                  <a:cubicBezTo>
                    <a:pt x="25815" y="1730"/>
                    <a:pt x="29474" y="2707"/>
                    <a:pt x="33183" y="2707"/>
                  </a:cubicBezTo>
                  <a:cubicBezTo>
                    <a:pt x="33509" y="2707"/>
                    <a:pt x="33860" y="2707"/>
                    <a:pt x="34211" y="2682"/>
                  </a:cubicBezTo>
                  <a:cubicBezTo>
                    <a:pt x="36943" y="2532"/>
                    <a:pt x="39624" y="1805"/>
                    <a:pt x="42306" y="1805"/>
                  </a:cubicBezTo>
                  <a:lnTo>
                    <a:pt x="42406" y="1805"/>
                  </a:lnTo>
                  <a:cubicBezTo>
                    <a:pt x="45840" y="1830"/>
                    <a:pt x="49274" y="3083"/>
                    <a:pt x="52782" y="3083"/>
                  </a:cubicBezTo>
                  <a:cubicBezTo>
                    <a:pt x="53183" y="3083"/>
                    <a:pt x="53609" y="3058"/>
                    <a:pt x="54035" y="3033"/>
                  </a:cubicBezTo>
                  <a:cubicBezTo>
                    <a:pt x="56692" y="2757"/>
                    <a:pt x="59173" y="1654"/>
                    <a:pt x="61755" y="1629"/>
                  </a:cubicBezTo>
                  <a:lnTo>
                    <a:pt x="61830" y="1629"/>
                  </a:lnTo>
                  <a:cubicBezTo>
                    <a:pt x="63910" y="1629"/>
                    <a:pt x="65965" y="2331"/>
                    <a:pt x="68096" y="2732"/>
                  </a:cubicBezTo>
                  <a:cubicBezTo>
                    <a:pt x="69625" y="3008"/>
                    <a:pt x="71379" y="3108"/>
                    <a:pt x="73284" y="3108"/>
                  </a:cubicBezTo>
                  <a:cubicBezTo>
                    <a:pt x="78798" y="3108"/>
                    <a:pt x="85464" y="2231"/>
                    <a:pt x="90752" y="2231"/>
                  </a:cubicBezTo>
                  <a:cubicBezTo>
                    <a:pt x="92181" y="2231"/>
                    <a:pt x="93509" y="2306"/>
                    <a:pt x="94662" y="2456"/>
                  </a:cubicBezTo>
                  <a:cubicBezTo>
                    <a:pt x="94676" y="2459"/>
                    <a:pt x="94688" y="2460"/>
                    <a:pt x="94701" y="2460"/>
                  </a:cubicBezTo>
                  <a:cubicBezTo>
                    <a:pt x="94808" y="2460"/>
                    <a:pt x="94890" y="2371"/>
                    <a:pt x="94913" y="2281"/>
                  </a:cubicBezTo>
                  <a:cubicBezTo>
                    <a:pt x="94913" y="2156"/>
                    <a:pt x="94838" y="2055"/>
                    <a:pt x="94737" y="2055"/>
                  </a:cubicBezTo>
                  <a:cubicBezTo>
                    <a:pt x="93534" y="1880"/>
                    <a:pt x="92181" y="1830"/>
                    <a:pt x="90752" y="1830"/>
                  </a:cubicBezTo>
                  <a:cubicBezTo>
                    <a:pt x="85414" y="1830"/>
                    <a:pt x="78772" y="2682"/>
                    <a:pt x="73284" y="2682"/>
                  </a:cubicBezTo>
                  <a:cubicBezTo>
                    <a:pt x="71404" y="2682"/>
                    <a:pt x="69650" y="2582"/>
                    <a:pt x="68171" y="2306"/>
                  </a:cubicBezTo>
                  <a:cubicBezTo>
                    <a:pt x="66091" y="1930"/>
                    <a:pt x="64010" y="1203"/>
                    <a:pt x="61830" y="1203"/>
                  </a:cubicBezTo>
                  <a:lnTo>
                    <a:pt x="61730" y="1203"/>
                  </a:lnTo>
                  <a:cubicBezTo>
                    <a:pt x="59048" y="1228"/>
                    <a:pt x="56567" y="2356"/>
                    <a:pt x="53985" y="2607"/>
                  </a:cubicBezTo>
                  <a:cubicBezTo>
                    <a:pt x="53584" y="2657"/>
                    <a:pt x="53183" y="2657"/>
                    <a:pt x="52782" y="2657"/>
                  </a:cubicBezTo>
                  <a:cubicBezTo>
                    <a:pt x="52749" y="2657"/>
                    <a:pt x="52716" y="2657"/>
                    <a:pt x="52683" y="2657"/>
                  </a:cubicBezTo>
                  <a:cubicBezTo>
                    <a:pt x="49307" y="2657"/>
                    <a:pt x="45906" y="1403"/>
                    <a:pt x="42406" y="1379"/>
                  </a:cubicBezTo>
                  <a:lnTo>
                    <a:pt x="42306" y="1379"/>
                  </a:lnTo>
                  <a:cubicBezTo>
                    <a:pt x="39549" y="1379"/>
                    <a:pt x="36867" y="2131"/>
                    <a:pt x="34186" y="2256"/>
                  </a:cubicBezTo>
                  <a:cubicBezTo>
                    <a:pt x="33835" y="2281"/>
                    <a:pt x="33509" y="2281"/>
                    <a:pt x="33183" y="2281"/>
                  </a:cubicBezTo>
                  <a:cubicBezTo>
                    <a:pt x="29524" y="2281"/>
                    <a:pt x="25915" y="1303"/>
                    <a:pt x="22256" y="702"/>
                  </a:cubicBezTo>
                  <a:cubicBezTo>
                    <a:pt x="19374" y="226"/>
                    <a:pt x="16466" y="0"/>
                    <a:pt x="13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179;p74">
              <a:extLst>
                <a:ext uri="{FF2B5EF4-FFF2-40B4-BE49-F238E27FC236}">
                  <a16:creationId xmlns:a16="http://schemas.microsoft.com/office/drawing/2014/main" id="{961B5D05-BA5A-E80D-CE2D-43790D7B726A}"/>
                </a:ext>
              </a:extLst>
            </p:cNvPr>
            <p:cNvSpPr/>
            <p:nvPr/>
          </p:nvSpPr>
          <p:spPr>
            <a:xfrm flipH="1">
              <a:off x="5333226" y="2313804"/>
              <a:ext cx="1479308" cy="56847"/>
            </a:xfrm>
            <a:custGeom>
              <a:avLst/>
              <a:gdLst/>
              <a:ahLst/>
              <a:cxnLst/>
              <a:rect l="l" t="t" r="r" b="b"/>
              <a:pathLst>
                <a:path w="98522" h="3786" extrusionOk="0">
                  <a:moveTo>
                    <a:pt x="27419" y="1"/>
                  </a:moveTo>
                  <a:cubicBezTo>
                    <a:pt x="25890" y="1"/>
                    <a:pt x="24361" y="126"/>
                    <a:pt x="22832" y="402"/>
                  </a:cubicBezTo>
                  <a:cubicBezTo>
                    <a:pt x="19524" y="1003"/>
                    <a:pt x="16241" y="2332"/>
                    <a:pt x="13058" y="2332"/>
                  </a:cubicBezTo>
                  <a:cubicBezTo>
                    <a:pt x="12256" y="2332"/>
                    <a:pt x="11454" y="2256"/>
                    <a:pt x="10677" y="2056"/>
                  </a:cubicBezTo>
                  <a:cubicBezTo>
                    <a:pt x="9223" y="1680"/>
                    <a:pt x="7820" y="928"/>
                    <a:pt x="6266" y="627"/>
                  </a:cubicBezTo>
                  <a:cubicBezTo>
                    <a:pt x="5815" y="527"/>
                    <a:pt x="5338" y="477"/>
                    <a:pt x="4862" y="477"/>
                  </a:cubicBezTo>
                  <a:cubicBezTo>
                    <a:pt x="3158" y="477"/>
                    <a:pt x="1454" y="1053"/>
                    <a:pt x="100" y="2131"/>
                  </a:cubicBezTo>
                  <a:cubicBezTo>
                    <a:pt x="25" y="2181"/>
                    <a:pt x="0" y="2332"/>
                    <a:pt x="75" y="2407"/>
                  </a:cubicBezTo>
                  <a:cubicBezTo>
                    <a:pt x="119" y="2465"/>
                    <a:pt x="181" y="2490"/>
                    <a:pt x="244" y="2490"/>
                  </a:cubicBezTo>
                  <a:cubicBezTo>
                    <a:pt x="289" y="2490"/>
                    <a:pt x="334" y="2478"/>
                    <a:pt x="376" y="2457"/>
                  </a:cubicBezTo>
                  <a:cubicBezTo>
                    <a:pt x="1629" y="1454"/>
                    <a:pt x="3258" y="903"/>
                    <a:pt x="4862" y="903"/>
                  </a:cubicBezTo>
                  <a:cubicBezTo>
                    <a:pt x="5313" y="903"/>
                    <a:pt x="5764" y="953"/>
                    <a:pt x="6191" y="1028"/>
                  </a:cubicBezTo>
                  <a:cubicBezTo>
                    <a:pt x="7669" y="1329"/>
                    <a:pt x="9048" y="2081"/>
                    <a:pt x="10577" y="2457"/>
                  </a:cubicBezTo>
                  <a:cubicBezTo>
                    <a:pt x="11404" y="2657"/>
                    <a:pt x="12231" y="2758"/>
                    <a:pt x="13058" y="2758"/>
                  </a:cubicBezTo>
                  <a:cubicBezTo>
                    <a:pt x="16366" y="2733"/>
                    <a:pt x="19649" y="1379"/>
                    <a:pt x="22907" y="803"/>
                  </a:cubicBezTo>
                  <a:cubicBezTo>
                    <a:pt x="24411" y="527"/>
                    <a:pt x="25915" y="427"/>
                    <a:pt x="27419" y="427"/>
                  </a:cubicBezTo>
                  <a:cubicBezTo>
                    <a:pt x="31103" y="427"/>
                    <a:pt x="34837" y="1078"/>
                    <a:pt x="38547" y="1630"/>
                  </a:cubicBezTo>
                  <a:cubicBezTo>
                    <a:pt x="48221" y="3033"/>
                    <a:pt x="60677" y="3785"/>
                    <a:pt x="72782" y="3785"/>
                  </a:cubicBezTo>
                  <a:cubicBezTo>
                    <a:pt x="81980" y="3785"/>
                    <a:pt x="90953" y="3359"/>
                    <a:pt x="98321" y="2457"/>
                  </a:cubicBezTo>
                  <a:cubicBezTo>
                    <a:pt x="98447" y="2432"/>
                    <a:pt x="98522" y="2332"/>
                    <a:pt x="98522" y="2231"/>
                  </a:cubicBezTo>
                  <a:cubicBezTo>
                    <a:pt x="98497" y="2106"/>
                    <a:pt x="98397" y="2031"/>
                    <a:pt x="98271" y="2031"/>
                  </a:cubicBezTo>
                  <a:cubicBezTo>
                    <a:pt x="90928" y="2933"/>
                    <a:pt x="81955" y="3359"/>
                    <a:pt x="72782" y="3359"/>
                  </a:cubicBezTo>
                  <a:cubicBezTo>
                    <a:pt x="60702" y="3359"/>
                    <a:pt x="48246" y="2632"/>
                    <a:pt x="38597" y="1204"/>
                  </a:cubicBezTo>
                  <a:cubicBezTo>
                    <a:pt x="34913" y="652"/>
                    <a:pt x="31153" y="1"/>
                    <a:pt x="27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180;p74">
              <a:extLst>
                <a:ext uri="{FF2B5EF4-FFF2-40B4-BE49-F238E27FC236}">
                  <a16:creationId xmlns:a16="http://schemas.microsoft.com/office/drawing/2014/main" id="{439457B8-D5F9-7A76-2FC9-593251291030}"/>
                </a:ext>
              </a:extLst>
            </p:cNvPr>
            <p:cNvSpPr/>
            <p:nvPr/>
          </p:nvSpPr>
          <p:spPr>
            <a:xfrm flipH="1">
              <a:off x="5321560" y="2445148"/>
              <a:ext cx="1498137" cy="49685"/>
            </a:xfrm>
            <a:custGeom>
              <a:avLst/>
              <a:gdLst/>
              <a:ahLst/>
              <a:cxnLst/>
              <a:rect l="l" t="t" r="r" b="b"/>
              <a:pathLst>
                <a:path w="99776" h="3309" extrusionOk="0">
                  <a:moveTo>
                    <a:pt x="11830" y="1"/>
                  </a:moveTo>
                  <a:cubicBezTo>
                    <a:pt x="7845" y="1"/>
                    <a:pt x="3835" y="828"/>
                    <a:pt x="151" y="2407"/>
                  </a:cubicBezTo>
                  <a:cubicBezTo>
                    <a:pt x="51" y="2457"/>
                    <a:pt x="1" y="2582"/>
                    <a:pt x="51" y="2682"/>
                  </a:cubicBezTo>
                  <a:cubicBezTo>
                    <a:pt x="88" y="2756"/>
                    <a:pt x="151" y="2802"/>
                    <a:pt x="232" y="2802"/>
                  </a:cubicBezTo>
                  <a:cubicBezTo>
                    <a:pt x="261" y="2802"/>
                    <a:pt x="293" y="2796"/>
                    <a:pt x="327" y="2783"/>
                  </a:cubicBezTo>
                  <a:cubicBezTo>
                    <a:pt x="3936" y="1229"/>
                    <a:pt x="7896" y="427"/>
                    <a:pt x="11830" y="427"/>
                  </a:cubicBezTo>
                  <a:cubicBezTo>
                    <a:pt x="12557" y="427"/>
                    <a:pt x="13284" y="452"/>
                    <a:pt x="13986" y="502"/>
                  </a:cubicBezTo>
                  <a:cubicBezTo>
                    <a:pt x="19049" y="878"/>
                    <a:pt x="24036" y="2582"/>
                    <a:pt x="29174" y="2607"/>
                  </a:cubicBezTo>
                  <a:cubicBezTo>
                    <a:pt x="29525" y="2607"/>
                    <a:pt x="29876" y="2582"/>
                    <a:pt x="30227" y="2582"/>
                  </a:cubicBezTo>
                  <a:cubicBezTo>
                    <a:pt x="33836" y="2407"/>
                    <a:pt x="37294" y="1279"/>
                    <a:pt x="40828" y="878"/>
                  </a:cubicBezTo>
                  <a:cubicBezTo>
                    <a:pt x="41981" y="753"/>
                    <a:pt x="43134" y="702"/>
                    <a:pt x="44312" y="702"/>
                  </a:cubicBezTo>
                  <a:cubicBezTo>
                    <a:pt x="47244" y="702"/>
                    <a:pt x="50202" y="1053"/>
                    <a:pt x="53134" y="1404"/>
                  </a:cubicBezTo>
                  <a:cubicBezTo>
                    <a:pt x="57996" y="1981"/>
                    <a:pt x="62858" y="2557"/>
                    <a:pt x="67721" y="3134"/>
                  </a:cubicBezTo>
                  <a:cubicBezTo>
                    <a:pt x="68873" y="3259"/>
                    <a:pt x="70753" y="3309"/>
                    <a:pt x="73009" y="3309"/>
                  </a:cubicBezTo>
                  <a:cubicBezTo>
                    <a:pt x="82658" y="3309"/>
                    <a:pt x="99575" y="2331"/>
                    <a:pt x="99575" y="2331"/>
                  </a:cubicBezTo>
                  <a:cubicBezTo>
                    <a:pt x="99701" y="2331"/>
                    <a:pt x="99776" y="2231"/>
                    <a:pt x="99776" y="2106"/>
                  </a:cubicBezTo>
                  <a:cubicBezTo>
                    <a:pt x="99776" y="2006"/>
                    <a:pt x="99676" y="1905"/>
                    <a:pt x="99550" y="1905"/>
                  </a:cubicBezTo>
                  <a:cubicBezTo>
                    <a:pt x="99550" y="1905"/>
                    <a:pt x="99300" y="1930"/>
                    <a:pt x="98823" y="1956"/>
                  </a:cubicBezTo>
                  <a:cubicBezTo>
                    <a:pt x="95440" y="2156"/>
                    <a:pt x="81430" y="2908"/>
                    <a:pt x="73009" y="2908"/>
                  </a:cubicBezTo>
                  <a:cubicBezTo>
                    <a:pt x="70753" y="2908"/>
                    <a:pt x="68898" y="2833"/>
                    <a:pt x="67771" y="2707"/>
                  </a:cubicBezTo>
                  <a:cubicBezTo>
                    <a:pt x="62908" y="2131"/>
                    <a:pt x="58046" y="1555"/>
                    <a:pt x="53184" y="978"/>
                  </a:cubicBezTo>
                  <a:cubicBezTo>
                    <a:pt x="50252" y="627"/>
                    <a:pt x="47269" y="276"/>
                    <a:pt x="44312" y="276"/>
                  </a:cubicBezTo>
                  <a:cubicBezTo>
                    <a:pt x="43134" y="276"/>
                    <a:pt x="41956" y="326"/>
                    <a:pt x="40778" y="477"/>
                  </a:cubicBezTo>
                  <a:cubicBezTo>
                    <a:pt x="37194" y="878"/>
                    <a:pt x="33735" y="1981"/>
                    <a:pt x="30202" y="2156"/>
                  </a:cubicBezTo>
                  <a:cubicBezTo>
                    <a:pt x="29851" y="2181"/>
                    <a:pt x="29525" y="2181"/>
                    <a:pt x="29174" y="2181"/>
                  </a:cubicBezTo>
                  <a:cubicBezTo>
                    <a:pt x="24136" y="2181"/>
                    <a:pt x="19149" y="477"/>
                    <a:pt x="14036" y="76"/>
                  </a:cubicBezTo>
                  <a:cubicBezTo>
                    <a:pt x="13309" y="26"/>
                    <a:pt x="12557" y="1"/>
                    <a:pt x="11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181;p74">
              <a:extLst>
                <a:ext uri="{FF2B5EF4-FFF2-40B4-BE49-F238E27FC236}">
                  <a16:creationId xmlns:a16="http://schemas.microsoft.com/office/drawing/2014/main" id="{BC732545-AE43-C025-6678-ED79176917AD}"/>
                </a:ext>
              </a:extLst>
            </p:cNvPr>
            <p:cNvSpPr/>
            <p:nvPr/>
          </p:nvSpPr>
          <p:spPr>
            <a:xfrm flipH="1">
              <a:off x="5346021" y="2594181"/>
              <a:ext cx="1498512" cy="40661"/>
            </a:xfrm>
            <a:custGeom>
              <a:avLst/>
              <a:gdLst/>
              <a:ahLst/>
              <a:cxnLst/>
              <a:rect l="l" t="t" r="r" b="b"/>
              <a:pathLst>
                <a:path w="99801" h="2708" extrusionOk="0">
                  <a:moveTo>
                    <a:pt x="16442" y="1"/>
                  </a:moveTo>
                  <a:cubicBezTo>
                    <a:pt x="11028" y="1"/>
                    <a:pt x="5590" y="527"/>
                    <a:pt x="201" y="1053"/>
                  </a:cubicBezTo>
                  <a:cubicBezTo>
                    <a:pt x="76" y="1078"/>
                    <a:pt x="1" y="1178"/>
                    <a:pt x="1" y="1304"/>
                  </a:cubicBezTo>
                  <a:cubicBezTo>
                    <a:pt x="23" y="1393"/>
                    <a:pt x="106" y="1483"/>
                    <a:pt x="195" y="1483"/>
                  </a:cubicBezTo>
                  <a:cubicBezTo>
                    <a:pt x="205" y="1483"/>
                    <a:pt x="216" y="1482"/>
                    <a:pt x="226" y="1479"/>
                  </a:cubicBezTo>
                  <a:cubicBezTo>
                    <a:pt x="5615" y="953"/>
                    <a:pt x="11053" y="427"/>
                    <a:pt x="16442" y="427"/>
                  </a:cubicBezTo>
                  <a:cubicBezTo>
                    <a:pt x="19675" y="427"/>
                    <a:pt x="22908" y="602"/>
                    <a:pt x="26116" y="1103"/>
                  </a:cubicBezTo>
                  <a:cubicBezTo>
                    <a:pt x="29023" y="1554"/>
                    <a:pt x="31906" y="2256"/>
                    <a:pt x="34863" y="2457"/>
                  </a:cubicBezTo>
                  <a:cubicBezTo>
                    <a:pt x="35590" y="2532"/>
                    <a:pt x="36292" y="2532"/>
                    <a:pt x="37018" y="2532"/>
                  </a:cubicBezTo>
                  <a:cubicBezTo>
                    <a:pt x="40201" y="2532"/>
                    <a:pt x="43384" y="2106"/>
                    <a:pt x="46567" y="1880"/>
                  </a:cubicBezTo>
                  <a:cubicBezTo>
                    <a:pt x="49149" y="1680"/>
                    <a:pt x="51755" y="1630"/>
                    <a:pt x="54362" y="1630"/>
                  </a:cubicBezTo>
                  <a:cubicBezTo>
                    <a:pt x="56317" y="1630"/>
                    <a:pt x="58297" y="1655"/>
                    <a:pt x="60252" y="1680"/>
                  </a:cubicBezTo>
                  <a:cubicBezTo>
                    <a:pt x="67921" y="1805"/>
                    <a:pt x="91906" y="2582"/>
                    <a:pt x="99575" y="2707"/>
                  </a:cubicBezTo>
                  <a:cubicBezTo>
                    <a:pt x="99700" y="2707"/>
                    <a:pt x="99801" y="2632"/>
                    <a:pt x="99801" y="2507"/>
                  </a:cubicBezTo>
                  <a:cubicBezTo>
                    <a:pt x="99801" y="2381"/>
                    <a:pt x="99700" y="2306"/>
                    <a:pt x="99600" y="2281"/>
                  </a:cubicBezTo>
                  <a:cubicBezTo>
                    <a:pt x="91931" y="2156"/>
                    <a:pt x="67946" y="1404"/>
                    <a:pt x="60252" y="1279"/>
                  </a:cubicBezTo>
                  <a:cubicBezTo>
                    <a:pt x="58297" y="1229"/>
                    <a:pt x="56342" y="1204"/>
                    <a:pt x="54362" y="1204"/>
                  </a:cubicBezTo>
                  <a:cubicBezTo>
                    <a:pt x="51755" y="1204"/>
                    <a:pt x="49149" y="1254"/>
                    <a:pt x="46542" y="1454"/>
                  </a:cubicBezTo>
                  <a:cubicBezTo>
                    <a:pt x="43334" y="1680"/>
                    <a:pt x="40176" y="2131"/>
                    <a:pt x="37018" y="2131"/>
                  </a:cubicBezTo>
                  <a:cubicBezTo>
                    <a:pt x="36292" y="2131"/>
                    <a:pt x="35590" y="2106"/>
                    <a:pt x="34888" y="2056"/>
                  </a:cubicBezTo>
                  <a:cubicBezTo>
                    <a:pt x="31981" y="1855"/>
                    <a:pt x="29099" y="1153"/>
                    <a:pt x="26191" y="702"/>
                  </a:cubicBezTo>
                  <a:cubicBezTo>
                    <a:pt x="22958" y="201"/>
                    <a:pt x="19700" y="1"/>
                    <a:pt x="16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182;p74">
              <a:extLst>
                <a:ext uri="{FF2B5EF4-FFF2-40B4-BE49-F238E27FC236}">
                  <a16:creationId xmlns:a16="http://schemas.microsoft.com/office/drawing/2014/main" id="{0E561A74-EBB3-96B3-67A2-15ADF7A0A31A}"/>
                </a:ext>
              </a:extLst>
            </p:cNvPr>
            <p:cNvSpPr/>
            <p:nvPr/>
          </p:nvSpPr>
          <p:spPr>
            <a:xfrm flipH="1">
              <a:off x="5354296" y="2724024"/>
              <a:ext cx="1514323" cy="35390"/>
            </a:xfrm>
            <a:custGeom>
              <a:avLst/>
              <a:gdLst/>
              <a:ahLst/>
              <a:cxnLst/>
              <a:rect l="l" t="t" r="r" b="b"/>
              <a:pathLst>
                <a:path w="100854" h="2357" extrusionOk="0">
                  <a:moveTo>
                    <a:pt x="6793" y="0"/>
                  </a:moveTo>
                  <a:cubicBezTo>
                    <a:pt x="4437" y="0"/>
                    <a:pt x="2181" y="426"/>
                    <a:pt x="126" y="1730"/>
                  </a:cubicBezTo>
                  <a:cubicBezTo>
                    <a:pt x="26" y="1780"/>
                    <a:pt x="1" y="1930"/>
                    <a:pt x="51" y="2005"/>
                  </a:cubicBezTo>
                  <a:cubicBezTo>
                    <a:pt x="101" y="2072"/>
                    <a:pt x="173" y="2105"/>
                    <a:pt x="246" y="2105"/>
                  </a:cubicBezTo>
                  <a:cubicBezTo>
                    <a:pt x="282" y="2105"/>
                    <a:pt x="318" y="2097"/>
                    <a:pt x="352" y="2080"/>
                  </a:cubicBezTo>
                  <a:cubicBezTo>
                    <a:pt x="2306" y="827"/>
                    <a:pt x="4487" y="426"/>
                    <a:pt x="6793" y="426"/>
                  </a:cubicBezTo>
                  <a:cubicBezTo>
                    <a:pt x="10878" y="426"/>
                    <a:pt x="15339" y="1730"/>
                    <a:pt x="19600" y="1905"/>
                  </a:cubicBezTo>
                  <a:lnTo>
                    <a:pt x="20502" y="1905"/>
                  </a:lnTo>
                  <a:cubicBezTo>
                    <a:pt x="23008" y="1905"/>
                    <a:pt x="25490" y="1554"/>
                    <a:pt x="27946" y="1454"/>
                  </a:cubicBezTo>
                  <a:cubicBezTo>
                    <a:pt x="28522" y="1429"/>
                    <a:pt x="29074" y="1429"/>
                    <a:pt x="29650" y="1429"/>
                  </a:cubicBezTo>
                  <a:cubicBezTo>
                    <a:pt x="32808" y="1429"/>
                    <a:pt x="35966" y="1755"/>
                    <a:pt x="39149" y="2005"/>
                  </a:cubicBezTo>
                  <a:cubicBezTo>
                    <a:pt x="42457" y="2256"/>
                    <a:pt x="46868" y="2356"/>
                    <a:pt x="51831" y="2356"/>
                  </a:cubicBezTo>
                  <a:cubicBezTo>
                    <a:pt x="67871" y="2356"/>
                    <a:pt x="89901" y="1278"/>
                    <a:pt x="100628" y="852"/>
                  </a:cubicBezTo>
                  <a:cubicBezTo>
                    <a:pt x="100753" y="827"/>
                    <a:pt x="100853" y="752"/>
                    <a:pt x="100828" y="627"/>
                  </a:cubicBezTo>
                  <a:cubicBezTo>
                    <a:pt x="100828" y="501"/>
                    <a:pt x="100728" y="426"/>
                    <a:pt x="100628" y="426"/>
                  </a:cubicBezTo>
                  <a:cubicBezTo>
                    <a:pt x="89876" y="852"/>
                    <a:pt x="67871" y="1955"/>
                    <a:pt x="51831" y="1955"/>
                  </a:cubicBezTo>
                  <a:cubicBezTo>
                    <a:pt x="46868" y="1955"/>
                    <a:pt x="42482" y="1830"/>
                    <a:pt x="39174" y="1579"/>
                  </a:cubicBezTo>
                  <a:cubicBezTo>
                    <a:pt x="36016" y="1329"/>
                    <a:pt x="32833" y="1003"/>
                    <a:pt x="29650" y="1003"/>
                  </a:cubicBezTo>
                  <a:cubicBezTo>
                    <a:pt x="29074" y="1003"/>
                    <a:pt x="28497" y="1003"/>
                    <a:pt x="27946" y="1028"/>
                  </a:cubicBezTo>
                  <a:cubicBezTo>
                    <a:pt x="25439" y="1153"/>
                    <a:pt x="22958" y="1504"/>
                    <a:pt x="20502" y="1504"/>
                  </a:cubicBezTo>
                  <a:cubicBezTo>
                    <a:pt x="20201" y="1504"/>
                    <a:pt x="19901" y="1479"/>
                    <a:pt x="19600" y="1479"/>
                  </a:cubicBezTo>
                  <a:cubicBezTo>
                    <a:pt x="15439" y="1329"/>
                    <a:pt x="10953" y="0"/>
                    <a:pt x="6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183;p74">
              <a:extLst>
                <a:ext uri="{FF2B5EF4-FFF2-40B4-BE49-F238E27FC236}">
                  <a16:creationId xmlns:a16="http://schemas.microsoft.com/office/drawing/2014/main" id="{94CCB39D-34C4-5C98-BDF8-91EC6908337E}"/>
                </a:ext>
              </a:extLst>
            </p:cNvPr>
            <p:cNvSpPr/>
            <p:nvPr/>
          </p:nvSpPr>
          <p:spPr>
            <a:xfrm flipH="1">
              <a:off x="5384026" y="2875685"/>
              <a:ext cx="1497011" cy="47808"/>
            </a:xfrm>
            <a:custGeom>
              <a:avLst/>
              <a:gdLst/>
              <a:ahLst/>
              <a:cxnLst/>
              <a:rect l="l" t="t" r="r" b="b"/>
              <a:pathLst>
                <a:path w="99701" h="3184" extrusionOk="0">
                  <a:moveTo>
                    <a:pt x="11379" y="0"/>
                  </a:moveTo>
                  <a:cubicBezTo>
                    <a:pt x="7519" y="0"/>
                    <a:pt x="3735" y="502"/>
                    <a:pt x="151" y="2131"/>
                  </a:cubicBezTo>
                  <a:cubicBezTo>
                    <a:pt x="51" y="2181"/>
                    <a:pt x="1" y="2306"/>
                    <a:pt x="51" y="2407"/>
                  </a:cubicBezTo>
                  <a:cubicBezTo>
                    <a:pt x="90" y="2504"/>
                    <a:pt x="174" y="2541"/>
                    <a:pt x="256" y="2541"/>
                  </a:cubicBezTo>
                  <a:cubicBezTo>
                    <a:pt x="280" y="2541"/>
                    <a:pt x="304" y="2537"/>
                    <a:pt x="326" y="2532"/>
                  </a:cubicBezTo>
                  <a:cubicBezTo>
                    <a:pt x="3835" y="928"/>
                    <a:pt x="7545" y="427"/>
                    <a:pt x="11379" y="427"/>
                  </a:cubicBezTo>
                  <a:cubicBezTo>
                    <a:pt x="17419" y="427"/>
                    <a:pt x="23735" y="1655"/>
                    <a:pt x="29926" y="1655"/>
                  </a:cubicBezTo>
                  <a:cubicBezTo>
                    <a:pt x="30527" y="1655"/>
                    <a:pt x="31154" y="1630"/>
                    <a:pt x="31755" y="1605"/>
                  </a:cubicBezTo>
                  <a:cubicBezTo>
                    <a:pt x="36091" y="1429"/>
                    <a:pt x="40427" y="477"/>
                    <a:pt x="44713" y="477"/>
                  </a:cubicBezTo>
                  <a:cubicBezTo>
                    <a:pt x="45715" y="477"/>
                    <a:pt x="46718" y="527"/>
                    <a:pt x="47720" y="652"/>
                  </a:cubicBezTo>
                  <a:cubicBezTo>
                    <a:pt x="51028" y="1078"/>
                    <a:pt x="54236" y="2281"/>
                    <a:pt x="57570" y="2858"/>
                  </a:cubicBezTo>
                  <a:cubicBezTo>
                    <a:pt x="59074" y="3083"/>
                    <a:pt x="61705" y="3183"/>
                    <a:pt x="64988" y="3183"/>
                  </a:cubicBezTo>
                  <a:cubicBezTo>
                    <a:pt x="70577" y="3183"/>
                    <a:pt x="77971" y="2908"/>
                    <a:pt x="84588" y="2457"/>
                  </a:cubicBezTo>
                  <a:cubicBezTo>
                    <a:pt x="91229" y="2031"/>
                    <a:pt x="97044" y="1454"/>
                    <a:pt x="99525" y="903"/>
                  </a:cubicBezTo>
                  <a:cubicBezTo>
                    <a:pt x="99625" y="878"/>
                    <a:pt x="99700" y="777"/>
                    <a:pt x="99675" y="652"/>
                  </a:cubicBezTo>
                  <a:cubicBezTo>
                    <a:pt x="99654" y="565"/>
                    <a:pt x="99575" y="497"/>
                    <a:pt x="99473" y="497"/>
                  </a:cubicBezTo>
                  <a:cubicBezTo>
                    <a:pt x="99457" y="497"/>
                    <a:pt x="99441" y="498"/>
                    <a:pt x="99425" y="502"/>
                  </a:cubicBezTo>
                  <a:cubicBezTo>
                    <a:pt x="97019" y="1028"/>
                    <a:pt x="91179" y="1605"/>
                    <a:pt x="84562" y="2056"/>
                  </a:cubicBezTo>
                  <a:cubicBezTo>
                    <a:pt x="77946" y="2482"/>
                    <a:pt x="70552" y="2782"/>
                    <a:pt x="64988" y="2782"/>
                  </a:cubicBezTo>
                  <a:cubicBezTo>
                    <a:pt x="61730" y="2782"/>
                    <a:pt x="59074" y="2682"/>
                    <a:pt x="57645" y="2432"/>
                  </a:cubicBezTo>
                  <a:cubicBezTo>
                    <a:pt x="54362" y="1880"/>
                    <a:pt x="51154" y="677"/>
                    <a:pt x="47770" y="251"/>
                  </a:cubicBezTo>
                  <a:cubicBezTo>
                    <a:pt x="46743" y="126"/>
                    <a:pt x="45740" y="76"/>
                    <a:pt x="44713" y="76"/>
                  </a:cubicBezTo>
                  <a:cubicBezTo>
                    <a:pt x="40352" y="76"/>
                    <a:pt x="36041" y="1003"/>
                    <a:pt x="31730" y="1204"/>
                  </a:cubicBezTo>
                  <a:cubicBezTo>
                    <a:pt x="31129" y="1229"/>
                    <a:pt x="30527" y="1229"/>
                    <a:pt x="29926" y="1229"/>
                  </a:cubicBezTo>
                  <a:cubicBezTo>
                    <a:pt x="23810" y="1229"/>
                    <a:pt x="17469" y="0"/>
                    <a:pt x="11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184;p74">
              <a:extLst>
                <a:ext uri="{FF2B5EF4-FFF2-40B4-BE49-F238E27FC236}">
                  <a16:creationId xmlns:a16="http://schemas.microsoft.com/office/drawing/2014/main" id="{5A83FB33-1E23-121E-7A67-400CA76FE5EC}"/>
                </a:ext>
              </a:extLst>
            </p:cNvPr>
            <p:cNvSpPr/>
            <p:nvPr/>
          </p:nvSpPr>
          <p:spPr>
            <a:xfrm flipH="1">
              <a:off x="5451752" y="3023593"/>
              <a:ext cx="1311485" cy="24099"/>
            </a:xfrm>
            <a:custGeom>
              <a:avLst/>
              <a:gdLst/>
              <a:ahLst/>
              <a:cxnLst/>
              <a:rect l="l" t="t" r="r" b="b"/>
              <a:pathLst>
                <a:path w="87345" h="1605" extrusionOk="0">
                  <a:moveTo>
                    <a:pt x="12782" y="0"/>
                  </a:moveTo>
                  <a:cubicBezTo>
                    <a:pt x="8572" y="0"/>
                    <a:pt x="4361" y="226"/>
                    <a:pt x="201" y="1003"/>
                  </a:cubicBezTo>
                  <a:cubicBezTo>
                    <a:pt x="75" y="1028"/>
                    <a:pt x="0" y="1128"/>
                    <a:pt x="25" y="1253"/>
                  </a:cubicBezTo>
                  <a:cubicBezTo>
                    <a:pt x="47" y="1340"/>
                    <a:pt x="126" y="1409"/>
                    <a:pt x="228" y="1409"/>
                  </a:cubicBezTo>
                  <a:cubicBezTo>
                    <a:pt x="243" y="1409"/>
                    <a:pt x="259" y="1407"/>
                    <a:pt x="276" y="1404"/>
                  </a:cubicBezTo>
                  <a:cubicBezTo>
                    <a:pt x="4386" y="652"/>
                    <a:pt x="8597" y="426"/>
                    <a:pt x="12782" y="426"/>
                  </a:cubicBezTo>
                  <a:cubicBezTo>
                    <a:pt x="14837" y="426"/>
                    <a:pt x="16868" y="476"/>
                    <a:pt x="18923" y="526"/>
                  </a:cubicBezTo>
                  <a:cubicBezTo>
                    <a:pt x="29424" y="877"/>
                    <a:pt x="49574" y="1604"/>
                    <a:pt x="66392" y="1604"/>
                  </a:cubicBezTo>
                  <a:cubicBezTo>
                    <a:pt x="74612" y="1604"/>
                    <a:pt x="82006" y="1429"/>
                    <a:pt x="87144" y="953"/>
                  </a:cubicBezTo>
                  <a:cubicBezTo>
                    <a:pt x="87244" y="927"/>
                    <a:pt x="87344" y="827"/>
                    <a:pt x="87319" y="727"/>
                  </a:cubicBezTo>
                  <a:cubicBezTo>
                    <a:pt x="87319" y="602"/>
                    <a:pt x="87219" y="526"/>
                    <a:pt x="87093" y="526"/>
                  </a:cubicBezTo>
                  <a:cubicBezTo>
                    <a:pt x="82006" y="1028"/>
                    <a:pt x="74587" y="1203"/>
                    <a:pt x="66392" y="1203"/>
                  </a:cubicBezTo>
                  <a:cubicBezTo>
                    <a:pt x="49574" y="1203"/>
                    <a:pt x="29424" y="451"/>
                    <a:pt x="18923" y="125"/>
                  </a:cubicBezTo>
                  <a:cubicBezTo>
                    <a:pt x="16893" y="50"/>
                    <a:pt x="14837" y="0"/>
                    <a:pt x="12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185;p74">
              <a:extLst>
                <a:ext uri="{FF2B5EF4-FFF2-40B4-BE49-F238E27FC236}">
                  <a16:creationId xmlns:a16="http://schemas.microsoft.com/office/drawing/2014/main" id="{213D82A8-7954-29F4-0763-56C41E96B2AA}"/>
                </a:ext>
              </a:extLst>
            </p:cNvPr>
            <p:cNvSpPr/>
            <p:nvPr/>
          </p:nvSpPr>
          <p:spPr>
            <a:xfrm flipH="1">
              <a:off x="5558244" y="3165839"/>
              <a:ext cx="1047311" cy="46682"/>
            </a:xfrm>
            <a:custGeom>
              <a:avLst/>
              <a:gdLst/>
              <a:ahLst/>
              <a:cxnLst/>
              <a:rect l="l" t="t" r="r" b="b"/>
              <a:pathLst>
                <a:path w="69751" h="3109" extrusionOk="0">
                  <a:moveTo>
                    <a:pt x="6818" y="1"/>
                  </a:moveTo>
                  <a:cubicBezTo>
                    <a:pt x="4537" y="1"/>
                    <a:pt x="2281" y="377"/>
                    <a:pt x="151" y="1354"/>
                  </a:cubicBezTo>
                  <a:cubicBezTo>
                    <a:pt x="51" y="1404"/>
                    <a:pt x="1" y="1530"/>
                    <a:pt x="51" y="1630"/>
                  </a:cubicBezTo>
                  <a:cubicBezTo>
                    <a:pt x="87" y="1703"/>
                    <a:pt x="164" y="1750"/>
                    <a:pt x="242" y="1750"/>
                  </a:cubicBezTo>
                  <a:cubicBezTo>
                    <a:pt x="271" y="1750"/>
                    <a:pt x="300" y="1744"/>
                    <a:pt x="326" y="1730"/>
                  </a:cubicBezTo>
                  <a:cubicBezTo>
                    <a:pt x="2407" y="778"/>
                    <a:pt x="4562" y="427"/>
                    <a:pt x="6818" y="427"/>
                  </a:cubicBezTo>
                  <a:cubicBezTo>
                    <a:pt x="11905" y="427"/>
                    <a:pt x="17344" y="2257"/>
                    <a:pt x="22632" y="2833"/>
                  </a:cubicBezTo>
                  <a:cubicBezTo>
                    <a:pt x="24387" y="3033"/>
                    <a:pt x="26642" y="3109"/>
                    <a:pt x="29224" y="3109"/>
                  </a:cubicBezTo>
                  <a:cubicBezTo>
                    <a:pt x="41379" y="3109"/>
                    <a:pt x="60778" y="1354"/>
                    <a:pt x="69274" y="1354"/>
                  </a:cubicBezTo>
                  <a:lnTo>
                    <a:pt x="69550" y="1354"/>
                  </a:lnTo>
                  <a:cubicBezTo>
                    <a:pt x="69675" y="1354"/>
                    <a:pt x="69750" y="1279"/>
                    <a:pt x="69750" y="1154"/>
                  </a:cubicBezTo>
                  <a:cubicBezTo>
                    <a:pt x="69750" y="1028"/>
                    <a:pt x="69675" y="953"/>
                    <a:pt x="69550" y="953"/>
                  </a:cubicBezTo>
                  <a:lnTo>
                    <a:pt x="69274" y="953"/>
                  </a:lnTo>
                  <a:cubicBezTo>
                    <a:pt x="60753" y="953"/>
                    <a:pt x="41354" y="2708"/>
                    <a:pt x="29224" y="2708"/>
                  </a:cubicBezTo>
                  <a:cubicBezTo>
                    <a:pt x="26667" y="2708"/>
                    <a:pt x="24412" y="2607"/>
                    <a:pt x="22682" y="2432"/>
                  </a:cubicBezTo>
                  <a:cubicBezTo>
                    <a:pt x="17444" y="1856"/>
                    <a:pt x="12006" y="26"/>
                    <a:pt x="6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186;p74">
              <a:extLst>
                <a:ext uri="{FF2B5EF4-FFF2-40B4-BE49-F238E27FC236}">
                  <a16:creationId xmlns:a16="http://schemas.microsoft.com/office/drawing/2014/main" id="{B9343A15-F8F9-E063-398E-021A9CA180AA}"/>
                </a:ext>
              </a:extLst>
            </p:cNvPr>
            <p:cNvSpPr/>
            <p:nvPr/>
          </p:nvSpPr>
          <p:spPr>
            <a:xfrm flipH="1">
              <a:off x="5553700" y="3320518"/>
              <a:ext cx="625840" cy="26652"/>
            </a:xfrm>
            <a:custGeom>
              <a:avLst/>
              <a:gdLst/>
              <a:ahLst/>
              <a:cxnLst/>
              <a:rect l="l" t="t" r="r" b="b"/>
              <a:pathLst>
                <a:path w="41681" h="1775" extrusionOk="0">
                  <a:moveTo>
                    <a:pt x="12507" y="1"/>
                  </a:moveTo>
                  <a:cubicBezTo>
                    <a:pt x="7545" y="1"/>
                    <a:pt x="3108" y="301"/>
                    <a:pt x="176" y="1379"/>
                  </a:cubicBezTo>
                  <a:cubicBezTo>
                    <a:pt x="76" y="1404"/>
                    <a:pt x="1" y="1530"/>
                    <a:pt x="51" y="1630"/>
                  </a:cubicBezTo>
                  <a:cubicBezTo>
                    <a:pt x="88" y="1723"/>
                    <a:pt x="153" y="1774"/>
                    <a:pt x="235" y="1774"/>
                  </a:cubicBezTo>
                  <a:cubicBezTo>
                    <a:pt x="263" y="1774"/>
                    <a:pt x="294" y="1768"/>
                    <a:pt x="326" y="1755"/>
                  </a:cubicBezTo>
                  <a:cubicBezTo>
                    <a:pt x="3159" y="728"/>
                    <a:pt x="7570" y="427"/>
                    <a:pt x="12507" y="427"/>
                  </a:cubicBezTo>
                  <a:cubicBezTo>
                    <a:pt x="19750" y="427"/>
                    <a:pt x="28171" y="1078"/>
                    <a:pt x="34688" y="1078"/>
                  </a:cubicBezTo>
                  <a:cubicBezTo>
                    <a:pt x="37344" y="1078"/>
                    <a:pt x="39675" y="978"/>
                    <a:pt x="41505" y="652"/>
                  </a:cubicBezTo>
                  <a:cubicBezTo>
                    <a:pt x="41605" y="652"/>
                    <a:pt x="41680" y="527"/>
                    <a:pt x="41680" y="427"/>
                  </a:cubicBezTo>
                  <a:cubicBezTo>
                    <a:pt x="41658" y="318"/>
                    <a:pt x="41560" y="247"/>
                    <a:pt x="41469" y="247"/>
                  </a:cubicBezTo>
                  <a:cubicBezTo>
                    <a:pt x="41456" y="247"/>
                    <a:pt x="41442" y="248"/>
                    <a:pt x="41429" y="251"/>
                  </a:cubicBezTo>
                  <a:cubicBezTo>
                    <a:pt x="39650" y="552"/>
                    <a:pt x="37319" y="677"/>
                    <a:pt x="34688" y="677"/>
                  </a:cubicBezTo>
                  <a:cubicBezTo>
                    <a:pt x="28196" y="677"/>
                    <a:pt x="19775" y="1"/>
                    <a:pt x="12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187;p74">
              <a:extLst>
                <a:ext uri="{FF2B5EF4-FFF2-40B4-BE49-F238E27FC236}">
                  <a16:creationId xmlns:a16="http://schemas.microsoft.com/office/drawing/2014/main" id="{5C7C4A04-1923-33C1-051B-78ED0C5FD8AC}"/>
                </a:ext>
              </a:extLst>
            </p:cNvPr>
            <p:cNvSpPr/>
            <p:nvPr/>
          </p:nvSpPr>
          <p:spPr>
            <a:xfrm flipH="1">
              <a:off x="4677231" y="1718136"/>
              <a:ext cx="1018332" cy="1806259"/>
            </a:xfrm>
            <a:custGeom>
              <a:avLst/>
              <a:gdLst/>
              <a:ahLst/>
              <a:cxnLst/>
              <a:rect l="l" t="t" r="r" b="b"/>
              <a:pathLst>
                <a:path w="67821" h="120297" extrusionOk="0">
                  <a:moveTo>
                    <a:pt x="56178" y="0"/>
                  </a:moveTo>
                  <a:cubicBezTo>
                    <a:pt x="52211" y="0"/>
                    <a:pt x="48443" y="2340"/>
                    <a:pt x="45539" y="5033"/>
                  </a:cubicBezTo>
                  <a:cubicBezTo>
                    <a:pt x="45264" y="5284"/>
                    <a:pt x="45013" y="5534"/>
                    <a:pt x="44763" y="5785"/>
                  </a:cubicBezTo>
                  <a:cubicBezTo>
                    <a:pt x="44437" y="9619"/>
                    <a:pt x="44336" y="13479"/>
                    <a:pt x="44487" y="17339"/>
                  </a:cubicBezTo>
                  <a:cubicBezTo>
                    <a:pt x="43961" y="14005"/>
                    <a:pt x="43560" y="10672"/>
                    <a:pt x="43259" y="7339"/>
                  </a:cubicBezTo>
                  <a:cubicBezTo>
                    <a:pt x="42908" y="7715"/>
                    <a:pt x="42557" y="8116"/>
                    <a:pt x="42231" y="8492"/>
                  </a:cubicBezTo>
                  <a:cubicBezTo>
                    <a:pt x="42031" y="12301"/>
                    <a:pt x="41905" y="16136"/>
                    <a:pt x="41880" y="19945"/>
                  </a:cubicBezTo>
                  <a:cubicBezTo>
                    <a:pt x="40953" y="17188"/>
                    <a:pt x="40276" y="14356"/>
                    <a:pt x="39825" y="11474"/>
                  </a:cubicBezTo>
                  <a:cubicBezTo>
                    <a:pt x="36041" y="16587"/>
                    <a:pt x="33008" y="22276"/>
                    <a:pt x="29700" y="27715"/>
                  </a:cubicBezTo>
                  <a:cubicBezTo>
                    <a:pt x="27369" y="31524"/>
                    <a:pt x="24863" y="35284"/>
                    <a:pt x="22432" y="39043"/>
                  </a:cubicBezTo>
                  <a:cubicBezTo>
                    <a:pt x="21254" y="45033"/>
                    <a:pt x="20627" y="51123"/>
                    <a:pt x="20577" y="57239"/>
                  </a:cubicBezTo>
                  <a:cubicBezTo>
                    <a:pt x="19875" y="52878"/>
                    <a:pt x="19424" y="48467"/>
                    <a:pt x="19274" y="44081"/>
                  </a:cubicBezTo>
                  <a:cubicBezTo>
                    <a:pt x="18973" y="44557"/>
                    <a:pt x="18697" y="45033"/>
                    <a:pt x="18396" y="45534"/>
                  </a:cubicBezTo>
                  <a:cubicBezTo>
                    <a:pt x="18021" y="50923"/>
                    <a:pt x="17745" y="56311"/>
                    <a:pt x="17620" y="61725"/>
                  </a:cubicBezTo>
                  <a:cubicBezTo>
                    <a:pt x="16592" y="58091"/>
                    <a:pt x="15915" y="54357"/>
                    <a:pt x="15564" y="50647"/>
                  </a:cubicBezTo>
                  <a:cubicBezTo>
                    <a:pt x="14111" y="53454"/>
                    <a:pt x="11579" y="63254"/>
                    <a:pt x="11153" y="66387"/>
                  </a:cubicBezTo>
                  <a:cubicBezTo>
                    <a:pt x="9224" y="80672"/>
                    <a:pt x="7745" y="81274"/>
                    <a:pt x="8823" y="92502"/>
                  </a:cubicBezTo>
                  <a:cubicBezTo>
                    <a:pt x="7469" y="87640"/>
                    <a:pt x="6141" y="82778"/>
                    <a:pt x="4787" y="77941"/>
                  </a:cubicBezTo>
                  <a:lnTo>
                    <a:pt x="4787" y="77941"/>
                  </a:lnTo>
                  <a:cubicBezTo>
                    <a:pt x="4236" y="87815"/>
                    <a:pt x="4537" y="98392"/>
                    <a:pt x="10101" y="106988"/>
                  </a:cubicBezTo>
                  <a:cubicBezTo>
                    <a:pt x="5464" y="101274"/>
                    <a:pt x="2632" y="94231"/>
                    <a:pt x="2156" y="87114"/>
                  </a:cubicBezTo>
                  <a:lnTo>
                    <a:pt x="2156" y="87114"/>
                  </a:lnTo>
                  <a:cubicBezTo>
                    <a:pt x="0" y="94808"/>
                    <a:pt x="1930" y="103605"/>
                    <a:pt x="7168" y="110046"/>
                  </a:cubicBezTo>
                  <a:cubicBezTo>
                    <a:pt x="8672" y="111926"/>
                    <a:pt x="10401" y="113605"/>
                    <a:pt x="11880" y="115460"/>
                  </a:cubicBezTo>
                  <a:cubicBezTo>
                    <a:pt x="12983" y="116863"/>
                    <a:pt x="15640" y="120297"/>
                    <a:pt x="15640" y="120297"/>
                  </a:cubicBezTo>
                  <a:cubicBezTo>
                    <a:pt x="15640" y="120297"/>
                    <a:pt x="23685" y="116262"/>
                    <a:pt x="25940" y="114332"/>
                  </a:cubicBezTo>
                  <a:cubicBezTo>
                    <a:pt x="32682" y="108542"/>
                    <a:pt x="37795" y="100998"/>
                    <a:pt x="40602" y="92652"/>
                  </a:cubicBezTo>
                  <a:lnTo>
                    <a:pt x="40602" y="92652"/>
                  </a:lnTo>
                  <a:cubicBezTo>
                    <a:pt x="37444" y="96111"/>
                    <a:pt x="33785" y="99144"/>
                    <a:pt x="29750" y="101650"/>
                  </a:cubicBezTo>
                  <a:cubicBezTo>
                    <a:pt x="35063" y="95861"/>
                    <a:pt x="39098" y="88968"/>
                    <a:pt x="41580" y="81550"/>
                  </a:cubicBezTo>
                  <a:lnTo>
                    <a:pt x="41580" y="81550"/>
                  </a:lnTo>
                  <a:cubicBezTo>
                    <a:pt x="38622" y="84958"/>
                    <a:pt x="35690" y="88392"/>
                    <a:pt x="32732" y="91800"/>
                  </a:cubicBezTo>
                  <a:cubicBezTo>
                    <a:pt x="36367" y="79946"/>
                    <a:pt x="41254" y="68517"/>
                    <a:pt x="47294" y="57715"/>
                  </a:cubicBezTo>
                  <a:cubicBezTo>
                    <a:pt x="47996" y="56487"/>
                    <a:pt x="48697" y="55259"/>
                    <a:pt x="49399" y="54031"/>
                  </a:cubicBezTo>
                  <a:lnTo>
                    <a:pt x="49399" y="54031"/>
                  </a:lnTo>
                  <a:cubicBezTo>
                    <a:pt x="45765" y="56111"/>
                    <a:pt x="41905" y="57941"/>
                    <a:pt x="38096" y="59745"/>
                  </a:cubicBezTo>
                  <a:cubicBezTo>
                    <a:pt x="43133" y="56161"/>
                    <a:pt x="47996" y="52402"/>
                    <a:pt x="52733" y="48467"/>
                  </a:cubicBezTo>
                  <a:cubicBezTo>
                    <a:pt x="53159" y="47765"/>
                    <a:pt x="53560" y="47063"/>
                    <a:pt x="53986" y="46387"/>
                  </a:cubicBezTo>
                  <a:lnTo>
                    <a:pt x="53986" y="46387"/>
                  </a:lnTo>
                  <a:cubicBezTo>
                    <a:pt x="50301" y="48367"/>
                    <a:pt x="46492" y="50171"/>
                    <a:pt x="42582" y="51800"/>
                  </a:cubicBezTo>
                  <a:cubicBezTo>
                    <a:pt x="47845" y="47890"/>
                    <a:pt x="52958" y="43805"/>
                    <a:pt x="57946" y="39569"/>
                  </a:cubicBezTo>
                  <a:cubicBezTo>
                    <a:pt x="61154" y="33805"/>
                    <a:pt x="64036" y="27890"/>
                    <a:pt x="65890" y="21574"/>
                  </a:cubicBezTo>
                  <a:cubicBezTo>
                    <a:pt x="67068" y="17614"/>
                    <a:pt x="67820" y="13379"/>
                    <a:pt x="66818" y="9269"/>
                  </a:cubicBezTo>
                  <a:cubicBezTo>
                    <a:pt x="65815" y="5183"/>
                    <a:pt x="62708" y="1274"/>
                    <a:pt x="58472" y="271"/>
                  </a:cubicBezTo>
                  <a:cubicBezTo>
                    <a:pt x="57703" y="86"/>
                    <a:pt x="56937" y="0"/>
                    <a:pt x="561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188;p74">
              <a:extLst>
                <a:ext uri="{FF2B5EF4-FFF2-40B4-BE49-F238E27FC236}">
                  <a16:creationId xmlns:a16="http://schemas.microsoft.com/office/drawing/2014/main" id="{248FF37B-DD9E-3EBF-2FDD-929713378AA2}"/>
                </a:ext>
              </a:extLst>
            </p:cNvPr>
            <p:cNvSpPr/>
            <p:nvPr/>
          </p:nvSpPr>
          <p:spPr>
            <a:xfrm flipH="1">
              <a:off x="4837538" y="1784672"/>
              <a:ext cx="709744" cy="1697581"/>
            </a:xfrm>
            <a:custGeom>
              <a:avLst/>
              <a:gdLst/>
              <a:ahLst/>
              <a:cxnLst/>
              <a:rect l="l" t="t" r="r" b="b"/>
              <a:pathLst>
                <a:path w="47269" h="113059" extrusionOk="0">
                  <a:moveTo>
                    <a:pt x="47269" y="0"/>
                  </a:moveTo>
                  <a:lnTo>
                    <a:pt x="47269" y="0"/>
                  </a:lnTo>
                  <a:cubicBezTo>
                    <a:pt x="43860" y="5088"/>
                    <a:pt x="40777" y="10402"/>
                    <a:pt x="38045" y="15890"/>
                  </a:cubicBezTo>
                  <a:cubicBezTo>
                    <a:pt x="38446" y="14712"/>
                    <a:pt x="38847" y="13534"/>
                    <a:pt x="39223" y="12381"/>
                  </a:cubicBezTo>
                  <a:lnTo>
                    <a:pt x="39223" y="12381"/>
                  </a:lnTo>
                  <a:cubicBezTo>
                    <a:pt x="32782" y="19925"/>
                    <a:pt x="27619" y="28547"/>
                    <a:pt x="24060" y="37820"/>
                  </a:cubicBezTo>
                  <a:cubicBezTo>
                    <a:pt x="23935" y="33334"/>
                    <a:pt x="24938" y="28848"/>
                    <a:pt x="26893" y="24838"/>
                  </a:cubicBezTo>
                  <a:lnTo>
                    <a:pt x="26893" y="24838"/>
                  </a:lnTo>
                  <a:cubicBezTo>
                    <a:pt x="17745" y="37595"/>
                    <a:pt x="12807" y="53109"/>
                    <a:pt x="11429" y="68748"/>
                  </a:cubicBezTo>
                  <a:cubicBezTo>
                    <a:pt x="11704" y="64888"/>
                    <a:pt x="11153" y="60953"/>
                    <a:pt x="9825" y="57319"/>
                  </a:cubicBezTo>
                  <a:cubicBezTo>
                    <a:pt x="9023" y="64462"/>
                    <a:pt x="8221" y="71580"/>
                    <a:pt x="7419" y="78698"/>
                  </a:cubicBezTo>
                  <a:cubicBezTo>
                    <a:pt x="7569" y="74236"/>
                    <a:pt x="6917" y="69750"/>
                    <a:pt x="5489" y="65515"/>
                  </a:cubicBezTo>
                  <a:cubicBezTo>
                    <a:pt x="4812" y="73760"/>
                    <a:pt x="4537" y="82056"/>
                    <a:pt x="4637" y="90352"/>
                  </a:cubicBezTo>
                  <a:cubicBezTo>
                    <a:pt x="3258" y="85665"/>
                    <a:pt x="2381" y="80803"/>
                    <a:pt x="2055" y="75916"/>
                  </a:cubicBezTo>
                  <a:lnTo>
                    <a:pt x="2055" y="75916"/>
                  </a:lnTo>
                  <a:cubicBezTo>
                    <a:pt x="0" y="85690"/>
                    <a:pt x="1028" y="96091"/>
                    <a:pt x="4938" y="105314"/>
                  </a:cubicBezTo>
                  <a:cubicBezTo>
                    <a:pt x="3509" y="103685"/>
                    <a:pt x="2206" y="101956"/>
                    <a:pt x="1078" y="100126"/>
                  </a:cubicBezTo>
                  <a:lnTo>
                    <a:pt x="1078" y="100126"/>
                  </a:lnTo>
                  <a:cubicBezTo>
                    <a:pt x="1830" y="103635"/>
                    <a:pt x="3233" y="107019"/>
                    <a:pt x="5238" y="110001"/>
                  </a:cubicBezTo>
                  <a:lnTo>
                    <a:pt x="6191" y="113059"/>
                  </a:lnTo>
                  <a:cubicBezTo>
                    <a:pt x="8095" y="111755"/>
                    <a:pt x="9825" y="110252"/>
                    <a:pt x="11404" y="108572"/>
                  </a:cubicBezTo>
                  <a:lnTo>
                    <a:pt x="11404" y="108572"/>
                  </a:lnTo>
                  <a:cubicBezTo>
                    <a:pt x="11253" y="108648"/>
                    <a:pt x="11103" y="108748"/>
                    <a:pt x="10953" y="108823"/>
                  </a:cubicBezTo>
                  <a:cubicBezTo>
                    <a:pt x="11153" y="108698"/>
                    <a:pt x="11354" y="108547"/>
                    <a:pt x="11554" y="108397"/>
                  </a:cubicBezTo>
                  <a:cubicBezTo>
                    <a:pt x="12607" y="107269"/>
                    <a:pt x="13609" y="106041"/>
                    <a:pt x="14486" y="104763"/>
                  </a:cubicBezTo>
                  <a:cubicBezTo>
                    <a:pt x="14812" y="103986"/>
                    <a:pt x="15088" y="103209"/>
                    <a:pt x="15364" y="102407"/>
                  </a:cubicBezTo>
                  <a:lnTo>
                    <a:pt x="15364" y="102407"/>
                  </a:lnTo>
                  <a:cubicBezTo>
                    <a:pt x="15063" y="102733"/>
                    <a:pt x="14712" y="103009"/>
                    <a:pt x="14336" y="103259"/>
                  </a:cubicBezTo>
                  <a:cubicBezTo>
                    <a:pt x="13910" y="103685"/>
                    <a:pt x="13434" y="104086"/>
                    <a:pt x="12983" y="104512"/>
                  </a:cubicBezTo>
                  <a:cubicBezTo>
                    <a:pt x="12481" y="104913"/>
                    <a:pt x="11980" y="105314"/>
                    <a:pt x="11479" y="105690"/>
                  </a:cubicBezTo>
                  <a:cubicBezTo>
                    <a:pt x="10978" y="106066"/>
                    <a:pt x="10451" y="106442"/>
                    <a:pt x="9900" y="106768"/>
                  </a:cubicBezTo>
                  <a:cubicBezTo>
                    <a:pt x="10376" y="106342"/>
                    <a:pt x="10877" y="105941"/>
                    <a:pt x="11354" y="105515"/>
                  </a:cubicBezTo>
                  <a:cubicBezTo>
                    <a:pt x="11830" y="105114"/>
                    <a:pt x="12331" y="104713"/>
                    <a:pt x="12782" y="104287"/>
                  </a:cubicBezTo>
                  <a:lnTo>
                    <a:pt x="13484" y="103710"/>
                  </a:lnTo>
                  <a:lnTo>
                    <a:pt x="13484" y="103710"/>
                  </a:lnTo>
                  <a:cubicBezTo>
                    <a:pt x="13058" y="103886"/>
                    <a:pt x="12607" y="104011"/>
                    <a:pt x="12156" y="104061"/>
                  </a:cubicBezTo>
                  <a:cubicBezTo>
                    <a:pt x="13183" y="102908"/>
                    <a:pt x="14110" y="101655"/>
                    <a:pt x="14988" y="100352"/>
                  </a:cubicBezTo>
                  <a:lnTo>
                    <a:pt x="14988" y="100352"/>
                  </a:lnTo>
                  <a:cubicBezTo>
                    <a:pt x="13910" y="101054"/>
                    <a:pt x="12807" y="101730"/>
                    <a:pt x="11730" y="102407"/>
                  </a:cubicBezTo>
                  <a:cubicBezTo>
                    <a:pt x="12481" y="101379"/>
                    <a:pt x="13208" y="100352"/>
                    <a:pt x="13885" y="99274"/>
                  </a:cubicBezTo>
                  <a:lnTo>
                    <a:pt x="13885" y="99274"/>
                  </a:lnTo>
                  <a:cubicBezTo>
                    <a:pt x="13459" y="99525"/>
                    <a:pt x="13058" y="99800"/>
                    <a:pt x="12632" y="100051"/>
                  </a:cubicBezTo>
                  <a:cubicBezTo>
                    <a:pt x="13133" y="98948"/>
                    <a:pt x="13584" y="97846"/>
                    <a:pt x="14060" y="96743"/>
                  </a:cubicBezTo>
                  <a:lnTo>
                    <a:pt x="14060" y="96743"/>
                  </a:lnTo>
                  <a:cubicBezTo>
                    <a:pt x="13409" y="97319"/>
                    <a:pt x="12782" y="97871"/>
                    <a:pt x="12131" y="98422"/>
                  </a:cubicBezTo>
                  <a:cubicBezTo>
                    <a:pt x="12807" y="97745"/>
                    <a:pt x="13509" y="97069"/>
                    <a:pt x="14211" y="96392"/>
                  </a:cubicBezTo>
                  <a:cubicBezTo>
                    <a:pt x="14687" y="95239"/>
                    <a:pt x="15163" y="94086"/>
                    <a:pt x="15614" y="92933"/>
                  </a:cubicBezTo>
                  <a:lnTo>
                    <a:pt x="15614" y="92933"/>
                  </a:lnTo>
                  <a:cubicBezTo>
                    <a:pt x="14511" y="93886"/>
                    <a:pt x="13459" y="94913"/>
                    <a:pt x="12481" y="96016"/>
                  </a:cubicBezTo>
                  <a:cubicBezTo>
                    <a:pt x="14010" y="93635"/>
                    <a:pt x="15364" y="91154"/>
                    <a:pt x="16567" y="88572"/>
                  </a:cubicBezTo>
                  <a:lnTo>
                    <a:pt x="16567" y="88572"/>
                  </a:lnTo>
                  <a:cubicBezTo>
                    <a:pt x="16441" y="88698"/>
                    <a:pt x="16341" y="88823"/>
                    <a:pt x="16216" y="88948"/>
                  </a:cubicBezTo>
                  <a:cubicBezTo>
                    <a:pt x="15840" y="89324"/>
                    <a:pt x="15464" y="89700"/>
                    <a:pt x="15088" y="90051"/>
                  </a:cubicBezTo>
                  <a:cubicBezTo>
                    <a:pt x="14712" y="90427"/>
                    <a:pt x="14311" y="90778"/>
                    <a:pt x="13910" y="91104"/>
                  </a:cubicBezTo>
                  <a:cubicBezTo>
                    <a:pt x="14236" y="90703"/>
                    <a:pt x="14587" y="90302"/>
                    <a:pt x="14938" y="89901"/>
                  </a:cubicBezTo>
                  <a:cubicBezTo>
                    <a:pt x="15288" y="89525"/>
                    <a:pt x="15664" y="89149"/>
                    <a:pt x="16015" y="88748"/>
                  </a:cubicBezTo>
                  <a:cubicBezTo>
                    <a:pt x="16291" y="88472"/>
                    <a:pt x="16592" y="88196"/>
                    <a:pt x="16867" y="87921"/>
                  </a:cubicBezTo>
                  <a:cubicBezTo>
                    <a:pt x="17619" y="86292"/>
                    <a:pt x="18296" y="84612"/>
                    <a:pt x="18897" y="82933"/>
                  </a:cubicBezTo>
                  <a:lnTo>
                    <a:pt x="18897" y="82933"/>
                  </a:lnTo>
                  <a:cubicBezTo>
                    <a:pt x="18647" y="83184"/>
                    <a:pt x="18396" y="83409"/>
                    <a:pt x="18171" y="83660"/>
                  </a:cubicBezTo>
                  <a:cubicBezTo>
                    <a:pt x="17544" y="84236"/>
                    <a:pt x="16918" y="84838"/>
                    <a:pt x="16291" y="85414"/>
                  </a:cubicBezTo>
                  <a:cubicBezTo>
                    <a:pt x="15664" y="85991"/>
                    <a:pt x="15013" y="86567"/>
                    <a:pt x="14361" y="87119"/>
                  </a:cubicBezTo>
                  <a:cubicBezTo>
                    <a:pt x="14938" y="86467"/>
                    <a:pt x="15539" y="85866"/>
                    <a:pt x="16141" y="85264"/>
                  </a:cubicBezTo>
                  <a:cubicBezTo>
                    <a:pt x="16742" y="84638"/>
                    <a:pt x="17369" y="84061"/>
                    <a:pt x="17970" y="83460"/>
                  </a:cubicBezTo>
                  <a:cubicBezTo>
                    <a:pt x="18346" y="83109"/>
                    <a:pt x="18722" y="82758"/>
                    <a:pt x="19073" y="82407"/>
                  </a:cubicBezTo>
                  <a:cubicBezTo>
                    <a:pt x="19850" y="80226"/>
                    <a:pt x="20476" y="78021"/>
                    <a:pt x="21003" y="75765"/>
                  </a:cubicBezTo>
                  <a:lnTo>
                    <a:pt x="21003" y="75765"/>
                  </a:lnTo>
                  <a:cubicBezTo>
                    <a:pt x="19449" y="77996"/>
                    <a:pt x="17544" y="80001"/>
                    <a:pt x="15389" y="81680"/>
                  </a:cubicBezTo>
                  <a:cubicBezTo>
                    <a:pt x="16617" y="79149"/>
                    <a:pt x="17870" y="76617"/>
                    <a:pt x="19123" y="74086"/>
                  </a:cubicBezTo>
                  <a:lnTo>
                    <a:pt x="19123" y="74086"/>
                  </a:lnTo>
                  <a:cubicBezTo>
                    <a:pt x="18923" y="74236"/>
                    <a:pt x="18722" y="74387"/>
                    <a:pt x="18547" y="74562"/>
                  </a:cubicBezTo>
                  <a:cubicBezTo>
                    <a:pt x="17644" y="75264"/>
                    <a:pt x="16767" y="75966"/>
                    <a:pt x="15865" y="76668"/>
                  </a:cubicBezTo>
                  <a:cubicBezTo>
                    <a:pt x="16692" y="75891"/>
                    <a:pt x="17544" y="75139"/>
                    <a:pt x="18396" y="74387"/>
                  </a:cubicBezTo>
                  <a:cubicBezTo>
                    <a:pt x="18722" y="74111"/>
                    <a:pt x="19048" y="73835"/>
                    <a:pt x="19374" y="73560"/>
                  </a:cubicBezTo>
                  <a:cubicBezTo>
                    <a:pt x="20276" y="71730"/>
                    <a:pt x="21153" y="69926"/>
                    <a:pt x="22055" y="68096"/>
                  </a:cubicBezTo>
                  <a:lnTo>
                    <a:pt x="22055" y="68096"/>
                  </a:lnTo>
                  <a:cubicBezTo>
                    <a:pt x="21629" y="68397"/>
                    <a:pt x="21228" y="68698"/>
                    <a:pt x="20802" y="68973"/>
                  </a:cubicBezTo>
                  <a:cubicBezTo>
                    <a:pt x="19950" y="69550"/>
                    <a:pt x="19073" y="70126"/>
                    <a:pt x="18196" y="70652"/>
                  </a:cubicBezTo>
                  <a:lnTo>
                    <a:pt x="20677" y="68823"/>
                  </a:lnTo>
                  <a:cubicBezTo>
                    <a:pt x="21203" y="68397"/>
                    <a:pt x="21755" y="67996"/>
                    <a:pt x="22306" y="67595"/>
                  </a:cubicBezTo>
                  <a:cubicBezTo>
                    <a:pt x="22481" y="67244"/>
                    <a:pt x="22657" y="66868"/>
                    <a:pt x="22832" y="66517"/>
                  </a:cubicBezTo>
                  <a:lnTo>
                    <a:pt x="22832" y="66517"/>
                  </a:lnTo>
                  <a:cubicBezTo>
                    <a:pt x="22281" y="66843"/>
                    <a:pt x="21755" y="67169"/>
                    <a:pt x="21203" y="67495"/>
                  </a:cubicBezTo>
                  <a:cubicBezTo>
                    <a:pt x="21604" y="66166"/>
                    <a:pt x="22005" y="64838"/>
                    <a:pt x="22456" y="63535"/>
                  </a:cubicBezTo>
                  <a:lnTo>
                    <a:pt x="22456" y="63535"/>
                  </a:lnTo>
                  <a:cubicBezTo>
                    <a:pt x="21905" y="63860"/>
                    <a:pt x="21354" y="64186"/>
                    <a:pt x="20802" y="64487"/>
                  </a:cubicBezTo>
                  <a:cubicBezTo>
                    <a:pt x="21379" y="64086"/>
                    <a:pt x="21955" y="63685"/>
                    <a:pt x="22532" y="63284"/>
                  </a:cubicBezTo>
                  <a:cubicBezTo>
                    <a:pt x="22782" y="62482"/>
                    <a:pt x="23058" y="61680"/>
                    <a:pt x="23334" y="60903"/>
                  </a:cubicBezTo>
                  <a:lnTo>
                    <a:pt x="23334" y="60903"/>
                  </a:lnTo>
                  <a:cubicBezTo>
                    <a:pt x="22657" y="61329"/>
                    <a:pt x="21980" y="61730"/>
                    <a:pt x="21253" y="62106"/>
                  </a:cubicBezTo>
                  <a:cubicBezTo>
                    <a:pt x="22456" y="60226"/>
                    <a:pt x="23710" y="58397"/>
                    <a:pt x="25013" y="56617"/>
                  </a:cubicBezTo>
                  <a:cubicBezTo>
                    <a:pt x="25715" y="54963"/>
                    <a:pt x="26466" y="53359"/>
                    <a:pt x="27319" y="51780"/>
                  </a:cubicBezTo>
                  <a:cubicBezTo>
                    <a:pt x="27519" y="51379"/>
                    <a:pt x="27720" y="51003"/>
                    <a:pt x="27945" y="50627"/>
                  </a:cubicBezTo>
                  <a:lnTo>
                    <a:pt x="27945" y="50627"/>
                  </a:lnTo>
                  <a:cubicBezTo>
                    <a:pt x="27820" y="50702"/>
                    <a:pt x="27669" y="50778"/>
                    <a:pt x="27544" y="50828"/>
                  </a:cubicBezTo>
                  <a:cubicBezTo>
                    <a:pt x="27845" y="50477"/>
                    <a:pt x="28146" y="50101"/>
                    <a:pt x="28446" y="49725"/>
                  </a:cubicBezTo>
                  <a:cubicBezTo>
                    <a:pt x="29800" y="47469"/>
                    <a:pt x="31279" y="45289"/>
                    <a:pt x="32832" y="43184"/>
                  </a:cubicBezTo>
                  <a:lnTo>
                    <a:pt x="32832" y="43184"/>
                  </a:lnTo>
                  <a:cubicBezTo>
                    <a:pt x="32782" y="43209"/>
                    <a:pt x="32732" y="43259"/>
                    <a:pt x="32657" y="43284"/>
                  </a:cubicBezTo>
                  <a:cubicBezTo>
                    <a:pt x="31955" y="43710"/>
                    <a:pt x="31253" y="44136"/>
                    <a:pt x="30527" y="44512"/>
                  </a:cubicBezTo>
                  <a:cubicBezTo>
                    <a:pt x="29800" y="44888"/>
                    <a:pt x="29073" y="45239"/>
                    <a:pt x="28321" y="45540"/>
                  </a:cubicBezTo>
                  <a:lnTo>
                    <a:pt x="30426" y="44311"/>
                  </a:lnTo>
                  <a:cubicBezTo>
                    <a:pt x="31128" y="43910"/>
                    <a:pt x="31830" y="43484"/>
                    <a:pt x="32507" y="43058"/>
                  </a:cubicBezTo>
                  <a:cubicBezTo>
                    <a:pt x="32782" y="42908"/>
                    <a:pt x="33033" y="42733"/>
                    <a:pt x="33284" y="42582"/>
                  </a:cubicBezTo>
                  <a:cubicBezTo>
                    <a:pt x="34612" y="40803"/>
                    <a:pt x="35990" y="39048"/>
                    <a:pt x="37394" y="37294"/>
                  </a:cubicBezTo>
                  <a:lnTo>
                    <a:pt x="37394" y="37294"/>
                  </a:lnTo>
                  <a:cubicBezTo>
                    <a:pt x="36266" y="37946"/>
                    <a:pt x="35113" y="38597"/>
                    <a:pt x="33960" y="39199"/>
                  </a:cubicBezTo>
                  <a:cubicBezTo>
                    <a:pt x="33183" y="39600"/>
                    <a:pt x="32381" y="40001"/>
                    <a:pt x="31579" y="40402"/>
                  </a:cubicBezTo>
                  <a:cubicBezTo>
                    <a:pt x="30777" y="40778"/>
                    <a:pt x="29975" y="41154"/>
                    <a:pt x="29173" y="41504"/>
                  </a:cubicBezTo>
                  <a:cubicBezTo>
                    <a:pt x="29950" y="41103"/>
                    <a:pt x="30752" y="40702"/>
                    <a:pt x="31529" y="40276"/>
                  </a:cubicBezTo>
                  <a:cubicBezTo>
                    <a:pt x="32306" y="39850"/>
                    <a:pt x="33083" y="39449"/>
                    <a:pt x="33860" y="38998"/>
                  </a:cubicBezTo>
                  <a:cubicBezTo>
                    <a:pt x="35163" y="38296"/>
                    <a:pt x="36441" y="37545"/>
                    <a:pt x="37720" y="36793"/>
                  </a:cubicBezTo>
                  <a:cubicBezTo>
                    <a:pt x="39223" y="34412"/>
                    <a:pt x="40627" y="31956"/>
                    <a:pt x="41980" y="29474"/>
                  </a:cubicBezTo>
                  <a:lnTo>
                    <a:pt x="41980" y="29474"/>
                  </a:lnTo>
                  <a:cubicBezTo>
                    <a:pt x="40702" y="30377"/>
                    <a:pt x="39424" y="31229"/>
                    <a:pt x="38096" y="32056"/>
                  </a:cubicBezTo>
                  <a:cubicBezTo>
                    <a:pt x="37319" y="32507"/>
                    <a:pt x="36542" y="32983"/>
                    <a:pt x="35765" y="33434"/>
                  </a:cubicBezTo>
                  <a:cubicBezTo>
                    <a:pt x="34963" y="33885"/>
                    <a:pt x="34161" y="34311"/>
                    <a:pt x="33359" y="34712"/>
                  </a:cubicBezTo>
                  <a:cubicBezTo>
                    <a:pt x="34136" y="34261"/>
                    <a:pt x="34913" y="33785"/>
                    <a:pt x="35690" y="33309"/>
                  </a:cubicBezTo>
                  <a:cubicBezTo>
                    <a:pt x="36467" y="32833"/>
                    <a:pt x="37218" y="32357"/>
                    <a:pt x="37995" y="31855"/>
                  </a:cubicBezTo>
                  <a:cubicBezTo>
                    <a:pt x="39424" y="30928"/>
                    <a:pt x="40852" y="29950"/>
                    <a:pt x="42256" y="28948"/>
                  </a:cubicBezTo>
                  <a:cubicBezTo>
                    <a:pt x="43233" y="27093"/>
                    <a:pt x="44186" y="25214"/>
                    <a:pt x="45088" y="23309"/>
                  </a:cubicBezTo>
                  <a:lnTo>
                    <a:pt x="45088" y="23309"/>
                  </a:lnTo>
                  <a:cubicBezTo>
                    <a:pt x="42081" y="26091"/>
                    <a:pt x="39073" y="28873"/>
                    <a:pt x="36065" y="31655"/>
                  </a:cubicBezTo>
                  <a:cubicBezTo>
                    <a:pt x="38045" y="28898"/>
                    <a:pt x="39649" y="25940"/>
                    <a:pt x="41003" y="22858"/>
                  </a:cubicBezTo>
                  <a:lnTo>
                    <a:pt x="41003" y="22858"/>
                  </a:lnTo>
                  <a:cubicBezTo>
                    <a:pt x="40025" y="23309"/>
                    <a:pt x="39048" y="23710"/>
                    <a:pt x="38045" y="24061"/>
                  </a:cubicBezTo>
                  <a:cubicBezTo>
                    <a:pt x="39073" y="23610"/>
                    <a:pt x="40101" y="23108"/>
                    <a:pt x="41103" y="22582"/>
                  </a:cubicBezTo>
                  <a:cubicBezTo>
                    <a:pt x="44136" y="15464"/>
                    <a:pt x="45740" y="7645"/>
                    <a:pt x="47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189;p74">
              <a:extLst>
                <a:ext uri="{FF2B5EF4-FFF2-40B4-BE49-F238E27FC236}">
                  <a16:creationId xmlns:a16="http://schemas.microsoft.com/office/drawing/2014/main" id="{FF42CC58-74E1-4070-660A-76203872F2DA}"/>
                </a:ext>
              </a:extLst>
            </p:cNvPr>
            <p:cNvSpPr/>
            <p:nvPr/>
          </p:nvSpPr>
          <p:spPr>
            <a:xfrm flipH="1">
              <a:off x="4916937" y="1999565"/>
              <a:ext cx="633738" cy="1892145"/>
            </a:xfrm>
            <a:custGeom>
              <a:avLst/>
              <a:gdLst/>
              <a:ahLst/>
              <a:cxnLst/>
              <a:rect l="l" t="t" r="r" b="b"/>
              <a:pathLst>
                <a:path w="42207" h="126017" extrusionOk="0">
                  <a:moveTo>
                    <a:pt x="42206" y="0"/>
                  </a:moveTo>
                  <a:lnTo>
                    <a:pt x="42206" y="0"/>
                  </a:lnTo>
                  <a:cubicBezTo>
                    <a:pt x="36342" y="8271"/>
                    <a:pt x="31229" y="17093"/>
                    <a:pt x="26818" y="26266"/>
                  </a:cubicBezTo>
                  <a:cubicBezTo>
                    <a:pt x="22382" y="35414"/>
                    <a:pt x="18647" y="44913"/>
                    <a:pt x="15489" y="54562"/>
                  </a:cubicBezTo>
                  <a:cubicBezTo>
                    <a:pt x="12306" y="64236"/>
                    <a:pt x="9675" y="74086"/>
                    <a:pt x="7469" y="84011"/>
                  </a:cubicBezTo>
                  <a:cubicBezTo>
                    <a:pt x="5239" y="93936"/>
                    <a:pt x="1554" y="115966"/>
                    <a:pt x="1" y="126016"/>
                  </a:cubicBezTo>
                  <a:lnTo>
                    <a:pt x="3033" y="120151"/>
                  </a:lnTo>
                  <a:cubicBezTo>
                    <a:pt x="4412" y="110101"/>
                    <a:pt x="6818" y="94236"/>
                    <a:pt x="8873" y="84312"/>
                  </a:cubicBezTo>
                  <a:cubicBezTo>
                    <a:pt x="10928" y="74387"/>
                    <a:pt x="13384" y="64537"/>
                    <a:pt x="16392" y="54863"/>
                  </a:cubicBezTo>
                  <a:cubicBezTo>
                    <a:pt x="19424" y="45189"/>
                    <a:pt x="22983" y="35665"/>
                    <a:pt x="27244" y="26467"/>
                  </a:cubicBezTo>
                  <a:cubicBezTo>
                    <a:pt x="31505" y="17269"/>
                    <a:pt x="36467" y="8371"/>
                    <a:pt x="42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190;p74">
              <a:extLst>
                <a:ext uri="{FF2B5EF4-FFF2-40B4-BE49-F238E27FC236}">
                  <a16:creationId xmlns:a16="http://schemas.microsoft.com/office/drawing/2014/main" id="{3C3E9E3B-9FC9-0B03-34EF-021E1D5F0C90}"/>
                </a:ext>
              </a:extLst>
            </p:cNvPr>
            <p:cNvSpPr/>
            <p:nvPr/>
          </p:nvSpPr>
          <p:spPr>
            <a:xfrm flipH="1">
              <a:off x="4919580" y="1986021"/>
              <a:ext cx="633723" cy="1892130"/>
            </a:xfrm>
            <a:custGeom>
              <a:avLst/>
              <a:gdLst/>
              <a:ahLst/>
              <a:cxnLst/>
              <a:rect l="l" t="t" r="r" b="b"/>
              <a:pathLst>
                <a:path w="42206" h="126016" extrusionOk="0">
                  <a:moveTo>
                    <a:pt x="42206" y="0"/>
                  </a:moveTo>
                  <a:lnTo>
                    <a:pt x="42206" y="0"/>
                  </a:lnTo>
                  <a:cubicBezTo>
                    <a:pt x="36341" y="8296"/>
                    <a:pt x="31228" y="17118"/>
                    <a:pt x="26817" y="26266"/>
                  </a:cubicBezTo>
                  <a:cubicBezTo>
                    <a:pt x="22381" y="35439"/>
                    <a:pt x="18672" y="44913"/>
                    <a:pt x="15489" y="54587"/>
                  </a:cubicBezTo>
                  <a:cubicBezTo>
                    <a:pt x="12306" y="64236"/>
                    <a:pt x="9674" y="74086"/>
                    <a:pt x="7469" y="84011"/>
                  </a:cubicBezTo>
                  <a:cubicBezTo>
                    <a:pt x="5238" y="93935"/>
                    <a:pt x="1554" y="115966"/>
                    <a:pt x="0" y="126016"/>
                  </a:cubicBezTo>
                  <a:lnTo>
                    <a:pt x="3033" y="120151"/>
                  </a:lnTo>
                  <a:cubicBezTo>
                    <a:pt x="4411" y="110126"/>
                    <a:pt x="6817" y="94236"/>
                    <a:pt x="8872" y="84311"/>
                  </a:cubicBezTo>
                  <a:cubicBezTo>
                    <a:pt x="10928" y="74386"/>
                    <a:pt x="13384" y="64562"/>
                    <a:pt x="16391" y="54862"/>
                  </a:cubicBezTo>
                  <a:cubicBezTo>
                    <a:pt x="19424" y="45188"/>
                    <a:pt x="22983" y="35689"/>
                    <a:pt x="27243" y="26466"/>
                  </a:cubicBezTo>
                  <a:cubicBezTo>
                    <a:pt x="31504" y="17268"/>
                    <a:pt x="36466" y="8371"/>
                    <a:pt x="4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191;p74">
              <a:extLst>
                <a:ext uri="{FF2B5EF4-FFF2-40B4-BE49-F238E27FC236}">
                  <a16:creationId xmlns:a16="http://schemas.microsoft.com/office/drawing/2014/main" id="{8255C465-D812-1BFD-2B22-FC1C97F0E79A}"/>
                </a:ext>
              </a:extLst>
            </p:cNvPr>
            <p:cNvSpPr/>
            <p:nvPr/>
          </p:nvSpPr>
          <p:spPr>
            <a:xfrm flipH="1">
              <a:off x="5263889" y="2228753"/>
              <a:ext cx="32372" cy="380855"/>
            </a:xfrm>
            <a:custGeom>
              <a:avLst/>
              <a:gdLst/>
              <a:ahLst/>
              <a:cxnLst/>
              <a:rect l="l" t="t" r="r" b="b"/>
              <a:pathLst>
                <a:path w="2156" h="25365" extrusionOk="0">
                  <a:moveTo>
                    <a:pt x="2155" y="1"/>
                  </a:moveTo>
                  <a:lnTo>
                    <a:pt x="1704" y="1554"/>
                  </a:lnTo>
                  <a:lnTo>
                    <a:pt x="1303" y="3108"/>
                  </a:lnTo>
                  <a:lnTo>
                    <a:pt x="977" y="4662"/>
                  </a:lnTo>
                  <a:lnTo>
                    <a:pt x="677" y="6241"/>
                  </a:lnTo>
                  <a:cubicBezTo>
                    <a:pt x="326" y="8372"/>
                    <a:pt x="125" y="10502"/>
                    <a:pt x="50" y="12632"/>
                  </a:cubicBezTo>
                  <a:cubicBezTo>
                    <a:pt x="0" y="14788"/>
                    <a:pt x="50" y="16918"/>
                    <a:pt x="276" y="19048"/>
                  </a:cubicBezTo>
                  <a:lnTo>
                    <a:pt x="451" y="20652"/>
                  </a:lnTo>
                  <a:lnTo>
                    <a:pt x="677" y="22231"/>
                  </a:lnTo>
                  <a:lnTo>
                    <a:pt x="977" y="23810"/>
                  </a:lnTo>
                  <a:lnTo>
                    <a:pt x="1303" y="25364"/>
                  </a:lnTo>
                  <a:lnTo>
                    <a:pt x="1028" y="23785"/>
                  </a:lnTo>
                  <a:lnTo>
                    <a:pt x="802" y="22206"/>
                  </a:lnTo>
                  <a:lnTo>
                    <a:pt x="627" y="20627"/>
                  </a:lnTo>
                  <a:lnTo>
                    <a:pt x="476" y="19023"/>
                  </a:lnTo>
                  <a:cubicBezTo>
                    <a:pt x="301" y="16918"/>
                    <a:pt x="251" y="14788"/>
                    <a:pt x="326" y="12657"/>
                  </a:cubicBezTo>
                  <a:cubicBezTo>
                    <a:pt x="401" y="10527"/>
                    <a:pt x="602" y="8397"/>
                    <a:pt x="902" y="6291"/>
                  </a:cubicBezTo>
                  <a:lnTo>
                    <a:pt x="1153" y="4712"/>
                  </a:lnTo>
                  <a:lnTo>
                    <a:pt x="1429" y="3133"/>
                  </a:lnTo>
                  <a:lnTo>
                    <a:pt x="1779" y="1580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192;p74">
              <a:extLst>
                <a:ext uri="{FF2B5EF4-FFF2-40B4-BE49-F238E27FC236}">
                  <a16:creationId xmlns:a16="http://schemas.microsoft.com/office/drawing/2014/main" id="{BF9FC4AD-AA1E-187D-BEB7-52996D376F5D}"/>
                </a:ext>
              </a:extLst>
            </p:cNvPr>
            <p:cNvSpPr/>
            <p:nvPr/>
          </p:nvSpPr>
          <p:spPr>
            <a:xfrm flipH="1">
              <a:off x="5205928" y="2116224"/>
              <a:ext cx="44805" cy="371066"/>
            </a:xfrm>
            <a:custGeom>
              <a:avLst/>
              <a:gdLst/>
              <a:ahLst/>
              <a:cxnLst/>
              <a:rect l="l" t="t" r="r" b="b"/>
              <a:pathLst>
                <a:path w="2984" h="24713" extrusionOk="0">
                  <a:moveTo>
                    <a:pt x="2983" y="1"/>
                  </a:moveTo>
                  <a:lnTo>
                    <a:pt x="2457" y="1479"/>
                  </a:lnTo>
                  <a:lnTo>
                    <a:pt x="2006" y="2983"/>
                  </a:lnTo>
                  <a:lnTo>
                    <a:pt x="1605" y="4487"/>
                  </a:lnTo>
                  <a:lnTo>
                    <a:pt x="1229" y="6016"/>
                  </a:lnTo>
                  <a:cubicBezTo>
                    <a:pt x="778" y="8071"/>
                    <a:pt x="477" y="10126"/>
                    <a:pt x="251" y="12231"/>
                  </a:cubicBezTo>
                  <a:cubicBezTo>
                    <a:pt x="76" y="14312"/>
                    <a:pt x="1" y="16392"/>
                    <a:pt x="76" y="18497"/>
                  </a:cubicBezTo>
                  <a:lnTo>
                    <a:pt x="151" y="20051"/>
                  </a:lnTo>
                  <a:lnTo>
                    <a:pt x="276" y="21630"/>
                  </a:lnTo>
                  <a:lnTo>
                    <a:pt x="452" y="23184"/>
                  </a:lnTo>
                  <a:lnTo>
                    <a:pt x="677" y="24713"/>
                  </a:lnTo>
                  <a:lnTo>
                    <a:pt x="527" y="23159"/>
                  </a:lnTo>
                  <a:lnTo>
                    <a:pt x="402" y="21605"/>
                  </a:lnTo>
                  <a:lnTo>
                    <a:pt x="326" y="20051"/>
                  </a:lnTo>
                  <a:lnTo>
                    <a:pt x="276" y="18472"/>
                  </a:lnTo>
                  <a:cubicBezTo>
                    <a:pt x="251" y="16392"/>
                    <a:pt x="326" y="14312"/>
                    <a:pt x="527" y="12256"/>
                  </a:cubicBezTo>
                  <a:cubicBezTo>
                    <a:pt x="727" y="10176"/>
                    <a:pt x="1028" y="8121"/>
                    <a:pt x="1429" y="6066"/>
                  </a:cubicBezTo>
                  <a:lnTo>
                    <a:pt x="1755" y="4537"/>
                  </a:lnTo>
                  <a:lnTo>
                    <a:pt x="2131" y="3008"/>
                  </a:lnTo>
                  <a:lnTo>
                    <a:pt x="2532" y="1505"/>
                  </a:lnTo>
                  <a:lnTo>
                    <a:pt x="2983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193;p74">
              <a:extLst>
                <a:ext uri="{FF2B5EF4-FFF2-40B4-BE49-F238E27FC236}">
                  <a16:creationId xmlns:a16="http://schemas.microsoft.com/office/drawing/2014/main" id="{3D0DFD5B-891A-DAB1-2EC9-273EE132C4B8}"/>
                </a:ext>
              </a:extLst>
            </p:cNvPr>
            <p:cNvSpPr/>
            <p:nvPr/>
          </p:nvSpPr>
          <p:spPr>
            <a:xfrm flipH="1">
              <a:off x="5133670" y="2071446"/>
              <a:ext cx="11682" cy="223543"/>
            </a:xfrm>
            <a:custGeom>
              <a:avLst/>
              <a:gdLst/>
              <a:ahLst/>
              <a:cxnLst/>
              <a:rect l="l" t="t" r="r" b="b"/>
              <a:pathLst>
                <a:path w="778" h="14888" extrusionOk="0">
                  <a:moveTo>
                    <a:pt x="777" y="0"/>
                  </a:moveTo>
                  <a:cubicBezTo>
                    <a:pt x="552" y="1228"/>
                    <a:pt x="376" y="2456"/>
                    <a:pt x="251" y="3710"/>
                  </a:cubicBezTo>
                  <a:cubicBezTo>
                    <a:pt x="126" y="4938"/>
                    <a:pt x="75" y="6191"/>
                    <a:pt x="25" y="7444"/>
                  </a:cubicBezTo>
                  <a:cubicBezTo>
                    <a:pt x="0" y="8672"/>
                    <a:pt x="0" y="9925"/>
                    <a:pt x="75" y="11178"/>
                  </a:cubicBezTo>
                  <a:cubicBezTo>
                    <a:pt x="151" y="12406"/>
                    <a:pt x="251" y="13660"/>
                    <a:pt x="401" y="14888"/>
                  </a:cubicBezTo>
                  <a:cubicBezTo>
                    <a:pt x="351" y="13660"/>
                    <a:pt x="301" y="12406"/>
                    <a:pt x="276" y="11153"/>
                  </a:cubicBezTo>
                  <a:cubicBezTo>
                    <a:pt x="276" y="9925"/>
                    <a:pt x="251" y="8672"/>
                    <a:pt x="301" y="7444"/>
                  </a:cubicBezTo>
                  <a:cubicBezTo>
                    <a:pt x="326" y="6191"/>
                    <a:pt x="401" y="4963"/>
                    <a:pt x="476" y="3710"/>
                  </a:cubicBezTo>
                  <a:cubicBezTo>
                    <a:pt x="552" y="2482"/>
                    <a:pt x="677" y="1253"/>
                    <a:pt x="777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194;p74">
              <a:extLst>
                <a:ext uri="{FF2B5EF4-FFF2-40B4-BE49-F238E27FC236}">
                  <a16:creationId xmlns:a16="http://schemas.microsoft.com/office/drawing/2014/main" id="{A4310D97-2B9A-3D03-DC89-FE60D87B4BC4}"/>
                </a:ext>
              </a:extLst>
            </p:cNvPr>
            <p:cNvSpPr/>
            <p:nvPr/>
          </p:nvSpPr>
          <p:spPr>
            <a:xfrm flipH="1">
              <a:off x="5094914" y="2069945"/>
              <a:ext cx="12808" cy="179895"/>
            </a:xfrm>
            <a:custGeom>
              <a:avLst/>
              <a:gdLst/>
              <a:ahLst/>
              <a:cxnLst/>
              <a:rect l="l" t="t" r="r" b="b"/>
              <a:pathLst>
                <a:path w="853" h="11981" extrusionOk="0">
                  <a:moveTo>
                    <a:pt x="853" y="0"/>
                  </a:moveTo>
                  <a:lnTo>
                    <a:pt x="853" y="0"/>
                  </a:lnTo>
                  <a:cubicBezTo>
                    <a:pt x="652" y="977"/>
                    <a:pt x="502" y="1955"/>
                    <a:pt x="376" y="2957"/>
                  </a:cubicBezTo>
                  <a:cubicBezTo>
                    <a:pt x="251" y="3960"/>
                    <a:pt x="176" y="4962"/>
                    <a:pt x="101" y="5965"/>
                  </a:cubicBezTo>
                  <a:cubicBezTo>
                    <a:pt x="51" y="6968"/>
                    <a:pt x="0" y="7970"/>
                    <a:pt x="26" y="8973"/>
                  </a:cubicBezTo>
                  <a:cubicBezTo>
                    <a:pt x="26" y="9975"/>
                    <a:pt x="76" y="10978"/>
                    <a:pt x="151" y="11980"/>
                  </a:cubicBezTo>
                  <a:cubicBezTo>
                    <a:pt x="176" y="10978"/>
                    <a:pt x="201" y="9975"/>
                    <a:pt x="226" y="8973"/>
                  </a:cubicBezTo>
                  <a:cubicBezTo>
                    <a:pt x="276" y="7970"/>
                    <a:pt x="301" y="6968"/>
                    <a:pt x="376" y="5990"/>
                  </a:cubicBezTo>
                  <a:cubicBezTo>
                    <a:pt x="427" y="4988"/>
                    <a:pt x="502" y="3985"/>
                    <a:pt x="577" y="2983"/>
                  </a:cubicBezTo>
                  <a:cubicBezTo>
                    <a:pt x="677" y="1980"/>
                    <a:pt x="777" y="977"/>
                    <a:pt x="853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195;p74">
              <a:extLst>
                <a:ext uri="{FF2B5EF4-FFF2-40B4-BE49-F238E27FC236}">
                  <a16:creationId xmlns:a16="http://schemas.microsoft.com/office/drawing/2014/main" id="{0A807605-C41E-2DE1-0C60-08BE58EBCD73}"/>
                </a:ext>
              </a:extLst>
            </p:cNvPr>
            <p:cNvSpPr/>
            <p:nvPr/>
          </p:nvSpPr>
          <p:spPr>
            <a:xfrm flipH="1">
              <a:off x="4926694" y="1803862"/>
              <a:ext cx="63604" cy="270210"/>
            </a:xfrm>
            <a:custGeom>
              <a:avLst/>
              <a:gdLst/>
              <a:ahLst/>
              <a:cxnLst/>
              <a:rect l="l" t="t" r="r" b="b"/>
              <a:pathLst>
                <a:path w="4236" h="17996" extrusionOk="0">
                  <a:moveTo>
                    <a:pt x="4236" y="1"/>
                  </a:moveTo>
                  <a:lnTo>
                    <a:pt x="4236" y="1"/>
                  </a:lnTo>
                  <a:cubicBezTo>
                    <a:pt x="3759" y="1479"/>
                    <a:pt x="3308" y="2958"/>
                    <a:pt x="2882" y="4437"/>
                  </a:cubicBezTo>
                  <a:cubicBezTo>
                    <a:pt x="2456" y="5915"/>
                    <a:pt x="2080" y="7419"/>
                    <a:pt x="1729" y="8898"/>
                  </a:cubicBezTo>
                  <a:cubicBezTo>
                    <a:pt x="1379" y="10402"/>
                    <a:pt x="1053" y="11905"/>
                    <a:pt x="752" y="13434"/>
                  </a:cubicBezTo>
                  <a:cubicBezTo>
                    <a:pt x="451" y="14938"/>
                    <a:pt x="201" y="16467"/>
                    <a:pt x="0" y="17996"/>
                  </a:cubicBezTo>
                  <a:lnTo>
                    <a:pt x="952" y="13484"/>
                  </a:lnTo>
                  <a:cubicBezTo>
                    <a:pt x="1303" y="11981"/>
                    <a:pt x="1629" y="10477"/>
                    <a:pt x="1980" y="8973"/>
                  </a:cubicBezTo>
                  <a:cubicBezTo>
                    <a:pt x="2331" y="7469"/>
                    <a:pt x="2707" y="5991"/>
                    <a:pt x="3083" y="4487"/>
                  </a:cubicBezTo>
                  <a:lnTo>
                    <a:pt x="4236" y="1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196;p74">
              <a:extLst>
                <a:ext uri="{FF2B5EF4-FFF2-40B4-BE49-F238E27FC236}">
                  <a16:creationId xmlns:a16="http://schemas.microsoft.com/office/drawing/2014/main" id="{0E04475C-DD35-4B59-889B-DC66FFBAA42F}"/>
                </a:ext>
              </a:extLst>
            </p:cNvPr>
            <p:cNvSpPr/>
            <p:nvPr/>
          </p:nvSpPr>
          <p:spPr>
            <a:xfrm flipH="1">
              <a:off x="4810023" y="1827948"/>
              <a:ext cx="91847" cy="151667"/>
            </a:xfrm>
            <a:custGeom>
              <a:avLst/>
              <a:gdLst/>
              <a:ahLst/>
              <a:cxnLst/>
              <a:rect l="l" t="t" r="r" b="b"/>
              <a:pathLst>
                <a:path w="6117" h="10101" extrusionOk="0">
                  <a:moveTo>
                    <a:pt x="6116" y="1"/>
                  </a:moveTo>
                  <a:cubicBezTo>
                    <a:pt x="5565" y="803"/>
                    <a:pt x="5013" y="1630"/>
                    <a:pt x="4487" y="2457"/>
                  </a:cubicBezTo>
                  <a:cubicBezTo>
                    <a:pt x="3961" y="3284"/>
                    <a:pt x="3459" y="4136"/>
                    <a:pt x="2933" y="4988"/>
                  </a:cubicBezTo>
                  <a:cubicBezTo>
                    <a:pt x="2457" y="5815"/>
                    <a:pt x="1931" y="6667"/>
                    <a:pt x="1454" y="7520"/>
                  </a:cubicBezTo>
                  <a:cubicBezTo>
                    <a:pt x="953" y="8372"/>
                    <a:pt x="477" y="9224"/>
                    <a:pt x="1" y="10101"/>
                  </a:cubicBezTo>
                  <a:cubicBezTo>
                    <a:pt x="577" y="9299"/>
                    <a:pt x="1104" y="8472"/>
                    <a:pt x="1630" y="7645"/>
                  </a:cubicBezTo>
                  <a:cubicBezTo>
                    <a:pt x="2156" y="6793"/>
                    <a:pt x="2657" y="5966"/>
                    <a:pt x="3184" y="5113"/>
                  </a:cubicBezTo>
                  <a:cubicBezTo>
                    <a:pt x="3685" y="4261"/>
                    <a:pt x="4186" y="3434"/>
                    <a:pt x="4688" y="2582"/>
                  </a:cubicBezTo>
                  <a:cubicBezTo>
                    <a:pt x="5164" y="1730"/>
                    <a:pt x="5665" y="853"/>
                    <a:pt x="611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197;p74">
              <a:extLst>
                <a:ext uri="{FF2B5EF4-FFF2-40B4-BE49-F238E27FC236}">
                  <a16:creationId xmlns:a16="http://schemas.microsoft.com/office/drawing/2014/main" id="{40914AC3-7B87-7AB5-3FB7-E2266AD6D214}"/>
                </a:ext>
              </a:extLst>
            </p:cNvPr>
            <p:cNvSpPr/>
            <p:nvPr/>
          </p:nvSpPr>
          <p:spPr>
            <a:xfrm flipH="1">
              <a:off x="4748686" y="1901706"/>
              <a:ext cx="153934" cy="157703"/>
            </a:xfrm>
            <a:custGeom>
              <a:avLst/>
              <a:gdLst/>
              <a:ahLst/>
              <a:cxnLst/>
              <a:rect l="l" t="t" r="r" b="b"/>
              <a:pathLst>
                <a:path w="10252" h="10503" extrusionOk="0">
                  <a:moveTo>
                    <a:pt x="10251" y="1"/>
                  </a:moveTo>
                  <a:lnTo>
                    <a:pt x="10251" y="1"/>
                  </a:lnTo>
                  <a:cubicBezTo>
                    <a:pt x="9424" y="903"/>
                    <a:pt x="8597" y="1806"/>
                    <a:pt x="7770" y="2708"/>
                  </a:cubicBezTo>
                  <a:cubicBezTo>
                    <a:pt x="6943" y="3585"/>
                    <a:pt x="6091" y="4487"/>
                    <a:pt x="5239" y="5339"/>
                  </a:cubicBezTo>
                  <a:cubicBezTo>
                    <a:pt x="4387" y="6242"/>
                    <a:pt x="3509" y="7094"/>
                    <a:pt x="2657" y="7946"/>
                  </a:cubicBezTo>
                  <a:cubicBezTo>
                    <a:pt x="1780" y="8823"/>
                    <a:pt x="878" y="9650"/>
                    <a:pt x="1" y="10502"/>
                  </a:cubicBezTo>
                  <a:cubicBezTo>
                    <a:pt x="953" y="9750"/>
                    <a:pt x="1880" y="8923"/>
                    <a:pt x="2783" y="8096"/>
                  </a:cubicBezTo>
                  <a:cubicBezTo>
                    <a:pt x="3685" y="7269"/>
                    <a:pt x="4562" y="6417"/>
                    <a:pt x="5439" y="5540"/>
                  </a:cubicBezTo>
                  <a:cubicBezTo>
                    <a:pt x="6291" y="4663"/>
                    <a:pt x="7119" y="3760"/>
                    <a:pt x="7921" y="2833"/>
                  </a:cubicBezTo>
                  <a:cubicBezTo>
                    <a:pt x="8723" y="1906"/>
                    <a:pt x="9525" y="978"/>
                    <a:pt x="1025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198;p74">
              <a:extLst>
                <a:ext uri="{FF2B5EF4-FFF2-40B4-BE49-F238E27FC236}">
                  <a16:creationId xmlns:a16="http://schemas.microsoft.com/office/drawing/2014/main" id="{8CF2CE68-3992-2BB4-4785-8C7E69F238A9}"/>
                </a:ext>
              </a:extLst>
            </p:cNvPr>
            <p:cNvSpPr/>
            <p:nvPr/>
          </p:nvSpPr>
          <p:spPr>
            <a:xfrm flipH="1">
              <a:off x="4775042" y="2007839"/>
              <a:ext cx="200961" cy="138123"/>
            </a:xfrm>
            <a:custGeom>
              <a:avLst/>
              <a:gdLst/>
              <a:ahLst/>
              <a:cxnLst/>
              <a:rect l="l" t="t" r="r" b="b"/>
              <a:pathLst>
                <a:path w="13384" h="9199" extrusionOk="0">
                  <a:moveTo>
                    <a:pt x="13384" y="1"/>
                  </a:moveTo>
                  <a:cubicBezTo>
                    <a:pt x="12432" y="978"/>
                    <a:pt x="11429" y="1905"/>
                    <a:pt x="10402" y="2783"/>
                  </a:cubicBezTo>
                  <a:cubicBezTo>
                    <a:pt x="9349" y="3660"/>
                    <a:pt x="8271" y="4512"/>
                    <a:pt x="7143" y="5264"/>
                  </a:cubicBezTo>
                  <a:cubicBezTo>
                    <a:pt x="6041" y="6041"/>
                    <a:pt x="4863" y="6743"/>
                    <a:pt x="3660" y="7394"/>
                  </a:cubicBezTo>
                  <a:cubicBezTo>
                    <a:pt x="2482" y="8046"/>
                    <a:pt x="1254" y="8647"/>
                    <a:pt x="0" y="9199"/>
                  </a:cubicBezTo>
                  <a:cubicBezTo>
                    <a:pt x="1279" y="8748"/>
                    <a:pt x="2557" y="8196"/>
                    <a:pt x="3760" y="7595"/>
                  </a:cubicBezTo>
                  <a:cubicBezTo>
                    <a:pt x="4988" y="6968"/>
                    <a:pt x="6166" y="6266"/>
                    <a:pt x="7294" y="5489"/>
                  </a:cubicBezTo>
                  <a:cubicBezTo>
                    <a:pt x="8422" y="4712"/>
                    <a:pt x="9524" y="3860"/>
                    <a:pt x="10527" y="2958"/>
                  </a:cubicBezTo>
                  <a:cubicBezTo>
                    <a:pt x="11554" y="2031"/>
                    <a:pt x="12507" y="1053"/>
                    <a:pt x="13384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199;p74">
              <a:extLst>
                <a:ext uri="{FF2B5EF4-FFF2-40B4-BE49-F238E27FC236}">
                  <a16:creationId xmlns:a16="http://schemas.microsoft.com/office/drawing/2014/main" id="{44E9F2A2-F0FD-AF4E-CCD3-56E9E68D0A74}"/>
                </a:ext>
              </a:extLst>
            </p:cNvPr>
            <p:cNvSpPr/>
            <p:nvPr/>
          </p:nvSpPr>
          <p:spPr>
            <a:xfrm flipH="1">
              <a:off x="4782569" y="2115098"/>
              <a:ext cx="263814" cy="190811"/>
            </a:xfrm>
            <a:custGeom>
              <a:avLst/>
              <a:gdLst/>
              <a:ahLst/>
              <a:cxnLst/>
              <a:rect l="l" t="t" r="r" b="b"/>
              <a:pathLst>
                <a:path w="17570" h="12708" extrusionOk="0">
                  <a:moveTo>
                    <a:pt x="17570" y="1"/>
                  </a:moveTo>
                  <a:lnTo>
                    <a:pt x="17570" y="1"/>
                  </a:lnTo>
                  <a:cubicBezTo>
                    <a:pt x="16893" y="602"/>
                    <a:pt x="16216" y="1204"/>
                    <a:pt x="15515" y="1780"/>
                  </a:cubicBezTo>
                  <a:cubicBezTo>
                    <a:pt x="14813" y="2356"/>
                    <a:pt x="14111" y="2933"/>
                    <a:pt x="13409" y="3509"/>
                  </a:cubicBezTo>
                  <a:cubicBezTo>
                    <a:pt x="12006" y="4637"/>
                    <a:pt x="10577" y="5740"/>
                    <a:pt x="9099" y="6793"/>
                  </a:cubicBezTo>
                  <a:cubicBezTo>
                    <a:pt x="7645" y="7870"/>
                    <a:pt x="6141" y="8873"/>
                    <a:pt x="4637" y="9850"/>
                  </a:cubicBezTo>
                  <a:cubicBezTo>
                    <a:pt x="3860" y="10352"/>
                    <a:pt x="3109" y="10828"/>
                    <a:pt x="2332" y="11304"/>
                  </a:cubicBezTo>
                  <a:cubicBezTo>
                    <a:pt x="1555" y="11780"/>
                    <a:pt x="778" y="12256"/>
                    <a:pt x="1" y="12707"/>
                  </a:cubicBezTo>
                  <a:cubicBezTo>
                    <a:pt x="803" y="12306"/>
                    <a:pt x="1605" y="11880"/>
                    <a:pt x="2407" y="11429"/>
                  </a:cubicBezTo>
                  <a:cubicBezTo>
                    <a:pt x="3184" y="10978"/>
                    <a:pt x="3961" y="10502"/>
                    <a:pt x="4738" y="10051"/>
                  </a:cubicBezTo>
                  <a:cubicBezTo>
                    <a:pt x="6291" y="9098"/>
                    <a:pt x="7795" y="8071"/>
                    <a:pt x="9274" y="7018"/>
                  </a:cubicBezTo>
                  <a:cubicBezTo>
                    <a:pt x="10728" y="5940"/>
                    <a:pt x="12156" y="4838"/>
                    <a:pt x="13560" y="3660"/>
                  </a:cubicBezTo>
                  <a:cubicBezTo>
                    <a:pt x="14236" y="3083"/>
                    <a:pt x="14938" y="2482"/>
                    <a:pt x="15590" y="1880"/>
                  </a:cubicBezTo>
                  <a:cubicBezTo>
                    <a:pt x="16266" y="1254"/>
                    <a:pt x="16918" y="627"/>
                    <a:pt x="1757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00;p74">
              <a:extLst>
                <a:ext uri="{FF2B5EF4-FFF2-40B4-BE49-F238E27FC236}">
                  <a16:creationId xmlns:a16="http://schemas.microsoft.com/office/drawing/2014/main" id="{44601DF9-830E-5653-459B-0FCC2B864BDA}"/>
                </a:ext>
              </a:extLst>
            </p:cNvPr>
            <p:cNvSpPr/>
            <p:nvPr/>
          </p:nvSpPr>
          <p:spPr>
            <a:xfrm flipH="1">
              <a:off x="4836386" y="2242298"/>
              <a:ext cx="272838" cy="165600"/>
            </a:xfrm>
            <a:custGeom>
              <a:avLst/>
              <a:gdLst/>
              <a:ahLst/>
              <a:cxnLst/>
              <a:rect l="l" t="t" r="r" b="b"/>
              <a:pathLst>
                <a:path w="18171" h="11029" extrusionOk="0">
                  <a:moveTo>
                    <a:pt x="18171" y="1"/>
                  </a:moveTo>
                  <a:lnTo>
                    <a:pt x="18171" y="1"/>
                  </a:lnTo>
                  <a:cubicBezTo>
                    <a:pt x="17444" y="527"/>
                    <a:pt x="16717" y="1028"/>
                    <a:pt x="15965" y="1530"/>
                  </a:cubicBezTo>
                  <a:cubicBezTo>
                    <a:pt x="15238" y="2031"/>
                    <a:pt x="14512" y="2532"/>
                    <a:pt x="13785" y="3008"/>
                  </a:cubicBezTo>
                  <a:cubicBezTo>
                    <a:pt x="12306" y="3986"/>
                    <a:pt x="10802" y="4963"/>
                    <a:pt x="9273" y="5865"/>
                  </a:cubicBezTo>
                  <a:cubicBezTo>
                    <a:pt x="7770" y="6793"/>
                    <a:pt x="6241" y="7670"/>
                    <a:pt x="4687" y="8522"/>
                  </a:cubicBezTo>
                  <a:cubicBezTo>
                    <a:pt x="3910" y="8973"/>
                    <a:pt x="3133" y="9374"/>
                    <a:pt x="2356" y="9800"/>
                  </a:cubicBezTo>
                  <a:cubicBezTo>
                    <a:pt x="1579" y="10226"/>
                    <a:pt x="777" y="10627"/>
                    <a:pt x="0" y="11028"/>
                  </a:cubicBezTo>
                  <a:cubicBezTo>
                    <a:pt x="802" y="10678"/>
                    <a:pt x="1604" y="10302"/>
                    <a:pt x="2406" y="9926"/>
                  </a:cubicBezTo>
                  <a:cubicBezTo>
                    <a:pt x="3208" y="9525"/>
                    <a:pt x="4010" y="9124"/>
                    <a:pt x="4787" y="8723"/>
                  </a:cubicBezTo>
                  <a:cubicBezTo>
                    <a:pt x="6366" y="7896"/>
                    <a:pt x="7895" y="7018"/>
                    <a:pt x="9424" y="6091"/>
                  </a:cubicBezTo>
                  <a:cubicBezTo>
                    <a:pt x="10928" y="5164"/>
                    <a:pt x="12431" y="4211"/>
                    <a:pt x="13885" y="3184"/>
                  </a:cubicBezTo>
                  <a:cubicBezTo>
                    <a:pt x="14612" y="2683"/>
                    <a:pt x="15339" y="2156"/>
                    <a:pt x="16065" y="1630"/>
                  </a:cubicBezTo>
                  <a:cubicBezTo>
                    <a:pt x="16767" y="1104"/>
                    <a:pt x="17469" y="552"/>
                    <a:pt x="1817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201;p74">
              <a:extLst>
                <a:ext uri="{FF2B5EF4-FFF2-40B4-BE49-F238E27FC236}">
                  <a16:creationId xmlns:a16="http://schemas.microsoft.com/office/drawing/2014/main" id="{1CB62002-1E84-DFF0-FE6C-6B2CDBCCD93E}"/>
                </a:ext>
              </a:extLst>
            </p:cNvPr>
            <p:cNvSpPr/>
            <p:nvPr/>
          </p:nvSpPr>
          <p:spPr>
            <a:xfrm flipH="1">
              <a:off x="4997453" y="2390956"/>
              <a:ext cx="124564" cy="77537"/>
            </a:xfrm>
            <a:custGeom>
              <a:avLst/>
              <a:gdLst/>
              <a:ahLst/>
              <a:cxnLst/>
              <a:rect l="l" t="t" r="r" b="b"/>
              <a:pathLst>
                <a:path w="8296" h="5164" extrusionOk="0">
                  <a:moveTo>
                    <a:pt x="8296" y="1"/>
                  </a:moveTo>
                  <a:lnTo>
                    <a:pt x="6266" y="1354"/>
                  </a:lnTo>
                  <a:cubicBezTo>
                    <a:pt x="5564" y="1805"/>
                    <a:pt x="4887" y="2256"/>
                    <a:pt x="4186" y="2682"/>
                  </a:cubicBezTo>
                  <a:cubicBezTo>
                    <a:pt x="3509" y="3108"/>
                    <a:pt x="2807" y="3534"/>
                    <a:pt x="2105" y="3935"/>
                  </a:cubicBezTo>
                  <a:lnTo>
                    <a:pt x="0" y="5164"/>
                  </a:lnTo>
                  <a:cubicBezTo>
                    <a:pt x="752" y="4863"/>
                    <a:pt x="1479" y="4512"/>
                    <a:pt x="2206" y="4136"/>
                  </a:cubicBezTo>
                  <a:cubicBezTo>
                    <a:pt x="2932" y="3760"/>
                    <a:pt x="3634" y="3334"/>
                    <a:pt x="4336" y="2908"/>
                  </a:cubicBezTo>
                  <a:cubicBezTo>
                    <a:pt x="5038" y="2457"/>
                    <a:pt x="5714" y="2006"/>
                    <a:pt x="6366" y="1529"/>
                  </a:cubicBezTo>
                  <a:cubicBezTo>
                    <a:pt x="7043" y="1053"/>
                    <a:pt x="7669" y="552"/>
                    <a:pt x="829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202;p74">
              <a:extLst>
                <a:ext uri="{FF2B5EF4-FFF2-40B4-BE49-F238E27FC236}">
                  <a16:creationId xmlns:a16="http://schemas.microsoft.com/office/drawing/2014/main" id="{91D536F7-C930-F5A9-25A7-62303033A665}"/>
                </a:ext>
              </a:extLst>
            </p:cNvPr>
            <p:cNvSpPr/>
            <p:nvPr/>
          </p:nvSpPr>
          <p:spPr>
            <a:xfrm flipH="1">
              <a:off x="5089651" y="2653645"/>
              <a:ext cx="145270" cy="99369"/>
            </a:xfrm>
            <a:custGeom>
              <a:avLst/>
              <a:gdLst/>
              <a:ahLst/>
              <a:cxnLst/>
              <a:rect l="l" t="t" r="r" b="b"/>
              <a:pathLst>
                <a:path w="9675" h="6618" extrusionOk="0">
                  <a:moveTo>
                    <a:pt x="9674" y="0"/>
                  </a:moveTo>
                  <a:cubicBezTo>
                    <a:pt x="8847" y="527"/>
                    <a:pt x="8045" y="1078"/>
                    <a:pt x="7243" y="1630"/>
                  </a:cubicBezTo>
                  <a:lnTo>
                    <a:pt x="4812" y="3284"/>
                  </a:lnTo>
                  <a:lnTo>
                    <a:pt x="2406" y="4938"/>
                  </a:lnTo>
                  <a:cubicBezTo>
                    <a:pt x="1604" y="5489"/>
                    <a:pt x="802" y="6041"/>
                    <a:pt x="0" y="6617"/>
                  </a:cubicBezTo>
                  <a:cubicBezTo>
                    <a:pt x="852" y="6141"/>
                    <a:pt x="1705" y="5640"/>
                    <a:pt x="2532" y="5113"/>
                  </a:cubicBezTo>
                  <a:cubicBezTo>
                    <a:pt x="3359" y="4587"/>
                    <a:pt x="4161" y="4061"/>
                    <a:pt x="4988" y="3509"/>
                  </a:cubicBezTo>
                  <a:cubicBezTo>
                    <a:pt x="5790" y="2958"/>
                    <a:pt x="6592" y="2381"/>
                    <a:pt x="7369" y="1805"/>
                  </a:cubicBezTo>
                  <a:cubicBezTo>
                    <a:pt x="8146" y="1229"/>
                    <a:pt x="8923" y="627"/>
                    <a:pt x="9674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203;p74">
              <a:extLst>
                <a:ext uri="{FF2B5EF4-FFF2-40B4-BE49-F238E27FC236}">
                  <a16:creationId xmlns:a16="http://schemas.microsoft.com/office/drawing/2014/main" id="{104B0492-B651-1653-4550-845C2714C375}"/>
                </a:ext>
              </a:extLst>
            </p:cNvPr>
            <p:cNvSpPr/>
            <p:nvPr/>
          </p:nvSpPr>
          <p:spPr>
            <a:xfrm flipH="1">
              <a:off x="5126906" y="2734175"/>
              <a:ext cx="147162" cy="111411"/>
            </a:xfrm>
            <a:custGeom>
              <a:avLst/>
              <a:gdLst/>
              <a:ahLst/>
              <a:cxnLst/>
              <a:rect l="l" t="t" r="r" b="b"/>
              <a:pathLst>
                <a:path w="9801" h="7420" extrusionOk="0">
                  <a:moveTo>
                    <a:pt x="9800" y="1"/>
                  </a:moveTo>
                  <a:lnTo>
                    <a:pt x="7369" y="1881"/>
                  </a:lnTo>
                  <a:cubicBezTo>
                    <a:pt x="6567" y="2482"/>
                    <a:pt x="5740" y="3134"/>
                    <a:pt x="4938" y="3735"/>
                  </a:cubicBezTo>
                  <a:cubicBezTo>
                    <a:pt x="4111" y="4362"/>
                    <a:pt x="3284" y="4963"/>
                    <a:pt x="2482" y="5590"/>
                  </a:cubicBezTo>
                  <a:lnTo>
                    <a:pt x="1" y="7419"/>
                  </a:lnTo>
                  <a:cubicBezTo>
                    <a:pt x="878" y="6893"/>
                    <a:pt x="1755" y="6317"/>
                    <a:pt x="2607" y="5740"/>
                  </a:cubicBezTo>
                  <a:cubicBezTo>
                    <a:pt x="3434" y="5164"/>
                    <a:pt x="4261" y="4562"/>
                    <a:pt x="5088" y="3961"/>
                  </a:cubicBezTo>
                  <a:cubicBezTo>
                    <a:pt x="5916" y="3334"/>
                    <a:pt x="6718" y="2683"/>
                    <a:pt x="7495" y="2031"/>
                  </a:cubicBezTo>
                  <a:cubicBezTo>
                    <a:pt x="8297" y="1379"/>
                    <a:pt x="9073" y="703"/>
                    <a:pt x="980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204;p74">
              <a:extLst>
                <a:ext uri="{FF2B5EF4-FFF2-40B4-BE49-F238E27FC236}">
                  <a16:creationId xmlns:a16="http://schemas.microsoft.com/office/drawing/2014/main" id="{8945356D-A9AB-9C0A-6095-F061A33F7637}"/>
                </a:ext>
              </a:extLst>
            </p:cNvPr>
            <p:cNvSpPr/>
            <p:nvPr/>
          </p:nvSpPr>
          <p:spPr>
            <a:xfrm flipH="1">
              <a:off x="5151743" y="2804180"/>
              <a:ext cx="157327" cy="131727"/>
            </a:xfrm>
            <a:custGeom>
              <a:avLst/>
              <a:gdLst/>
              <a:ahLst/>
              <a:cxnLst/>
              <a:rect l="l" t="t" r="r" b="b"/>
              <a:pathLst>
                <a:path w="10478" h="8773" extrusionOk="0">
                  <a:moveTo>
                    <a:pt x="10477" y="1"/>
                  </a:moveTo>
                  <a:lnTo>
                    <a:pt x="10477" y="1"/>
                  </a:lnTo>
                  <a:cubicBezTo>
                    <a:pt x="9575" y="677"/>
                    <a:pt x="8673" y="1404"/>
                    <a:pt x="7795" y="2106"/>
                  </a:cubicBezTo>
                  <a:cubicBezTo>
                    <a:pt x="6893" y="2833"/>
                    <a:pt x="6016" y="3559"/>
                    <a:pt x="5139" y="4286"/>
                  </a:cubicBezTo>
                  <a:cubicBezTo>
                    <a:pt x="4287" y="5013"/>
                    <a:pt x="3409" y="5740"/>
                    <a:pt x="2532" y="6492"/>
                  </a:cubicBezTo>
                  <a:cubicBezTo>
                    <a:pt x="1680" y="7244"/>
                    <a:pt x="828" y="7996"/>
                    <a:pt x="1" y="8773"/>
                  </a:cubicBezTo>
                  <a:cubicBezTo>
                    <a:pt x="903" y="8071"/>
                    <a:pt x="1780" y="7369"/>
                    <a:pt x="2683" y="6667"/>
                  </a:cubicBezTo>
                  <a:cubicBezTo>
                    <a:pt x="3560" y="5940"/>
                    <a:pt x="4437" y="5214"/>
                    <a:pt x="5314" y="4487"/>
                  </a:cubicBezTo>
                  <a:cubicBezTo>
                    <a:pt x="6191" y="3760"/>
                    <a:pt x="7069" y="3008"/>
                    <a:pt x="7921" y="2281"/>
                  </a:cubicBezTo>
                  <a:cubicBezTo>
                    <a:pt x="8773" y="1529"/>
                    <a:pt x="9650" y="778"/>
                    <a:pt x="10477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205;p74">
              <a:extLst>
                <a:ext uri="{FF2B5EF4-FFF2-40B4-BE49-F238E27FC236}">
                  <a16:creationId xmlns:a16="http://schemas.microsoft.com/office/drawing/2014/main" id="{D34F0C95-7383-8565-2C29-51D5A734BC5A}"/>
                </a:ext>
              </a:extLst>
            </p:cNvPr>
            <p:cNvSpPr/>
            <p:nvPr/>
          </p:nvSpPr>
          <p:spPr>
            <a:xfrm flipH="1">
              <a:off x="5220242" y="2985948"/>
              <a:ext cx="111396" cy="106892"/>
            </a:xfrm>
            <a:custGeom>
              <a:avLst/>
              <a:gdLst/>
              <a:ahLst/>
              <a:cxnLst/>
              <a:rect l="l" t="t" r="r" b="b"/>
              <a:pathLst>
                <a:path w="7419" h="7119" extrusionOk="0">
                  <a:moveTo>
                    <a:pt x="7419" y="1"/>
                  </a:moveTo>
                  <a:cubicBezTo>
                    <a:pt x="6767" y="552"/>
                    <a:pt x="6115" y="1129"/>
                    <a:pt x="5489" y="1705"/>
                  </a:cubicBezTo>
                  <a:cubicBezTo>
                    <a:pt x="4862" y="2282"/>
                    <a:pt x="4236" y="2858"/>
                    <a:pt x="3609" y="3460"/>
                  </a:cubicBezTo>
                  <a:cubicBezTo>
                    <a:pt x="3008" y="4061"/>
                    <a:pt x="2381" y="4638"/>
                    <a:pt x="1780" y="5264"/>
                  </a:cubicBezTo>
                  <a:cubicBezTo>
                    <a:pt x="1178" y="5866"/>
                    <a:pt x="577" y="6467"/>
                    <a:pt x="0" y="7119"/>
                  </a:cubicBezTo>
                  <a:cubicBezTo>
                    <a:pt x="652" y="6567"/>
                    <a:pt x="1303" y="5991"/>
                    <a:pt x="1930" y="5414"/>
                  </a:cubicBezTo>
                  <a:cubicBezTo>
                    <a:pt x="2557" y="4838"/>
                    <a:pt x="3183" y="4236"/>
                    <a:pt x="3810" y="3660"/>
                  </a:cubicBezTo>
                  <a:cubicBezTo>
                    <a:pt x="4411" y="3059"/>
                    <a:pt x="5038" y="2457"/>
                    <a:pt x="5639" y="1856"/>
                  </a:cubicBezTo>
                  <a:cubicBezTo>
                    <a:pt x="6241" y="1229"/>
                    <a:pt x="6842" y="627"/>
                    <a:pt x="7419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206;p74">
              <a:extLst>
                <a:ext uri="{FF2B5EF4-FFF2-40B4-BE49-F238E27FC236}">
                  <a16:creationId xmlns:a16="http://schemas.microsoft.com/office/drawing/2014/main" id="{B0B35786-15C4-5AE5-B2CD-2336A0E26093}"/>
                </a:ext>
              </a:extLst>
            </p:cNvPr>
            <p:cNvSpPr/>
            <p:nvPr/>
          </p:nvSpPr>
          <p:spPr>
            <a:xfrm flipH="1">
              <a:off x="5272165" y="3084933"/>
              <a:ext cx="66261" cy="67748"/>
            </a:xfrm>
            <a:custGeom>
              <a:avLst/>
              <a:gdLst/>
              <a:ahLst/>
              <a:cxnLst/>
              <a:rect l="l" t="t" r="r" b="b"/>
              <a:pathLst>
                <a:path w="4413" h="4512" extrusionOk="0">
                  <a:moveTo>
                    <a:pt x="4412" y="0"/>
                  </a:moveTo>
                  <a:lnTo>
                    <a:pt x="4412" y="0"/>
                  </a:lnTo>
                  <a:cubicBezTo>
                    <a:pt x="4011" y="351"/>
                    <a:pt x="3610" y="702"/>
                    <a:pt x="3234" y="1053"/>
                  </a:cubicBezTo>
                  <a:cubicBezTo>
                    <a:pt x="2858" y="1429"/>
                    <a:pt x="2482" y="1805"/>
                    <a:pt x="2106" y="2156"/>
                  </a:cubicBezTo>
                  <a:cubicBezTo>
                    <a:pt x="1755" y="2557"/>
                    <a:pt x="1379" y="2933"/>
                    <a:pt x="1029" y="3309"/>
                  </a:cubicBezTo>
                  <a:cubicBezTo>
                    <a:pt x="678" y="3710"/>
                    <a:pt x="327" y="4111"/>
                    <a:pt x="1" y="4512"/>
                  </a:cubicBezTo>
                  <a:cubicBezTo>
                    <a:pt x="402" y="4186"/>
                    <a:pt x="803" y="3835"/>
                    <a:pt x="1179" y="3459"/>
                  </a:cubicBezTo>
                  <a:cubicBezTo>
                    <a:pt x="1555" y="3108"/>
                    <a:pt x="1931" y="2732"/>
                    <a:pt x="2307" y="2356"/>
                  </a:cubicBezTo>
                  <a:cubicBezTo>
                    <a:pt x="2658" y="1980"/>
                    <a:pt x="3034" y="1604"/>
                    <a:pt x="3384" y="1203"/>
                  </a:cubicBezTo>
                  <a:cubicBezTo>
                    <a:pt x="3735" y="827"/>
                    <a:pt x="4086" y="426"/>
                    <a:pt x="4412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207;p74">
              <a:extLst>
                <a:ext uri="{FF2B5EF4-FFF2-40B4-BE49-F238E27FC236}">
                  <a16:creationId xmlns:a16="http://schemas.microsoft.com/office/drawing/2014/main" id="{A0256B63-7744-AE0C-9D13-AB923ED345F4}"/>
                </a:ext>
              </a:extLst>
            </p:cNvPr>
            <p:cNvSpPr/>
            <p:nvPr/>
          </p:nvSpPr>
          <p:spPr>
            <a:xfrm flipH="1">
              <a:off x="5181476" y="3093582"/>
              <a:ext cx="183663" cy="168994"/>
            </a:xfrm>
            <a:custGeom>
              <a:avLst/>
              <a:gdLst/>
              <a:ahLst/>
              <a:cxnLst/>
              <a:rect l="l" t="t" r="r" b="b"/>
              <a:pathLst>
                <a:path w="12232" h="11255" extrusionOk="0">
                  <a:moveTo>
                    <a:pt x="12231" y="1"/>
                  </a:moveTo>
                  <a:cubicBezTo>
                    <a:pt x="11179" y="903"/>
                    <a:pt x="10126" y="1805"/>
                    <a:pt x="9098" y="2733"/>
                  </a:cubicBezTo>
                  <a:lnTo>
                    <a:pt x="6016" y="5540"/>
                  </a:lnTo>
                  <a:lnTo>
                    <a:pt x="2983" y="8372"/>
                  </a:lnTo>
                  <a:cubicBezTo>
                    <a:pt x="1980" y="9324"/>
                    <a:pt x="978" y="10277"/>
                    <a:pt x="1" y="11254"/>
                  </a:cubicBezTo>
                  <a:cubicBezTo>
                    <a:pt x="1053" y="10352"/>
                    <a:pt x="2081" y="9450"/>
                    <a:pt x="3133" y="8522"/>
                  </a:cubicBezTo>
                  <a:lnTo>
                    <a:pt x="6216" y="5740"/>
                  </a:lnTo>
                  <a:lnTo>
                    <a:pt x="9249" y="2883"/>
                  </a:lnTo>
                  <a:cubicBezTo>
                    <a:pt x="10251" y="1931"/>
                    <a:pt x="11254" y="978"/>
                    <a:pt x="1223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208;p74">
              <a:extLst>
                <a:ext uri="{FF2B5EF4-FFF2-40B4-BE49-F238E27FC236}">
                  <a16:creationId xmlns:a16="http://schemas.microsoft.com/office/drawing/2014/main" id="{1B2626DA-2E72-2D84-4EA5-0A37397CBDD7}"/>
                </a:ext>
              </a:extLst>
            </p:cNvPr>
            <p:cNvSpPr/>
            <p:nvPr/>
          </p:nvSpPr>
          <p:spPr>
            <a:xfrm flipH="1">
              <a:off x="5311688" y="3313746"/>
              <a:ext cx="86952" cy="74144"/>
            </a:xfrm>
            <a:custGeom>
              <a:avLst/>
              <a:gdLst/>
              <a:ahLst/>
              <a:cxnLst/>
              <a:rect l="l" t="t" r="r" b="b"/>
              <a:pathLst>
                <a:path w="5791" h="4938" extrusionOk="0">
                  <a:moveTo>
                    <a:pt x="5790" y="1"/>
                  </a:moveTo>
                  <a:cubicBezTo>
                    <a:pt x="5314" y="402"/>
                    <a:pt x="4838" y="828"/>
                    <a:pt x="4337" y="1229"/>
                  </a:cubicBezTo>
                  <a:lnTo>
                    <a:pt x="2883" y="2457"/>
                  </a:lnTo>
                  <a:cubicBezTo>
                    <a:pt x="2432" y="2883"/>
                    <a:pt x="1931" y="3284"/>
                    <a:pt x="1455" y="3685"/>
                  </a:cubicBezTo>
                  <a:cubicBezTo>
                    <a:pt x="978" y="4111"/>
                    <a:pt x="477" y="4512"/>
                    <a:pt x="1" y="4938"/>
                  </a:cubicBezTo>
                  <a:cubicBezTo>
                    <a:pt x="552" y="4612"/>
                    <a:pt x="1079" y="4236"/>
                    <a:pt x="1580" y="3860"/>
                  </a:cubicBezTo>
                  <a:cubicBezTo>
                    <a:pt x="2081" y="3484"/>
                    <a:pt x="2582" y="3083"/>
                    <a:pt x="3084" y="2682"/>
                  </a:cubicBezTo>
                  <a:cubicBezTo>
                    <a:pt x="3560" y="2256"/>
                    <a:pt x="4036" y="1830"/>
                    <a:pt x="4487" y="1379"/>
                  </a:cubicBezTo>
                  <a:cubicBezTo>
                    <a:pt x="4938" y="953"/>
                    <a:pt x="5389" y="477"/>
                    <a:pt x="579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209;p74">
              <a:extLst>
                <a:ext uri="{FF2B5EF4-FFF2-40B4-BE49-F238E27FC236}">
                  <a16:creationId xmlns:a16="http://schemas.microsoft.com/office/drawing/2014/main" id="{8F0D3A88-CB98-C5BB-8453-A2CCD24462B6}"/>
                </a:ext>
              </a:extLst>
            </p:cNvPr>
            <p:cNvSpPr/>
            <p:nvPr/>
          </p:nvSpPr>
          <p:spPr>
            <a:xfrm flipH="1">
              <a:off x="5210831" y="3285140"/>
              <a:ext cx="171997" cy="133618"/>
            </a:xfrm>
            <a:custGeom>
              <a:avLst/>
              <a:gdLst/>
              <a:ahLst/>
              <a:cxnLst/>
              <a:rect l="l" t="t" r="r" b="b"/>
              <a:pathLst>
                <a:path w="11455" h="8899" extrusionOk="0">
                  <a:moveTo>
                    <a:pt x="11454" y="1"/>
                  </a:moveTo>
                  <a:lnTo>
                    <a:pt x="11454" y="1"/>
                  </a:lnTo>
                  <a:cubicBezTo>
                    <a:pt x="10527" y="778"/>
                    <a:pt x="9600" y="1555"/>
                    <a:pt x="8672" y="2332"/>
                  </a:cubicBezTo>
                  <a:cubicBezTo>
                    <a:pt x="7745" y="3084"/>
                    <a:pt x="6793" y="3860"/>
                    <a:pt x="5840" y="4587"/>
                  </a:cubicBezTo>
                  <a:cubicBezTo>
                    <a:pt x="4888" y="5339"/>
                    <a:pt x="3910" y="6066"/>
                    <a:pt x="2958" y="6768"/>
                  </a:cubicBezTo>
                  <a:cubicBezTo>
                    <a:pt x="1981" y="7495"/>
                    <a:pt x="1003" y="8196"/>
                    <a:pt x="1" y="8898"/>
                  </a:cubicBezTo>
                  <a:cubicBezTo>
                    <a:pt x="1053" y="8297"/>
                    <a:pt x="2081" y="7645"/>
                    <a:pt x="3083" y="6943"/>
                  </a:cubicBezTo>
                  <a:cubicBezTo>
                    <a:pt x="4086" y="6267"/>
                    <a:pt x="5038" y="5540"/>
                    <a:pt x="6016" y="4813"/>
                  </a:cubicBezTo>
                  <a:cubicBezTo>
                    <a:pt x="6968" y="4061"/>
                    <a:pt x="7895" y="3284"/>
                    <a:pt x="8798" y="2482"/>
                  </a:cubicBezTo>
                  <a:cubicBezTo>
                    <a:pt x="9725" y="1680"/>
                    <a:pt x="10602" y="853"/>
                    <a:pt x="11454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210;p74">
              <a:extLst>
                <a:ext uri="{FF2B5EF4-FFF2-40B4-BE49-F238E27FC236}">
                  <a16:creationId xmlns:a16="http://schemas.microsoft.com/office/drawing/2014/main" id="{4371C16F-B0D3-AD68-DB94-F46FCEA08651}"/>
                </a:ext>
              </a:extLst>
            </p:cNvPr>
            <p:cNvSpPr/>
            <p:nvPr/>
          </p:nvSpPr>
          <p:spPr>
            <a:xfrm flipH="1">
              <a:off x="5320348" y="2555035"/>
              <a:ext cx="25976" cy="155435"/>
            </a:xfrm>
            <a:custGeom>
              <a:avLst/>
              <a:gdLst/>
              <a:ahLst/>
              <a:cxnLst/>
              <a:rect l="l" t="t" r="r" b="b"/>
              <a:pathLst>
                <a:path w="1730" h="10352" extrusionOk="0">
                  <a:moveTo>
                    <a:pt x="1" y="1"/>
                  </a:moveTo>
                  <a:cubicBezTo>
                    <a:pt x="1" y="878"/>
                    <a:pt x="51" y="1755"/>
                    <a:pt x="126" y="2633"/>
                  </a:cubicBezTo>
                  <a:cubicBezTo>
                    <a:pt x="201" y="3510"/>
                    <a:pt x="326" y="4362"/>
                    <a:pt x="452" y="5239"/>
                  </a:cubicBezTo>
                  <a:cubicBezTo>
                    <a:pt x="602" y="6116"/>
                    <a:pt x="778" y="6968"/>
                    <a:pt x="978" y="7821"/>
                  </a:cubicBezTo>
                  <a:cubicBezTo>
                    <a:pt x="1204" y="8673"/>
                    <a:pt x="1454" y="9525"/>
                    <a:pt x="1730" y="10352"/>
                  </a:cubicBezTo>
                  <a:cubicBezTo>
                    <a:pt x="1555" y="9475"/>
                    <a:pt x="1354" y="8623"/>
                    <a:pt x="1204" y="7770"/>
                  </a:cubicBezTo>
                  <a:cubicBezTo>
                    <a:pt x="1028" y="6918"/>
                    <a:pt x="853" y="6066"/>
                    <a:pt x="727" y="5189"/>
                  </a:cubicBezTo>
                  <a:cubicBezTo>
                    <a:pt x="577" y="4337"/>
                    <a:pt x="452" y="3460"/>
                    <a:pt x="326" y="2608"/>
                  </a:cubicBezTo>
                  <a:cubicBezTo>
                    <a:pt x="201" y="1730"/>
                    <a:pt x="101" y="878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211;p74">
              <a:extLst>
                <a:ext uri="{FF2B5EF4-FFF2-40B4-BE49-F238E27FC236}">
                  <a16:creationId xmlns:a16="http://schemas.microsoft.com/office/drawing/2014/main" id="{FCE185DC-1ED7-C7DA-1EED-ED410BE60B45}"/>
                </a:ext>
              </a:extLst>
            </p:cNvPr>
            <p:cNvSpPr/>
            <p:nvPr/>
          </p:nvSpPr>
          <p:spPr>
            <a:xfrm flipH="1">
              <a:off x="5387711" y="2693542"/>
              <a:ext cx="54955" cy="184399"/>
            </a:xfrm>
            <a:custGeom>
              <a:avLst/>
              <a:gdLst/>
              <a:ahLst/>
              <a:cxnLst/>
              <a:rect l="l" t="t" r="r" b="b"/>
              <a:pathLst>
                <a:path w="3660" h="12281" extrusionOk="0">
                  <a:moveTo>
                    <a:pt x="1" y="0"/>
                  </a:moveTo>
                  <a:cubicBezTo>
                    <a:pt x="126" y="1053"/>
                    <a:pt x="276" y="2130"/>
                    <a:pt x="452" y="3183"/>
                  </a:cubicBezTo>
                  <a:cubicBezTo>
                    <a:pt x="652" y="4236"/>
                    <a:pt x="878" y="5288"/>
                    <a:pt x="1153" y="6341"/>
                  </a:cubicBezTo>
                  <a:cubicBezTo>
                    <a:pt x="1429" y="7394"/>
                    <a:pt x="1755" y="8421"/>
                    <a:pt x="2156" y="9424"/>
                  </a:cubicBezTo>
                  <a:cubicBezTo>
                    <a:pt x="2582" y="10401"/>
                    <a:pt x="3058" y="11379"/>
                    <a:pt x="3660" y="12281"/>
                  </a:cubicBezTo>
                  <a:cubicBezTo>
                    <a:pt x="3159" y="11328"/>
                    <a:pt x="2732" y="10351"/>
                    <a:pt x="2356" y="9323"/>
                  </a:cubicBezTo>
                  <a:cubicBezTo>
                    <a:pt x="2006" y="8321"/>
                    <a:pt x="1680" y="7318"/>
                    <a:pt x="1404" y="6266"/>
                  </a:cubicBezTo>
                  <a:cubicBezTo>
                    <a:pt x="1128" y="5238"/>
                    <a:pt x="903" y="4186"/>
                    <a:pt x="677" y="31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212;p74">
              <a:extLst>
                <a:ext uri="{FF2B5EF4-FFF2-40B4-BE49-F238E27FC236}">
                  <a16:creationId xmlns:a16="http://schemas.microsoft.com/office/drawing/2014/main" id="{585F4662-7228-0215-5788-D36A1C27F717}"/>
                </a:ext>
              </a:extLst>
            </p:cNvPr>
            <p:cNvSpPr/>
            <p:nvPr/>
          </p:nvSpPr>
          <p:spPr>
            <a:xfrm flipH="1">
              <a:off x="5450928" y="2670207"/>
              <a:ext cx="48183" cy="331546"/>
            </a:xfrm>
            <a:custGeom>
              <a:avLst/>
              <a:gdLst/>
              <a:ahLst/>
              <a:cxnLst/>
              <a:rect l="l" t="t" r="r" b="b"/>
              <a:pathLst>
                <a:path w="3209" h="22081" extrusionOk="0">
                  <a:moveTo>
                    <a:pt x="602" y="0"/>
                  </a:moveTo>
                  <a:lnTo>
                    <a:pt x="401" y="1404"/>
                  </a:lnTo>
                  <a:lnTo>
                    <a:pt x="226" y="2782"/>
                  </a:lnTo>
                  <a:lnTo>
                    <a:pt x="125" y="4186"/>
                  </a:lnTo>
                  <a:lnTo>
                    <a:pt x="50" y="5589"/>
                  </a:lnTo>
                  <a:cubicBezTo>
                    <a:pt x="0" y="7469"/>
                    <a:pt x="100" y="9349"/>
                    <a:pt x="301" y="11228"/>
                  </a:cubicBezTo>
                  <a:cubicBezTo>
                    <a:pt x="526" y="13083"/>
                    <a:pt x="877" y="14938"/>
                    <a:pt x="1354" y="16767"/>
                  </a:cubicBezTo>
                  <a:lnTo>
                    <a:pt x="1755" y="18121"/>
                  </a:lnTo>
                  <a:lnTo>
                    <a:pt x="2181" y="19449"/>
                  </a:lnTo>
                  <a:lnTo>
                    <a:pt x="2657" y="20777"/>
                  </a:lnTo>
                  <a:lnTo>
                    <a:pt x="3208" y="22081"/>
                  </a:lnTo>
                  <a:lnTo>
                    <a:pt x="2732" y="20752"/>
                  </a:lnTo>
                  <a:lnTo>
                    <a:pt x="2306" y="19424"/>
                  </a:lnTo>
                  <a:lnTo>
                    <a:pt x="1905" y="18070"/>
                  </a:lnTo>
                  <a:lnTo>
                    <a:pt x="1579" y="16717"/>
                  </a:lnTo>
                  <a:cubicBezTo>
                    <a:pt x="1128" y="14888"/>
                    <a:pt x="777" y="13058"/>
                    <a:pt x="577" y="11203"/>
                  </a:cubicBezTo>
                  <a:cubicBezTo>
                    <a:pt x="351" y="9349"/>
                    <a:pt x="251" y="7469"/>
                    <a:pt x="251" y="5614"/>
                  </a:cubicBezTo>
                  <a:lnTo>
                    <a:pt x="276" y="4211"/>
                  </a:lnTo>
                  <a:lnTo>
                    <a:pt x="351" y="2807"/>
                  </a:lnTo>
                  <a:lnTo>
                    <a:pt x="451" y="1404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213;p74">
              <a:extLst>
                <a:ext uri="{FF2B5EF4-FFF2-40B4-BE49-F238E27FC236}">
                  <a16:creationId xmlns:a16="http://schemas.microsoft.com/office/drawing/2014/main" id="{DBF1E0E1-9601-1A08-8557-0451D3F3478C}"/>
                </a:ext>
              </a:extLst>
            </p:cNvPr>
            <p:cNvSpPr/>
            <p:nvPr/>
          </p:nvSpPr>
          <p:spPr>
            <a:xfrm flipH="1">
              <a:off x="5476529" y="3051808"/>
              <a:ext cx="43664" cy="113288"/>
            </a:xfrm>
            <a:custGeom>
              <a:avLst/>
              <a:gdLst/>
              <a:ahLst/>
              <a:cxnLst/>
              <a:rect l="l" t="t" r="r" b="b"/>
              <a:pathLst>
                <a:path w="2908" h="7545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653"/>
                    <a:pt x="251" y="1329"/>
                    <a:pt x="427" y="1981"/>
                  </a:cubicBezTo>
                  <a:cubicBezTo>
                    <a:pt x="602" y="2632"/>
                    <a:pt x="828" y="3284"/>
                    <a:pt x="1053" y="3911"/>
                  </a:cubicBezTo>
                  <a:cubicBezTo>
                    <a:pt x="1329" y="4537"/>
                    <a:pt x="1580" y="5164"/>
                    <a:pt x="1880" y="5790"/>
                  </a:cubicBezTo>
                  <a:cubicBezTo>
                    <a:pt x="2206" y="6392"/>
                    <a:pt x="2532" y="6993"/>
                    <a:pt x="2908" y="7545"/>
                  </a:cubicBezTo>
                  <a:cubicBezTo>
                    <a:pt x="2632" y="6918"/>
                    <a:pt x="2357" y="6317"/>
                    <a:pt x="2081" y="5690"/>
                  </a:cubicBezTo>
                  <a:cubicBezTo>
                    <a:pt x="1830" y="5064"/>
                    <a:pt x="1555" y="4462"/>
                    <a:pt x="1329" y="3810"/>
                  </a:cubicBezTo>
                  <a:cubicBezTo>
                    <a:pt x="1078" y="3184"/>
                    <a:pt x="853" y="2557"/>
                    <a:pt x="627" y="1931"/>
                  </a:cubicBezTo>
                  <a:cubicBezTo>
                    <a:pt x="402" y="1279"/>
                    <a:pt x="201" y="627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214;p74">
              <a:extLst>
                <a:ext uri="{FF2B5EF4-FFF2-40B4-BE49-F238E27FC236}">
                  <a16:creationId xmlns:a16="http://schemas.microsoft.com/office/drawing/2014/main" id="{3D6ED5D0-6DA0-17FC-F2A4-1398C014C3FB}"/>
                </a:ext>
              </a:extLst>
            </p:cNvPr>
            <p:cNvSpPr/>
            <p:nvPr/>
          </p:nvSpPr>
          <p:spPr>
            <a:xfrm flipH="1">
              <a:off x="5478410" y="3080037"/>
              <a:ext cx="114790" cy="206621"/>
            </a:xfrm>
            <a:custGeom>
              <a:avLst/>
              <a:gdLst/>
              <a:ahLst/>
              <a:cxnLst/>
              <a:rect l="l" t="t" r="r" b="b"/>
              <a:pathLst>
                <a:path w="7645" h="13761" extrusionOk="0">
                  <a:moveTo>
                    <a:pt x="0" y="1"/>
                  </a:moveTo>
                  <a:lnTo>
                    <a:pt x="0" y="1"/>
                  </a:lnTo>
                  <a:cubicBezTo>
                    <a:pt x="201" y="1304"/>
                    <a:pt x="552" y="2607"/>
                    <a:pt x="1003" y="3860"/>
                  </a:cubicBezTo>
                  <a:cubicBezTo>
                    <a:pt x="1454" y="5138"/>
                    <a:pt x="2031" y="6341"/>
                    <a:pt x="2682" y="7519"/>
                  </a:cubicBezTo>
                  <a:cubicBezTo>
                    <a:pt x="3334" y="8672"/>
                    <a:pt x="4061" y="9800"/>
                    <a:pt x="4913" y="10853"/>
                  </a:cubicBezTo>
                  <a:cubicBezTo>
                    <a:pt x="5740" y="11905"/>
                    <a:pt x="6642" y="12883"/>
                    <a:pt x="7645" y="13760"/>
                  </a:cubicBezTo>
                  <a:cubicBezTo>
                    <a:pt x="6742" y="12808"/>
                    <a:pt x="5865" y="11780"/>
                    <a:pt x="5063" y="10727"/>
                  </a:cubicBezTo>
                  <a:cubicBezTo>
                    <a:pt x="4286" y="9650"/>
                    <a:pt x="3534" y="8547"/>
                    <a:pt x="2908" y="7394"/>
                  </a:cubicBezTo>
                  <a:cubicBezTo>
                    <a:pt x="2256" y="6241"/>
                    <a:pt x="1705" y="5038"/>
                    <a:pt x="1203" y="3785"/>
                  </a:cubicBezTo>
                  <a:cubicBezTo>
                    <a:pt x="727" y="2557"/>
                    <a:pt x="326" y="1279"/>
                    <a:pt x="0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215;p74">
              <a:extLst>
                <a:ext uri="{FF2B5EF4-FFF2-40B4-BE49-F238E27FC236}">
                  <a16:creationId xmlns:a16="http://schemas.microsoft.com/office/drawing/2014/main" id="{17A7E8B6-2654-ABC4-6054-FD034E633265}"/>
                </a:ext>
              </a:extLst>
            </p:cNvPr>
            <p:cNvSpPr/>
            <p:nvPr/>
          </p:nvSpPr>
          <p:spPr>
            <a:xfrm flipH="1">
              <a:off x="5517165" y="3277993"/>
              <a:ext cx="91471" cy="120811"/>
            </a:xfrm>
            <a:custGeom>
              <a:avLst/>
              <a:gdLst/>
              <a:ahLst/>
              <a:cxnLst/>
              <a:rect l="l" t="t" r="r" b="b"/>
              <a:pathLst>
                <a:path w="6092" h="8046" extrusionOk="0">
                  <a:moveTo>
                    <a:pt x="1" y="1"/>
                  </a:moveTo>
                  <a:lnTo>
                    <a:pt x="1" y="1"/>
                  </a:lnTo>
                  <a:cubicBezTo>
                    <a:pt x="302" y="778"/>
                    <a:pt x="678" y="1555"/>
                    <a:pt x="1104" y="2281"/>
                  </a:cubicBezTo>
                  <a:cubicBezTo>
                    <a:pt x="1530" y="3033"/>
                    <a:pt x="2006" y="3735"/>
                    <a:pt x="2532" y="4412"/>
                  </a:cubicBezTo>
                  <a:cubicBezTo>
                    <a:pt x="3059" y="5088"/>
                    <a:pt x="3585" y="5740"/>
                    <a:pt x="4186" y="6367"/>
                  </a:cubicBezTo>
                  <a:cubicBezTo>
                    <a:pt x="4788" y="6968"/>
                    <a:pt x="5414" y="7545"/>
                    <a:pt x="6091" y="8046"/>
                  </a:cubicBezTo>
                  <a:cubicBezTo>
                    <a:pt x="5490" y="7444"/>
                    <a:pt x="4913" y="6843"/>
                    <a:pt x="4337" y="6216"/>
                  </a:cubicBezTo>
                  <a:cubicBezTo>
                    <a:pt x="3785" y="5590"/>
                    <a:pt x="3234" y="4938"/>
                    <a:pt x="2733" y="4261"/>
                  </a:cubicBezTo>
                  <a:cubicBezTo>
                    <a:pt x="2231" y="3585"/>
                    <a:pt x="1755" y="2883"/>
                    <a:pt x="1304" y="2181"/>
                  </a:cubicBezTo>
                  <a:cubicBezTo>
                    <a:pt x="828" y="1479"/>
                    <a:pt x="402" y="727"/>
                    <a:pt x="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216;p74">
              <a:extLst>
                <a:ext uri="{FF2B5EF4-FFF2-40B4-BE49-F238E27FC236}">
                  <a16:creationId xmlns:a16="http://schemas.microsoft.com/office/drawing/2014/main" id="{43DE4E31-3C4E-087E-9D60-179EE903451D}"/>
                </a:ext>
              </a:extLst>
            </p:cNvPr>
            <p:cNvSpPr/>
            <p:nvPr/>
          </p:nvSpPr>
          <p:spPr>
            <a:xfrm flipH="1">
              <a:off x="5306037" y="3434924"/>
              <a:ext cx="766" cy="766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lose/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lose/>
                  <a:moveTo>
                    <a:pt x="50" y="1"/>
                  </a:moveTo>
                  <a:lnTo>
                    <a:pt x="50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586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217;p74">
              <a:extLst>
                <a:ext uri="{FF2B5EF4-FFF2-40B4-BE49-F238E27FC236}">
                  <a16:creationId xmlns:a16="http://schemas.microsoft.com/office/drawing/2014/main" id="{BCACE11F-EE55-3A87-4C58-BF59959C9A04}"/>
                </a:ext>
              </a:extLst>
            </p:cNvPr>
            <p:cNvSpPr/>
            <p:nvPr/>
          </p:nvSpPr>
          <p:spPr>
            <a:xfrm flipH="1">
              <a:off x="4685503" y="1763589"/>
              <a:ext cx="727432" cy="1735974"/>
            </a:xfrm>
            <a:custGeom>
              <a:avLst/>
              <a:gdLst/>
              <a:ahLst/>
              <a:cxnLst/>
              <a:rect l="l" t="t" r="r" b="b"/>
              <a:pathLst>
                <a:path w="48447" h="115616" extrusionOk="0">
                  <a:moveTo>
                    <a:pt x="44462" y="1"/>
                  </a:moveTo>
                  <a:lnTo>
                    <a:pt x="44462" y="1"/>
                  </a:lnTo>
                  <a:cubicBezTo>
                    <a:pt x="45615" y="5615"/>
                    <a:pt x="44713" y="11630"/>
                    <a:pt x="42607" y="17019"/>
                  </a:cubicBezTo>
                  <a:cubicBezTo>
                    <a:pt x="41129" y="20828"/>
                    <a:pt x="39073" y="24362"/>
                    <a:pt x="36793" y="27745"/>
                  </a:cubicBezTo>
                  <a:cubicBezTo>
                    <a:pt x="37144" y="27470"/>
                    <a:pt x="37469" y="27194"/>
                    <a:pt x="37820" y="26918"/>
                  </a:cubicBezTo>
                  <a:cubicBezTo>
                    <a:pt x="38522" y="26342"/>
                    <a:pt x="39224" y="25765"/>
                    <a:pt x="39926" y="25189"/>
                  </a:cubicBezTo>
                  <a:cubicBezTo>
                    <a:pt x="40627" y="24613"/>
                    <a:pt x="41304" y="24011"/>
                    <a:pt x="41981" y="23410"/>
                  </a:cubicBezTo>
                  <a:lnTo>
                    <a:pt x="41981" y="23410"/>
                  </a:lnTo>
                  <a:cubicBezTo>
                    <a:pt x="41329" y="24036"/>
                    <a:pt x="40677" y="24663"/>
                    <a:pt x="40001" y="25289"/>
                  </a:cubicBezTo>
                  <a:cubicBezTo>
                    <a:pt x="39349" y="25891"/>
                    <a:pt x="38647" y="26492"/>
                    <a:pt x="37971" y="27069"/>
                  </a:cubicBezTo>
                  <a:cubicBezTo>
                    <a:pt x="37419" y="27520"/>
                    <a:pt x="36868" y="27971"/>
                    <a:pt x="36317" y="28422"/>
                  </a:cubicBezTo>
                  <a:cubicBezTo>
                    <a:pt x="34637" y="30828"/>
                    <a:pt x="32858" y="33159"/>
                    <a:pt x="31028" y="35440"/>
                  </a:cubicBezTo>
                  <a:cubicBezTo>
                    <a:pt x="30327" y="36342"/>
                    <a:pt x="29600" y="37219"/>
                    <a:pt x="28898" y="38121"/>
                  </a:cubicBezTo>
                  <a:cubicBezTo>
                    <a:pt x="29098" y="37996"/>
                    <a:pt x="29299" y="37871"/>
                    <a:pt x="29499" y="37745"/>
                  </a:cubicBezTo>
                  <a:cubicBezTo>
                    <a:pt x="31028" y="36843"/>
                    <a:pt x="32532" y="35866"/>
                    <a:pt x="34011" y="34888"/>
                  </a:cubicBezTo>
                  <a:cubicBezTo>
                    <a:pt x="34738" y="34412"/>
                    <a:pt x="35464" y="33911"/>
                    <a:pt x="36191" y="33410"/>
                  </a:cubicBezTo>
                  <a:cubicBezTo>
                    <a:pt x="36943" y="32908"/>
                    <a:pt x="37670" y="32407"/>
                    <a:pt x="38397" y="31881"/>
                  </a:cubicBezTo>
                  <a:lnTo>
                    <a:pt x="38397" y="31881"/>
                  </a:lnTo>
                  <a:cubicBezTo>
                    <a:pt x="37695" y="32432"/>
                    <a:pt x="36993" y="32984"/>
                    <a:pt x="36291" y="33510"/>
                  </a:cubicBezTo>
                  <a:cubicBezTo>
                    <a:pt x="35565" y="34036"/>
                    <a:pt x="34838" y="34563"/>
                    <a:pt x="34111" y="35064"/>
                  </a:cubicBezTo>
                  <a:cubicBezTo>
                    <a:pt x="32657" y="36091"/>
                    <a:pt x="31154" y="37044"/>
                    <a:pt x="29650" y="37971"/>
                  </a:cubicBezTo>
                  <a:cubicBezTo>
                    <a:pt x="29249" y="38222"/>
                    <a:pt x="28848" y="38447"/>
                    <a:pt x="28472" y="38673"/>
                  </a:cubicBezTo>
                  <a:cubicBezTo>
                    <a:pt x="27469" y="40227"/>
                    <a:pt x="26467" y="41781"/>
                    <a:pt x="25414" y="43284"/>
                  </a:cubicBezTo>
                  <a:cubicBezTo>
                    <a:pt x="25489" y="43234"/>
                    <a:pt x="25565" y="43184"/>
                    <a:pt x="25640" y="43134"/>
                  </a:cubicBezTo>
                  <a:lnTo>
                    <a:pt x="27670" y="41781"/>
                  </a:lnTo>
                  <a:lnTo>
                    <a:pt x="27670" y="41781"/>
                  </a:lnTo>
                  <a:cubicBezTo>
                    <a:pt x="27043" y="42332"/>
                    <a:pt x="26417" y="42833"/>
                    <a:pt x="25740" y="43309"/>
                  </a:cubicBezTo>
                  <a:cubicBezTo>
                    <a:pt x="25514" y="43485"/>
                    <a:pt x="25289" y="43660"/>
                    <a:pt x="25038" y="43811"/>
                  </a:cubicBezTo>
                  <a:cubicBezTo>
                    <a:pt x="23284" y="46317"/>
                    <a:pt x="21429" y="48773"/>
                    <a:pt x="19499" y="51129"/>
                  </a:cubicBezTo>
                  <a:cubicBezTo>
                    <a:pt x="19349" y="51430"/>
                    <a:pt x="19174" y="51731"/>
                    <a:pt x="18998" y="52031"/>
                  </a:cubicBezTo>
                  <a:cubicBezTo>
                    <a:pt x="20051" y="51455"/>
                    <a:pt x="21078" y="50878"/>
                    <a:pt x="22131" y="50302"/>
                  </a:cubicBezTo>
                  <a:lnTo>
                    <a:pt x="22131" y="50302"/>
                  </a:lnTo>
                  <a:cubicBezTo>
                    <a:pt x="20001" y="52783"/>
                    <a:pt x="17971" y="55365"/>
                    <a:pt x="16066" y="58021"/>
                  </a:cubicBezTo>
                  <a:cubicBezTo>
                    <a:pt x="15464" y="59425"/>
                    <a:pt x="14913" y="60853"/>
                    <a:pt x="14387" y="62307"/>
                  </a:cubicBezTo>
                  <a:cubicBezTo>
                    <a:pt x="15665" y="61505"/>
                    <a:pt x="16868" y="60578"/>
                    <a:pt x="17971" y="59575"/>
                  </a:cubicBezTo>
                  <a:lnTo>
                    <a:pt x="17971" y="59575"/>
                  </a:lnTo>
                  <a:cubicBezTo>
                    <a:pt x="17469" y="60628"/>
                    <a:pt x="16943" y="61680"/>
                    <a:pt x="16442" y="62733"/>
                  </a:cubicBezTo>
                  <a:lnTo>
                    <a:pt x="16667" y="62558"/>
                  </a:lnTo>
                  <a:lnTo>
                    <a:pt x="19098" y="60904"/>
                  </a:lnTo>
                  <a:cubicBezTo>
                    <a:pt x="19900" y="60352"/>
                    <a:pt x="20702" y="59801"/>
                    <a:pt x="21529" y="59274"/>
                  </a:cubicBezTo>
                  <a:lnTo>
                    <a:pt x="21529" y="59274"/>
                  </a:lnTo>
                  <a:cubicBezTo>
                    <a:pt x="20778" y="59901"/>
                    <a:pt x="20001" y="60503"/>
                    <a:pt x="19224" y="61079"/>
                  </a:cubicBezTo>
                  <a:cubicBezTo>
                    <a:pt x="18447" y="61655"/>
                    <a:pt x="17645" y="62232"/>
                    <a:pt x="16843" y="62783"/>
                  </a:cubicBezTo>
                  <a:cubicBezTo>
                    <a:pt x="16617" y="62934"/>
                    <a:pt x="16417" y="63059"/>
                    <a:pt x="16191" y="63209"/>
                  </a:cubicBezTo>
                  <a:cubicBezTo>
                    <a:pt x="15414" y="64788"/>
                    <a:pt x="14662" y="66342"/>
                    <a:pt x="13885" y="67921"/>
                  </a:cubicBezTo>
                  <a:cubicBezTo>
                    <a:pt x="15289" y="67069"/>
                    <a:pt x="16667" y="66242"/>
                    <a:pt x="18071" y="65390"/>
                  </a:cubicBezTo>
                  <a:lnTo>
                    <a:pt x="19048" y="64638"/>
                  </a:lnTo>
                  <a:lnTo>
                    <a:pt x="19048" y="64638"/>
                  </a:lnTo>
                  <a:cubicBezTo>
                    <a:pt x="18898" y="64788"/>
                    <a:pt x="18722" y="64939"/>
                    <a:pt x="18572" y="65089"/>
                  </a:cubicBezTo>
                  <a:cubicBezTo>
                    <a:pt x="18697" y="65014"/>
                    <a:pt x="18823" y="64939"/>
                    <a:pt x="18948" y="64863"/>
                  </a:cubicBezTo>
                  <a:lnTo>
                    <a:pt x="18948" y="64863"/>
                  </a:lnTo>
                  <a:cubicBezTo>
                    <a:pt x="17093" y="67395"/>
                    <a:pt x="15239" y="69951"/>
                    <a:pt x="13359" y="72508"/>
                  </a:cubicBezTo>
                  <a:cubicBezTo>
                    <a:pt x="13810" y="72132"/>
                    <a:pt x="14261" y="71756"/>
                    <a:pt x="14712" y="71405"/>
                  </a:cubicBezTo>
                  <a:cubicBezTo>
                    <a:pt x="15590" y="70703"/>
                    <a:pt x="16492" y="69976"/>
                    <a:pt x="17394" y="69300"/>
                  </a:cubicBezTo>
                  <a:lnTo>
                    <a:pt x="17394" y="69300"/>
                  </a:lnTo>
                  <a:cubicBezTo>
                    <a:pt x="16567" y="70077"/>
                    <a:pt x="15690" y="70828"/>
                    <a:pt x="14838" y="71580"/>
                  </a:cubicBezTo>
                  <a:cubicBezTo>
                    <a:pt x="14136" y="72182"/>
                    <a:pt x="13434" y="72783"/>
                    <a:pt x="12732" y="73360"/>
                  </a:cubicBezTo>
                  <a:lnTo>
                    <a:pt x="10377" y="76593"/>
                  </a:lnTo>
                  <a:cubicBezTo>
                    <a:pt x="11304" y="76192"/>
                    <a:pt x="12256" y="75791"/>
                    <a:pt x="13184" y="75390"/>
                  </a:cubicBezTo>
                  <a:lnTo>
                    <a:pt x="13184" y="75390"/>
                  </a:lnTo>
                  <a:cubicBezTo>
                    <a:pt x="12407" y="78021"/>
                    <a:pt x="11580" y="80653"/>
                    <a:pt x="10727" y="83260"/>
                  </a:cubicBezTo>
                  <a:cubicBezTo>
                    <a:pt x="10778" y="83209"/>
                    <a:pt x="10853" y="83159"/>
                    <a:pt x="10903" y="83109"/>
                  </a:cubicBezTo>
                  <a:cubicBezTo>
                    <a:pt x="11529" y="82533"/>
                    <a:pt x="12181" y="81956"/>
                    <a:pt x="12833" y="81405"/>
                  </a:cubicBezTo>
                  <a:lnTo>
                    <a:pt x="12833" y="81405"/>
                  </a:lnTo>
                  <a:cubicBezTo>
                    <a:pt x="12256" y="82031"/>
                    <a:pt x="11655" y="82633"/>
                    <a:pt x="11053" y="83260"/>
                  </a:cubicBezTo>
                  <a:cubicBezTo>
                    <a:pt x="10878" y="83410"/>
                    <a:pt x="10727" y="83585"/>
                    <a:pt x="10552" y="83736"/>
                  </a:cubicBezTo>
                  <a:cubicBezTo>
                    <a:pt x="10026" y="85290"/>
                    <a:pt x="9499" y="86844"/>
                    <a:pt x="8948" y="88372"/>
                  </a:cubicBezTo>
                  <a:cubicBezTo>
                    <a:pt x="9073" y="88247"/>
                    <a:pt x="9224" y="88122"/>
                    <a:pt x="9374" y="87996"/>
                  </a:cubicBezTo>
                  <a:lnTo>
                    <a:pt x="9374" y="87996"/>
                  </a:lnTo>
                  <a:cubicBezTo>
                    <a:pt x="9199" y="88222"/>
                    <a:pt x="9023" y="88448"/>
                    <a:pt x="8848" y="88648"/>
                  </a:cubicBezTo>
                  <a:cubicBezTo>
                    <a:pt x="8146" y="90553"/>
                    <a:pt x="7419" y="92458"/>
                    <a:pt x="6667" y="94337"/>
                  </a:cubicBezTo>
                  <a:cubicBezTo>
                    <a:pt x="7469" y="93661"/>
                    <a:pt x="8321" y="92984"/>
                    <a:pt x="9199" y="92357"/>
                  </a:cubicBezTo>
                  <a:lnTo>
                    <a:pt x="9199" y="92357"/>
                  </a:lnTo>
                  <a:cubicBezTo>
                    <a:pt x="8773" y="93360"/>
                    <a:pt x="8346" y="94362"/>
                    <a:pt x="7870" y="95340"/>
                  </a:cubicBezTo>
                  <a:lnTo>
                    <a:pt x="9199" y="94112"/>
                  </a:lnTo>
                  <a:lnTo>
                    <a:pt x="12281" y="91305"/>
                  </a:lnTo>
                  <a:cubicBezTo>
                    <a:pt x="13309" y="90377"/>
                    <a:pt x="14362" y="89475"/>
                    <a:pt x="15414" y="88573"/>
                  </a:cubicBezTo>
                  <a:lnTo>
                    <a:pt x="15414" y="88573"/>
                  </a:lnTo>
                  <a:cubicBezTo>
                    <a:pt x="14437" y="89550"/>
                    <a:pt x="13434" y="90503"/>
                    <a:pt x="12432" y="91455"/>
                  </a:cubicBezTo>
                  <a:lnTo>
                    <a:pt x="9399" y="94312"/>
                  </a:lnTo>
                  <a:lnTo>
                    <a:pt x="7570" y="95941"/>
                  </a:lnTo>
                  <a:cubicBezTo>
                    <a:pt x="6768" y="97570"/>
                    <a:pt x="5890" y="99149"/>
                    <a:pt x="4938" y="100678"/>
                  </a:cubicBezTo>
                  <a:cubicBezTo>
                    <a:pt x="5865" y="100077"/>
                    <a:pt x="6818" y="99475"/>
                    <a:pt x="7745" y="98874"/>
                  </a:cubicBezTo>
                  <a:lnTo>
                    <a:pt x="7745" y="98874"/>
                  </a:lnTo>
                  <a:cubicBezTo>
                    <a:pt x="7219" y="99876"/>
                    <a:pt x="6642" y="100829"/>
                    <a:pt x="6041" y="101756"/>
                  </a:cubicBezTo>
                  <a:cubicBezTo>
                    <a:pt x="7018" y="101154"/>
                    <a:pt x="8021" y="100528"/>
                    <a:pt x="8998" y="99901"/>
                  </a:cubicBezTo>
                  <a:lnTo>
                    <a:pt x="8998" y="99901"/>
                  </a:lnTo>
                  <a:cubicBezTo>
                    <a:pt x="8071" y="102107"/>
                    <a:pt x="6918" y="104212"/>
                    <a:pt x="5539" y="106167"/>
                  </a:cubicBezTo>
                  <a:cubicBezTo>
                    <a:pt x="5239" y="106919"/>
                    <a:pt x="4913" y="107671"/>
                    <a:pt x="4562" y="108398"/>
                  </a:cubicBezTo>
                  <a:cubicBezTo>
                    <a:pt x="4687" y="108297"/>
                    <a:pt x="4813" y="108197"/>
                    <a:pt x="4963" y="108097"/>
                  </a:cubicBezTo>
                  <a:cubicBezTo>
                    <a:pt x="5915" y="107395"/>
                    <a:pt x="6893" y="106668"/>
                    <a:pt x="7845" y="105916"/>
                  </a:cubicBezTo>
                  <a:cubicBezTo>
                    <a:pt x="8798" y="105189"/>
                    <a:pt x="9750" y="104413"/>
                    <a:pt x="10677" y="103661"/>
                  </a:cubicBezTo>
                  <a:cubicBezTo>
                    <a:pt x="11605" y="102884"/>
                    <a:pt x="12532" y="102107"/>
                    <a:pt x="13459" y="101330"/>
                  </a:cubicBezTo>
                  <a:lnTo>
                    <a:pt x="13459" y="101330"/>
                  </a:lnTo>
                  <a:cubicBezTo>
                    <a:pt x="12607" y="102182"/>
                    <a:pt x="11730" y="103009"/>
                    <a:pt x="10803" y="103811"/>
                  </a:cubicBezTo>
                  <a:cubicBezTo>
                    <a:pt x="9900" y="104613"/>
                    <a:pt x="8973" y="105390"/>
                    <a:pt x="8021" y="106142"/>
                  </a:cubicBezTo>
                  <a:cubicBezTo>
                    <a:pt x="7043" y="106869"/>
                    <a:pt x="6091" y="107596"/>
                    <a:pt x="5088" y="108272"/>
                  </a:cubicBezTo>
                  <a:cubicBezTo>
                    <a:pt x="4838" y="108448"/>
                    <a:pt x="4612" y="108598"/>
                    <a:pt x="4387" y="108748"/>
                  </a:cubicBezTo>
                  <a:cubicBezTo>
                    <a:pt x="3184" y="111179"/>
                    <a:pt x="1705" y="113485"/>
                    <a:pt x="1" y="115616"/>
                  </a:cubicBezTo>
                  <a:cubicBezTo>
                    <a:pt x="2457" y="114312"/>
                    <a:pt x="5690" y="112508"/>
                    <a:pt x="7068" y="111355"/>
                  </a:cubicBezTo>
                  <a:lnTo>
                    <a:pt x="7093" y="111330"/>
                  </a:lnTo>
                  <a:cubicBezTo>
                    <a:pt x="7118" y="111305"/>
                    <a:pt x="7118" y="111305"/>
                    <a:pt x="7118" y="111305"/>
                  </a:cubicBezTo>
                  <a:cubicBezTo>
                    <a:pt x="13860" y="105515"/>
                    <a:pt x="18973" y="97971"/>
                    <a:pt x="21780" y="89625"/>
                  </a:cubicBezTo>
                  <a:lnTo>
                    <a:pt x="21780" y="89625"/>
                  </a:lnTo>
                  <a:cubicBezTo>
                    <a:pt x="18622" y="93084"/>
                    <a:pt x="14963" y="96117"/>
                    <a:pt x="10928" y="98623"/>
                  </a:cubicBezTo>
                  <a:cubicBezTo>
                    <a:pt x="16241" y="92834"/>
                    <a:pt x="20276" y="85941"/>
                    <a:pt x="22758" y="78523"/>
                  </a:cubicBezTo>
                  <a:lnTo>
                    <a:pt x="22758" y="78523"/>
                  </a:lnTo>
                  <a:cubicBezTo>
                    <a:pt x="19800" y="81931"/>
                    <a:pt x="16868" y="85365"/>
                    <a:pt x="13910" y="88773"/>
                  </a:cubicBezTo>
                  <a:cubicBezTo>
                    <a:pt x="17545" y="76919"/>
                    <a:pt x="22432" y="65490"/>
                    <a:pt x="28472" y="54688"/>
                  </a:cubicBezTo>
                  <a:cubicBezTo>
                    <a:pt x="29174" y="53460"/>
                    <a:pt x="29875" y="52232"/>
                    <a:pt x="30577" y="51004"/>
                  </a:cubicBezTo>
                  <a:lnTo>
                    <a:pt x="30577" y="51004"/>
                  </a:lnTo>
                  <a:cubicBezTo>
                    <a:pt x="26943" y="53084"/>
                    <a:pt x="23083" y="54914"/>
                    <a:pt x="19274" y="56718"/>
                  </a:cubicBezTo>
                  <a:cubicBezTo>
                    <a:pt x="24311" y="53134"/>
                    <a:pt x="29174" y="49375"/>
                    <a:pt x="33911" y="45440"/>
                  </a:cubicBezTo>
                  <a:cubicBezTo>
                    <a:pt x="34337" y="44738"/>
                    <a:pt x="34738" y="44036"/>
                    <a:pt x="35164" y="43360"/>
                  </a:cubicBezTo>
                  <a:lnTo>
                    <a:pt x="35164" y="43360"/>
                  </a:lnTo>
                  <a:cubicBezTo>
                    <a:pt x="31479" y="45340"/>
                    <a:pt x="27670" y="47144"/>
                    <a:pt x="23760" y="48773"/>
                  </a:cubicBezTo>
                  <a:cubicBezTo>
                    <a:pt x="29023" y="44863"/>
                    <a:pt x="34136" y="40778"/>
                    <a:pt x="39124" y="36542"/>
                  </a:cubicBezTo>
                  <a:cubicBezTo>
                    <a:pt x="42332" y="30778"/>
                    <a:pt x="45214" y="24863"/>
                    <a:pt x="47068" y="18547"/>
                  </a:cubicBezTo>
                  <a:cubicBezTo>
                    <a:pt x="47870" y="15866"/>
                    <a:pt x="48447" y="13084"/>
                    <a:pt x="48447" y="10302"/>
                  </a:cubicBezTo>
                  <a:cubicBezTo>
                    <a:pt x="48447" y="8948"/>
                    <a:pt x="48322" y="7595"/>
                    <a:pt x="47996" y="6242"/>
                  </a:cubicBezTo>
                  <a:cubicBezTo>
                    <a:pt x="47419" y="3936"/>
                    <a:pt x="46191" y="1705"/>
                    <a:pt x="444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218;p74">
              <a:extLst>
                <a:ext uri="{FF2B5EF4-FFF2-40B4-BE49-F238E27FC236}">
                  <a16:creationId xmlns:a16="http://schemas.microsoft.com/office/drawing/2014/main" id="{A0E38EE1-ABDE-49B6-E1BC-08999604FB1B}"/>
                </a:ext>
              </a:extLst>
            </p:cNvPr>
            <p:cNvSpPr/>
            <p:nvPr/>
          </p:nvSpPr>
          <p:spPr>
            <a:xfrm flipH="1">
              <a:off x="4985425" y="2344286"/>
              <a:ext cx="379339" cy="1013437"/>
            </a:xfrm>
            <a:custGeom>
              <a:avLst/>
              <a:gdLst/>
              <a:ahLst/>
              <a:cxnLst/>
              <a:rect l="l" t="t" r="r" b="b"/>
              <a:pathLst>
                <a:path w="25264" h="67495" extrusionOk="0">
                  <a:moveTo>
                    <a:pt x="25264" y="1"/>
                  </a:moveTo>
                  <a:lnTo>
                    <a:pt x="25264" y="1"/>
                  </a:lnTo>
                  <a:cubicBezTo>
                    <a:pt x="25239" y="26"/>
                    <a:pt x="25239" y="26"/>
                    <a:pt x="25239" y="26"/>
                  </a:cubicBezTo>
                  <a:cubicBezTo>
                    <a:pt x="23835" y="1780"/>
                    <a:pt x="22457" y="3535"/>
                    <a:pt x="21129" y="5314"/>
                  </a:cubicBezTo>
                  <a:cubicBezTo>
                    <a:pt x="21479" y="5089"/>
                    <a:pt x="21855" y="4838"/>
                    <a:pt x="22206" y="4612"/>
                  </a:cubicBezTo>
                  <a:cubicBezTo>
                    <a:pt x="23259" y="3109"/>
                    <a:pt x="24261" y="1555"/>
                    <a:pt x="25264" y="1"/>
                  </a:cubicBezTo>
                  <a:close/>
                  <a:moveTo>
                    <a:pt x="21830" y="5139"/>
                  </a:moveTo>
                  <a:lnTo>
                    <a:pt x="21830" y="5139"/>
                  </a:lnTo>
                  <a:cubicBezTo>
                    <a:pt x="21454" y="5414"/>
                    <a:pt x="21078" y="5665"/>
                    <a:pt x="20677" y="5916"/>
                  </a:cubicBezTo>
                  <a:cubicBezTo>
                    <a:pt x="19124" y="8021"/>
                    <a:pt x="17645" y="10201"/>
                    <a:pt x="16291" y="12457"/>
                  </a:cubicBezTo>
                  <a:cubicBezTo>
                    <a:pt x="18221" y="10101"/>
                    <a:pt x="20076" y="7645"/>
                    <a:pt x="21830" y="5139"/>
                  </a:cubicBezTo>
                  <a:close/>
                  <a:moveTo>
                    <a:pt x="18923" y="11630"/>
                  </a:moveTo>
                  <a:lnTo>
                    <a:pt x="18923" y="11630"/>
                  </a:lnTo>
                  <a:cubicBezTo>
                    <a:pt x="17870" y="12206"/>
                    <a:pt x="16843" y="12783"/>
                    <a:pt x="15790" y="13359"/>
                  </a:cubicBezTo>
                  <a:cubicBezTo>
                    <a:pt x="15565" y="13735"/>
                    <a:pt x="15364" y="14111"/>
                    <a:pt x="15164" y="14512"/>
                  </a:cubicBezTo>
                  <a:cubicBezTo>
                    <a:pt x="14311" y="16091"/>
                    <a:pt x="13560" y="17695"/>
                    <a:pt x="12858" y="19349"/>
                  </a:cubicBezTo>
                  <a:cubicBezTo>
                    <a:pt x="14763" y="16693"/>
                    <a:pt x="16793" y="14111"/>
                    <a:pt x="18923" y="11630"/>
                  </a:cubicBezTo>
                  <a:close/>
                  <a:moveTo>
                    <a:pt x="14763" y="20903"/>
                  </a:moveTo>
                  <a:lnTo>
                    <a:pt x="14763" y="20903"/>
                  </a:lnTo>
                  <a:cubicBezTo>
                    <a:pt x="13660" y="21906"/>
                    <a:pt x="12457" y="22833"/>
                    <a:pt x="11179" y="23635"/>
                  </a:cubicBezTo>
                  <a:cubicBezTo>
                    <a:pt x="10903" y="24412"/>
                    <a:pt x="10627" y="25214"/>
                    <a:pt x="10377" y="26016"/>
                  </a:cubicBezTo>
                  <a:lnTo>
                    <a:pt x="11053" y="25540"/>
                  </a:lnTo>
                  <a:lnTo>
                    <a:pt x="13234" y="24061"/>
                  </a:lnTo>
                  <a:cubicBezTo>
                    <a:pt x="13735" y="23008"/>
                    <a:pt x="14261" y="21956"/>
                    <a:pt x="14763" y="20903"/>
                  </a:cubicBezTo>
                  <a:close/>
                  <a:moveTo>
                    <a:pt x="12983" y="24537"/>
                  </a:moveTo>
                  <a:lnTo>
                    <a:pt x="12983" y="24537"/>
                  </a:lnTo>
                  <a:cubicBezTo>
                    <a:pt x="12382" y="24938"/>
                    <a:pt x="11780" y="25339"/>
                    <a:pt x="11179" y="25715"/>
                  </a:cubicBezTo>
                  <a:cubicBezTo>
                    <a:pt x="10878" y="25891"/>
                    <a:pt x="10577" y="26091"/>
                    <a:pt x="10301" y="26267"/>
                  </a:cubicBezTo>
                  <a:cubicBezTo>
                    <a:pt x="9850" y="27570"/>
                    <a:pt x="9449" y="28898"/>
                    <a:pt x="9048" y="30227"/>
                  </a:cubicBezTo>
                  <a:cubicBezTo>
                    <a:pt x="9600" y="29901"/>
                    <a:pt x="10126" y="29575"/>
                    <a:pt x="10677" y="29249"/>
                  </a:cubicBezTo>
                  <a:cubicBezTo>
                    <a:pt x="11454" y="27670"/>
                    <a:pt x="12206" y="26116"/>
                    <a:pt x="12983" y="24537"/>
                  </a:cubicBezTo>
                  <a:close/>
                  <a:moveTo>
                    <a:pt x="5991" y="53685"/>
                  </a:moveTo>
                  <a:cubicBezTo>
                    <a:pt x="5113" y="54312"/>
                    <a:pt x="4261" y="54989"/>
                    <a:pt x="3459" y="55665"/>
                  </a:cubicBezTo>
                  <a:cubicBezTo>
                    <a:pt x="3008" y="56818"/>
                    <a:pt x="2532" y="57971"/>
                    <a:pt x="2056" y="59124"/>
                  </a:cubicBezTo>
                  <a:cubicBezTo>
                    <a:pt x="2356" y="58848"/>
                    <a:pt x="2657" y="58548"/>
                    <a:pt x="2958" y="58272"/>
                  </a:cubicBezTo>
                  <a:lnTo>
                    <a:pt x="4662" y="56668"/>
                  </a:lnTo>
                  <a:cubicBezTo>
                    <a:pt x="5138" y="55690"/>
                    <a:pt x="5565" y="54688"/>
                    <a:pt x="5991" y="53685"/>
                  </a:cubicBezTo>
                  <a:close/>
                  <a:moveTo>
                    <a:pt x="4362" y="57269"/>
                  </a:moveTo>
                  <a:lnTo>
                    <a:pt x="3108" y="58422"/>
                  </a:lnTo>
                  <a:cubicBezTo>
                    <a:pt x="2707" y="58773"/>
                    <a:pt x="2306" y="59124"/>
                    <a:pt x="1905" y="59475"/>
                  </a:cubicBezTo>
                  <a:cubicBezTo>
                    <a:pt x="1429" y="60578"/>
                    <a:pt x="978" y="61680"/>
                    <a:pt x="477" y="62783"/>
                  </a:cubicBezTo>
                  <a:cubicBezTo>
                    <a:pt x="903" y="62532"/>
                    <a:pt x="1304" y="62257"/>
                    <a:pt x="1730" y="62006"/>
                  </a:cubicBezTo>
                  <a:cubicBezTo>
                    <a:pt x="2682" y="60477"/>
                    <a:pt x="3560" y="58898"/>
                    <a:pt x="4362" y="57269"/>
                  </a:cubicBezTo>
                  <a:close/>
                  <a:moveTo>
                    <a:pt x="5790" y="61229"/>
                  </a:moveTo>
                  <a:lnTo>
                    <a:pt x="5790" y="61229"/>
                  </a:lnTo>
                  <a:cubicBezTo>
                    <a:pt x="4813" y="61856"/>
                    <a:pt x="3810" y="62482"/>
                    <a:pt x="2833" y="63084"/>
                  </a:cubicBezTo>
                  <a:cubicBezTo>
                    <a:pt x="1955" y="64387"/>
                    <a:pt x="1028" y="65640"/>
                    <a:pt x="1" y="66793"/>
                  </a:cubicBezTo>
                  <a:cubicBezTo>
                    <a:pt x="452" y="66743"/>
                    <a:pt x="903" y="66618"/>
                    <a:pt x="1329" y="66442"/>
                  </a:cubicBezTo>
                  <a:lnTo>
                    <a:pt x="2081" y="65791"/>
                  </a:lnTo>
                  <a:cubicBezTo>
                    <a:pt x="2582" y="65390"/>
                    <a:pt x="3058" y="64964"/>
                    <a:pt x="3534" y="64563"/>
                  </a:cubicBezTo>
                  <a:lnTo>
                    <a:pt x="3534" y="64563"/>
                  </a:lnTo>
                  <a:cubicBezTo>
                    <a:pt x="3133" y="65039"/>
                    <a:pt x="2682" y="65515"/>
                    <a:pt x="2231" y="65941"/>
                  </a:cubicBezTo>
                  <a:cubicBezTo>
                    <a:pt x="2206" y="65966"/>
                    <a:pt x="2206" y="65966"/>
                    <a:pt x="2181" y="65991"/>
                  </a:cubicBezTo>
                  <a:cubicBezTo>
                    <a:pt x="2557" y="65741"/>
                    <a:pt x="2908" y="65465"/>
                    <a:pt x="3209" y="65139"/>
                  </a:cubicBezTo>
                  <a:lnTo>
                    <a:pt x="3209" y="65139"/>
                  </a:lnTo>
                  <a:cubicBezTo>
                    <a:pt x="2933" y="65941"/>
                    <a:pt x="2657" y="66718"/>
                    <a:pt x="2331" y="67495"/>
                  </a:cubicBezTo>
                  <a:cubicBezTo>
                    <a:pt x="3710" y="65540"/>
                    <a:pt x="4863" y="63435"/>
                    <a:pt x="5790" y="61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219;p74">
              <a:extLst>
                <a:ext uri="{FF2B5EF4-FFF2-40B4-BE49-F238E27FC236}">
                  <a16:creationId xmlns:a16="http://schemas.microsoft.com/office/drawing/2014/main" id="{23BCDD41-CCD0-8586-37F0-C235E22733EE}"/>
                </a:ext>
              </a:extLst>
            </p:cNvPr>
            <p:cNvSpPr/>
            <p:nvPr/>
          </p:nvSpPr>
          <p:spPr>
            <a:xfrm flipH="1">
              <a:off x="4782558" y="2115098"/>
              <a:ext cx="85060" cy="75285"/>
            </a:xfrm>
            <a:custGeom>
              <a:avLst/>
              <a:gdLst/>
              <a:ahLst/>
              <a:cxnLst/>
              <a:rect l="l" t="t" r="r" b="b"/>
              <a:pathLst>
                <a:path w="5665" h="5014" extrusionOk="0">
                  <a:moveTo>
                    <a:pt x="5665" y="1"/>
                  </a:moveTo>
                  <a:lnTo>
                    <a:pt x="5665" y="1"/>
                  </a:lnTo>
                  <a:cubicBezTo>
                    <a:pt x="4988" y="602"/>
                    <a:pt x="4311" y="1204"/>
                    <a:pt x="3610" y="1780"/>
                  </a:cubicBezTo>
                  <a:cubicBezTo>
                    <a:pt x="2908" y="2356"/>
                    <a:pt x="2206" y="2933"/>
                    <a:pt x="1504" y="3509"/>
                  </a:cubicBezTo>
                  <a:cubicBezTo>
                    <a:pt x="1153" y="3785"/>
                    <a:pt x="828" y="4061"/>
                    <a:pt x="477" y="4336"/>
                  </a:cubicBezTo>
                  <a:cubicBezTo>
                    <a:pt x="301" y="4562"/>
                    <a:pt x="151" y="4788"/>
                    <a:pt x="1" y="5013"/>
                  </a:cubicBezTo>
                  <a:cubicBezTo>
                    <a:pt x="552" y="4562"/>
                    <a:pt x="1103" y="4111"/>
                    <a:pt x="1655" y="3660"/>
                  </a:cubicBezTo>
                  <a:cubicBezTo>
                    <a:pt x="2331" y="3083"/>
                    <a:pt x="3033" y="2482"/>
                    <a:pt x="3685" y="1880"/>
                  </a:cubicBezTo>
                  <a:cubicBezTo>
                    <a:pt x="4361" y="1254"/>
                    <a:pt x="5013" y="627"/>
                    <a:pt x="5665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220;p74">
              <a:extLst>
                <a:ext uri="{FF2B5EF4-FFF2-40B4-BE49-F238E27FC236}">
                  <a16:creationId xmlns:a16="http://schemas.microsoft.com/office/drawing/2014/main" id="{0CC0FE82-84CF-5510-4FE8-39CD0343EADB}"/>
                </a:ext>
              </a:extLst>
            </p:cNvPr>
            <p:cNvSpPr/>
            <p:nvPr/>
          </p:nvSpPr>
          <p:spPr>
            <a:xfrm flipH="1">
              <a:off x="4836379" y="2242298"/>
              <a:ext cx="149414" cy="102372"/>
            </a:xfrm>
            <a:custGeom>
              <a:avLst/>
              <a:gdLst/>
              <a:ahLst/>
              <a:cxnLst/>
              <a:rect l="l" t="t" r="r" b="b"/>
              <a:pathLst>
                <a:path w="9951" h="6818" extrusionOk="0">
                  <a:moveTo>
                    <a:pt x="9951" y="1"/>
                  </a:moveTo>
                  <a:lnTo>
                    <a:pt x="9951" y="1"/>
                  </a:lnTo>
                  <a:cubicBezTo>
                    <a:pt x="9224" y="527"/>
                    <a:pt x="8497" y="1028"/>
                    <a:pt x="7745" y="1530"/>
                  </a:cubicBezTo>
                  <a:cubicBezTo>
                    <a:pt x="7018" y="2031"/>
                    <a:pt x="6292" y="2532"/>
                    <a:pt x="5565" y="3008"/>
                  </a:cubicBezTo>
                  <a:cubicBezTo>
                    <a:pt x="4086" y="3986"/>
                    <a:pt x="2582" y="4963"/>
                    <a:pt x="1053" y="5865"/>
                  </a:cubicBezTo>
                  <a:cubicBezTo>
                    <a:pt x="853" y="5991"/>
                    <a:pt x="652" y="6116"/>
                    <a:pt x="452" y="6241"/>
                  </a:cubicBezTo>
                  <a:cubicBezTo>
                    <a:pt x="302" y="6417"/>
                    <a:pt x="151" y="6617"/>
                    <a:pt x="1" y="6818"/>
                  </a:cubicBezTo>
                  <a:cubicBezTo>
                    <a:pt x="1" y="6818"/>
                    <a:pt x="1" y="6818"/>
                    <a:pt x="26" y="6793"/>
                  </a:cubicBezTo>
                  <a:cubicBezTo>
                    <a:pt x="402" y="6567"/>
                    <a:pt x="803" y="6342"/>
                    <a:pt x="1204" y="6091"/>
                  </a:cubicBezTo>
                  <a:cubicBezTo>
                    <a:pt x="2708" y="5164"/>
                    <a:pt x="4211" y="4211"/>
                    <a:pt x="5665" y="3184"/>
                  </a:cubicBezTo>
                  <a:cubicBezTo>
                    <a:pt x="6392" y="2683"/>
                    <a:pt x="7119" y="2156"/>
                    <a:pt x="7845" y="1630"/>
                  </a:cubicBezTo>
                  <a:cubicBezTo>
                    <a:pt x="8547" y="1104"/>
                    <a:pt x="9249" y="552"/>
                    <a:pt x="9951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221;p74">
              <a:extLst>
                <a:ext uri="{FF2B5EF4-FFF2-40B4-BE49-F238E27FC236}">
                  <a16:creationId xmlns:a16="http://schemas.microsoft.com/office/drawing/2014/main" id="{15DF58A2-0CDA-ACBC-478D-466E0B47F196}"/>
                </a:ext>
              </a:extLst>
            </p:cNvPr>
            <p:cNvSpPr/>
            <p:nvPr/>
          </p:nvSpPr>
          <p:spPr>
            <a:xfrm flipH="1">
              <a:off x="4997449" y="2390956"/>
              <a:ext cx="56832" cy="42162"/>
            </a:xfrm>
            <a:custGeom>
              <a:avLst/>
              <a:gdLst/>
              <a:ahLst/>
              <a:cxnLst/>
              <a:rect l="l" t="t" r="r" b="b"/>
              <a:pathLst>
                <a:path w="3785" h="2808" extrusionOk="0">
                  <a:moveTo>
                    <a:pt x="3785" y="1"/>
                  </a:moveTo>
                  <a:lnTo>
                    <a:pt x="1755" y="1354"/>
                  </a:lnTo>
                  <a:cubicBezTo>
                    <a:pt x="1680" y="1404"/>
                    <a:pt x="1604" y="1454"/>
                    <a:pt x="1529" y="1504"/>
                  </a:cubicBezTo>
                  <a:cubicBezTo>
                    <a:pt x="1178" y="1730"/>
                    <a:pt x="802" y="1981"/>
                    <a:pt x="452" y="2206"/>
                  </a:cubicBezTo>
                  <a:cubicBezTo>
                    <a:pt x="301" y="2407"/>
                    <a:pt x="151" y="2607"/>
                    <a:pt x="0" y="2808"/>
                  </a:cubicBezTo>
                  <a:cubicBezTo>
                    <a:pt x="401" y="2557"/>
                    <a:pt x="777" y="2306"/>
                    <a:pt x="1153" y="2031"/>
                  </a:cubicBezTo>
                  <a:cubicBezTo>
                    <a:pt x="1404" y="1880"/>
                    <a:pt x="1629" y="1705"/>
                    <a:pt x="1855" y="1529"/>
                  </a:cubicBezTo>
                  <a:cubicBezTo>
                    <a:pt x="2532" y="1053"/>
                    <a:pt x="3158" y="552"/>
                    <a:pt x="3785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222;p74">
              <a:extLst>
                <a:ext uri="{FF2B5EF4-FFF2-40B4-BE49-F238E27FC236}">
                  <a16:creationId xmlns:a16="http://schemas.microsoft.com/office/drawing/2014/main" id="{5A247676-30AB-6390-3B86-5D11D7B897F2}"/>
                </a:ext>
              </a:extLst>
            </p:cNvPr>
            <p:cNvSpPr/>
            <p:nvPr/>
          </p:nvSpPr>
          <p:spPr>
            <a:xfrm flipH="1">
              <a:off x="5089650" y="2653645"/>
              <a:ext cx="120435" cy="85060"/>
            </a:xfrm>
            <a:custGeom>
              <a:avLst/>
              <a:gdLst/>
              <a:ahLst/>
              <a:cxnLst/>
              <a:rect l="l" t="t" r="r" b="b"/>
              <a:pathLst>
                <a:path w="8021" h="5665" extrusionOk="0">
                  <a:moveTo>
                    <a:pt x="8020" y="0"/>
                  </a:moveTo>
                  <a:cubicBezTo>
                    <a:pt x="7193" y="527"/>
                    <a:pt x="6391" y="1078"/>
                    <a:pt x="5589" y="1630"/>
                  </a:cubicBezTo>
                  <a:lnTo>
                    <a:pt x="3158" y="3284"/>
                  </a:lnTo>
                  <a:lnTo>
                    <a:pt x="2933" y="3459"/>
                  </a:lnTo>
                  <a:lnTo>
                    <a:pt x="752" y="4938"/>
                  </a:lnTo>
                  <a:lnTo>
                    <a:pt x="76" y="5414"/>
                  </a:lnTo>
                  <a:cubicBezTo>
                    <a:pt x="51" y="5489"/>
                    <a:pt x="25" y="5564"/>
                    <a:pt x="0" y="5665"/>
                  </a:cubicBezTo>
                  <a:cubicBezTo>
                    <a:pt x="276" y="5489"/>
                    <a:pt x="577" y="5289"/>
                    <a:pt x="878" y="5113"/>
                  </a:cubicBezTo>
                  <a:cubicBezTo>
                    <a:pt x="1479" y="4737"/>
                    <a:pt x="2081" y="4336"/>
                    <a:pt x="2682" y="3935"/>
                  </a:cubicBezTo>
                  <a:cubicBezTo>
                    <a:pt x="2908" y="3785"/>
                    <a:pt x="3108" y="3660"/>
                    <a:pt x="3334" y="3509"/>
                  </a:cubicBezTo>
                  <a:cubicBezTo>
                    <a:pt x="4136" y="2958"/>
                    <a:pt x="4938" y="2381"/>
                    <a:pt x="5715" y="1805"/>
                  </a:cubicBezTo>
                  <a:cubicBezTo>
                    <a:pt x="6492" y="1229"/>
                    <a:pt x="7269" y="627"/>
                    <a:pt x="8020" y="0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223;p74">
              <a:extLst>
                <a:ext uri="{FF2B5EF4-FFF2-40B4-BE49-F238E27FC236}">
                  <a16:creationId xmlns:a16="http://schemas.microsoft.com/office/drawing/2014/main" id="{092F7C98-A635-567C-EAB1-98C34C753D67}"/>
                </a:ext>
              </a:extLst>
            </p:cNvPr>
            <p:cNvSpPr/>
            <p:nvPr/>
          </p:nvSpPr>
          <p:spPr>
            <a:xfrm flipH="1">
              <a:off x="5126898" y="2734175"/>
              <a:ext cx="14700" cy="11306"/>
            </a:xfrm>
            <a:custGeom>
              <a:avLst/>
              <a:gdLst/>
              <a:ahLst/>
              <a:cxnLst/>
              <a:rect l="l" t="t" r="r" b="b"/>
              <a:pathLst>
                <a:path w="979" h="753" extrusionOk="0">
                  <a:moveTo>
                    <a:pt x="978" y="1"/>
                  </a:moveTo>
                  <a:lnTo>
                    <a:pt x="1" y="753"/>
                  </a:lnTo>
                  <a:cubicBezTo>
                    <a:pt x="176" y="653"/>
                    <a:pt x="327" y="552"/>
                    <a:pt x="502" y="452"/>
                  </a:cubicBezTo>
                  <a:cubicBezTo>
                    <a:pt x="652" y="302"/>
                    <a:pt x="828" y="151"/>
                    <a:pt x="978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224;p74">
              <a:extLst>
                <a:ext uri="{FF2B5EF4-FFF2-40B4-BE49-F238E27FC236}">
                  <a16:creationId xmlns:a16="http://schemas.microsoft.com/office/drawing/2014/main" id="{D8BE23CF-3B07-C901-CF45-87E960B1E087}"/>
                </a:ext>
              </a:extLst>
            </p:cNvPr>
            <p:cNvSpPr/>
            <p:nvPr/>
          </p:nvSpPr>
          <p:spPr>
            <a:xfrm flipH="1">
              <a:off x="5151738" y="2804180"/>
              <a:ext cx="70015" cy="60976"/>
            </a:xfrm>
            <a:custGeom>
              <a:avLst/>
              <a:gdLst/>
              <a:ahLst/>
              <a:cxnLst/>
              <a:rect l="l" t="t" r="r" b="b"/>
              <a:pathLst>
                <a:path w="4663" h="4061" extrusionOk="0">
                  <a:moveTo>
                    <a:pt x="4662" y="1"/>
                  </a:moveTo>
                  <a:lnTo>
                    <a:pt x="4662" y="1"/>
                  </a:lnTo>
                  <a:cubicBezTo>
                    <a:pt x="3760" y="677"/>
                    <a:pt x="2858" y="1404"/>
                    <a:pt x="1980" y="2106"/>
                  </a:cubicBezTo>
                  <a:cubicBezTo>
                    <a:pt x="1529" y="2457"/>
                    <a:pt x="1078" y="2833"/>
                    <a:pt x="627" y="3209"/>
                  </a:cubicBezTo>
                  <a:cubicBezTo>
                    <a:pt x="427" y="3484"/>
                    <a:pt x="201" y="3785"/>
                    <a:pt x="0" y="4061"/>
                  </a:cubicBezTo>
                  <a:cubicBezTo>
                    <a:pt x="702" y="3484"/>
                    <a:pt x="1404" y="2883"/>
                    <a:pt x="2106" y="2281"/>
                  </a:cubicBezTo>
                  <a:cubicBezTo>
                    <a:pt x="2958" y="1529"/>
                    <a:pt x="3835" y="778"/>
                    <a:pt x="4662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225;p74">
              <a:extLst>
                <a:ext uri="{FF2B5EF4-FFF2-40B4-BE49-F238E27FC236}">
                  <a16:creationId xmlns:a16="http://schemas.microsoft.com/office/drawing/2014/main" id="{B3ABF158-447F-3C6F-305B-C5A5B9C2B15E}"/>
                </a:ext>
              </a:extLst>
            </p:cNvPr>
            <p:cNvSpPr/>
            <p:nvPr/>
          </p:nvSpPr>
          <p:spPr>
            <a:xfrm flipH="1">
              <a:off x="5220238" y="2985948"/>
              <a:ext cx="34264" cy="35015"/>
            </a:xfrm>
            <a:custGeom>
              <a:avLst/>
              <a:gdLst/>
              <a:ahLst/>
              <a:cxnLst/>
              <a:rect l="l" t="t" r="r" b="b"/>
              <a:pathLst>
                <a:path w="2282" h="2332" extrusionOk="0">
                  <a:moveTo>
                    <a:pt x="2282" y="1"/>
                  </a:moveTo>
                  <a:cubicBezTo>
                    <a:pt x="1630" y="552"/>
                    <a:pt x="978" y="1129"/>
                    <a:pt x="352" y="1705"/>
                  </a:cubicBezTo>
                  <a:cubicBezTo>
                    <a:pt x="302" y="1755"/>
                    <a:pt x="227" y="1805"/>
                    <a:pt x="176" y="1856"/>
                  </a:cubicBezTo>
                  <a:cubicBezTo>
                    <a:pt x="101" y="2031"/>
                    <a:pt x="51" y="2181"/>
                    <a:pt x="1" y="2332"/>
                  </a:cubicBezTo>
                  <a:cubicBezTo>
                    <a:pt x="176" y="2181"/>
                    <a:pt x="327" y="2006"/>
                    <a:pt x="502" y="1856"/>
                  </a:cubicBezTo>
                  <a:cubicBezTo>
                    <a:pt x="1104" y="1229"/>
                    <a:pt x="1705" y="627"/>
                    <a:pt x="2282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226;p74">
              <a:extLst>
                <a:ext uri="{FF2B5EF4-FFF2-40B4-BE49-F238E27FC236}">
                  <a16:creationId xmlns:a16="http://schemas.microsoft.com/office/drawing/2014/main" id="{58F82CDE-63BE-96D9-C8FA-F1816AD9CE1B}"/>
                </a:ext>
              </a:extLst>
            </p:cNvPr>
            <p:cNvSpPr/>
            <p:nvPr/>
          </p:nvSpPr>
          <p:spPr>
            <a:xfrm flipH="1">
              <a:off x="5272161" y="3084933"/>
              <a:ext cx="7928" cy="9805"/>
            </a:xfrm>
            <a:custGeom>
              <a:avLst/>
              <a:gdLst/>
              <a:ahLst/>
              <a:cxnLst/>
              <a:rect l="l" t="t" r="r" b="b"/>
              <a:pathLst>
                <a:path w="528" h="653" extrusionOk="0">
                  <a:moveTo>
                    <a:pt x="527" y="0"/>
                  </a:moveTo>
                  <a:cubicBezTo>
                    <a:pt x="377" y="126"/>
                    <a:pt x="226" y="251"/>
                    <a:pt x="101" y="376"/>
                  </a:cubicBezTo>
                  <a:cubicBezTo>
                    <a:pt x="51" y="477"/>
                    <a:pt x="26" y="552"/>
                    <a:pt x="1" y="652"/>
                  </a:cubicBezTo>
                  <a:cubicBezTo>
                    <a:pt x="176" y="452"/>
                    <a:pt x="352" y="226"/>
                    <a:pt x="527" y="0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227;p74">
              <a:extLst>
                <a:ext uri="{FF2B5EF4-FFF2-40B4-BE49-F238E27FC236}">
                  <a16:creationId xmlns:a16="http://schemas.microsoft.com/office/drawing/2014/main" id="{8745707D-A1E8-0957-D0BC-49BE1BA6F087}"/>
                </a:ext>
              </a:extLst>
            </p:cNvPr>
            <p:cNvSpPr/>
            <p:nvPr/>
          </p:nvSpPr>
          <p:spPr>
            <a:xfrm flipH="1">
              <a:off x="5181474" y="3093582"/>
              <a:ext cx="154685" cy="143769"/>
            </a:xfrm>
            <a:custGeom>
              <a:avLst/>
              <a:gdLst/>
              <a:ahLst/>
              <a:cxnLst/>
              <a:rect l="l" t="t" r="r" b="b"/>
              <a:pathLst>
                <a:path w="10302" h="9575" extrusionOk="0">
                  <a:moveTo>
                    <a:pt x="10301" y="1"/>
                  </a:moveTo>
                  <a:cubicBezTo>
                    <a:pt x="9249" y="903"/>
                    <a:pt x="8196" y="1805"/>
                    <a:pt x="7168" y="2733"/>
                  </a:cubicBezTo>
                  <a:lnTo>
                    <a:pt x="4086" y="5540"/>
                  </a:lnTo>
                  <a:lnTo>
                    <a:pt x="2757" y="6768"/>
                  </a:lnTo>
                  <a:lnTo>
                    <a:pt x="1053" y="8372"/>
                  </a:lnTo>
                  <a:cubicBezTo>
                    <a:pt x="752" y="8648"/>
                    <a:pt x="451" y="8948"/>
                    <a:pt x="151" y="9224"/>
                  </a:cubicBezTo>
                  <a:cubicBezTo>
                    <a:pt x="101" y="9349"/>
                    <a:pt x="50" y="9475"/>
                    <a:pt x="0" y="9575"/>
                  </a:cubicBezTo>
                  <a:cubicBezTo>
                    <a:pt x="401" y="9224"/>
                    <a:pt x="802" y="8873"/>
                    <a:pt x="1203" y="8522"/>
                  </a:cubicBezTo>
                  <a:lnTo>
                    <a:pt x="2457" y="7369"/>
                  </a:lnTo>
                  <a:lnTo>
                    <a:pt x="4286" y="5740"/>
                  </a:lnTo>
                  <a:lnTo>
                    <a:pt x="7319" y="2883"/>
                  </a:lnTo>
                  <a:cubicBezTo>
                    <a:pt x="8321" y="1931"/>
                    <a:pt x="9324" y="978"/>
                    <a:pt x="10301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228;p74">
              <a:extLst>
                <a:ext uri="{FF2B5EF4-FFF2-40B4-BE49-F238E27FC236}">
                  <a16:creationId xmlns:a16="http://schemas.microsoft.com/office/drawing/2014/main" id="{3CF48EB1-91DB-01D7-4CDF-BC5AB76E8D9E}"/>
                </a:ext>
              </a:extLst>
            </p:cNvPr>
            <p:cNvSpPr/>
            <p:nvPr/>
          </p:nvSpPr>
          <p:spPr>
            <a:xfrm flipH="1">
              <a:off x="5311684" y="3313746"/>
              <a:ext cx="33138" cy="28243"/>
            </a:xfrm>
            <a:custGeom>
              <a:avLst/>
              <a:gdLst/>
              <a:ahLst/>
              <a:cxnLst/>
              <a:rect l="l" t="t" r="r" b="b"/>
              <a:pathLst>
                <a:path w="2207" h="1881" extrusionOk="0">
                  <a:moveTo>
                    <a:pt x="2206" y="1"/>
                  </a:moveTo>
                  <a:cubicBezTo>
                    <a:pt x="1730" y="402"/>
                    <a:pt x="1254" y="828"/>
                    <a:pt x="753" y="1229"/>
                  </a:cubicBezTo>
                  <a:lnTo>
                    <a:pt x="1" y="1880"/>
                  </a:lnTo>
                  <a:cubicBezTo>
                    <a:pt x="302" y="1755"/>
                    <a:pt x="577" y="1605"/>
                    <a:pt x="853" y="1429"/>
                  </a:cubicBezTo>
                  <a:cubicBezTo>
                    <a:pt x="878" y="1404"/>
                    <a:pt x="878" y="1404"/>
                    <a:pt x="903" y="1379"/>
                  </a:cubicBezTo>
                  <a:cubicBezTo>
                    <a:pt x="1354" y="953"/>
                    <a:pt x="1805" y="477"/>
                    <a:pt x="2206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229;p74">
              <a:extLst>
                <a:ext uri="{FF2B5EF4-FFF2-40B4-BE49-F238E27FC236}">
                  <a16:creationId xmlns:a16="http://schemas.microsoft.com/office/drawing/2014/main" id="{1F338BCF-045D-C88C-8FDF-B2D9EA800111}"/>
                </a:ext>
              </a:extLst>
            </p:cNvPr>
            <p:cNvSpPr/>
            <p:nvPr/>
          </p:nvSpPr>
          <p:spPr>
            <a:xfrm flipH="1">
              <a:off x="5210829" y="3285140"/>
              <a:ext cx="136246" cy="111411"/>
            </a:xfrm>
            <a:custGeom>
              <a:avLst/>
              <a:gdLst/>
              <a:ahLst/>
              <a:cxnLst/>
              <a:rect l="l" t="t" r="r" b="b"/>
              <a:pathLst>
                <a:path w="9074" h="7420" extrusionOk="0">
                  <a:moveTo>
                    <a:pt x="9073" y="1"/>
                  </a:moveTo>
                  <a:lnTo>
                    <a:pt x="9073" y="1"/>
                  </a:lnTo>
                  <a:cubicBezTo>
                    <a:pt x="8146" y="778"/>
                    <a:pt x="7219" y="1555"/>
                    <a:pt x="6291" y="2332"/>
                  </a:cubicBezTo>
                  <a:cubicBezTo>
                    <a:pt x="5364" y="3084"/>
                    <a:pt x="4412" y="3860"/>
                    <a:pt x="3459" y="4587"/>
                  </a:cubicBezTo>
                  <a:cubicBezTo>
                    <a:pt x="2507" y="5339"/>
                    <a:pt x="1529" y="6066"/>
                    <a:pt x="577" y="6768"/>
                  </a:cubicBezTo>
                  <a:cubicBezTo>
                    <a:pt x="427" y="6868"/>
                    <a:pt x="301" y="6968"/>
                    <a:pt x="176" y="7069"/>
                  </a:cubicBezTo>
                  <a:cubicBezTo>
                    <a:pt x="126" y="7194"/>
                    <a:pt x="51" y="7294"/>
                    <a:pt x="1" y="7419"/>
                  </a:cubicBezTo>
                  <a:cubicBezTo>
                    <a:pt x="226" y="7269"/>
                    <a:pt x="452" y="7119"/>
                    <a:pt x="702" y="6943"/>
                  </a:cubicBezTo>
                  <a:cubicBezTo>
                    <a:pt x="1705" y="6267"/>
                    <a:pt x="2657" y="5540"/>
                    <a:pt x="3635" y="4813"/>
                  </a:cubicBezTo>
                  <a:cubicBezTo>
                    <a:pt x="4587" y="4061"/>
                    <a:pt x="5514" y="3284"/>
                    <a:pt x="6417" y="2482"/>
                  </a:cubicBezTo>
                  <a:cubicBezTo>
                    <a:pt x="7344" y="1680"/>
                    <a:pt x="8221" y="853"/>
                    <a:pt x="9073" y="1"/>
                  </a:cubicBezTo>
                  <a:close/>
                </a:path>
              </a:pathLst>
            </a:custGeom>
            <a:solidFill>
              <a:srgbClr val="FAF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7" name="รูปภาพ 5" descr="logo.jpg">
            <a:extLst>
              <a:ext uri="{FF2B5EF4-FFF2-40B4-BE49-F238E27FC236}">
                <a16:creationId xmlns:a16="http://schemas.microsoft.com/office/drawing/2014/main" id="{0BFE734E-CC6A-6E9C-C6B9-F3767921F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8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F5244B-315C-3270-13E5-AD1D1382EA90}"/>
              </a:ext>
            </a:extLst>
          </p:cNvPr>
          <p:cNvSpPr txBox="1">
            <a:spLocks/>
          </p:cNvSpPr>
          <p:nvPr/>
        </p:nvSpPr>
        <p:spPr>
          <a:xfrm>
            <a:off x="472302" y="1671359"/>
            <a:ext cx="8342811" cy="6464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0"/>
              </a:spcBef>
              <a:buClrTx/>
              <a:buFontTx/>
              <a:buNone/>
            </a:pPr>
            <a:r>
              <a:rPr lang="th-TH" alt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200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ต้องปฏิบัติหน้าที่ราชการให้เกิดผลดีหรือความก้าวหน้าแก่ราชการ</a:t>
            </a:r>
            <a:r>
              <a:rPr lang="th-TH" altLang="th-TH" sz="3200" i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ด้วยความตั้งใจอุตสาหะ เอาใจใส่และรักษาประโยชน์ของทางราชการ</a:t>
            </a:r>
            <a:endParaRPr lang="en-US" sz="3200" i="1" u="sng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82 (3)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oogle Shape;3565;p127">
            <a:extLst>
              <a:ext uri="{FF2B5EF4-FFF2-40B4-BE49-F238E27FC236}">
                <a16:creationId xmlns:a16="http://schemas.microsoft.com/office/drawing/2014/main" id="{3FD4DFC3-86C3-4FE3-94B7-FE86B7CD0737}"/>
              </a:ext>
            </a:extLst>
          </p:cNvPr>
          <p:cNvGrpSpPr/>
          <p:nvPr/>
        </p:nvGrpSpPr>
        <p:grpSpPr>
          <a:xfrm>
            <a:off x="534179" y="3297162"/>
            <a:ext cx="1288706" cy="1164824"/>
            <a:chOff x="6239624" y="2575279"/>
            <a:chExt cx="452325" cy="452325"/>
          </a:xfrm>
        </p:grpSpPr>
        <p:sp>
          <p:nvSpPr>
            <p:cNvPr id="6" name="Google Shape;3566;p127">
              <a:extLst>
                <a:ext uri="{FF2B5EF4-FFF2-40B4-BE49-F238E27FC236}">
                  <a16:creationId xmlns:a16="http://schemas.microsoft.com/office/drawing/2014/main" id="{03328883-FC57-AAFC-9B99-0FD702D56A30}"/>
                </a:ext>
              </a:extLst>
            </p:cNvPr>
            <p:cNvSpPr/>
            <p:nvPr/>
          </p:nvSpPr>
          <p:spPr>
            <a:xfrm>
              <a:off x="6362481" y="2766375"/>
              <a:ext cx="179314" cy="95618"/>
            </a:xfrm>
            <a:custGeom>
              <a:avLst/>
              <a:gdLst/>
              <a:ahLst/>
              <a:cxnLst/>
              <a:rect l="l" t="t" r="r" b="b"/>
              <a:pathLst>
                <a:path w="6438" h="3433" extrusionOk="0">
                  <a:moveTo>
                    <a:pt x="1" y="0"/>
                  </a:moveTo>
                  <a:lnTo>
                    <a:pt x="1" y="1471"/>
                  </a:lnTo>
                  <a:lnTo>
                    <a:pt x="5457" y="3432"/>
                  </a:lnTo>
                  <a:lnTo>
                    <a:pt x="6438" y="3432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67;p127">
              <a:extLst>
                <a:ext uri="{FF2B5EF4-FFF2-40B4-BE49-F238E27FC236}">
                  <a16:creationId xmlns:a16="http://schemas.microsoft.com/office/drawing/2014/main" id="{E8B0463F-57DA-10DB-72AC-3F9D09186C01}"/>
                </a:ext>
              </a:extLst>
            </p:cNvPr>
            <p:cNvSpPr/>
            <p:nvPr/>
          </p:nvSpPr>
          <p:spPr>
            <a:xfrm>
              <a:off x="6362481" y="2807346"/>
              <a:ext cx="152019" cy="54647"/>
            </a:xfrm>
            <a:custGeom>
              <a:avLst/>
              <a:gdLst/>
              <a:ahLst/>
              <a:cxnLst/>
              <a:rect l="l" t="t" r="r" b="b"/>
              <a:pathLst>
                <a:path w="5458" h="1962" extrusionOk="0">
                  <a:moveTo>
                    <a:pt x="1" y="0"/>
                  </a:moveTo>
                  <a:lnTo>
                    <a:pt x="1" y="1961"/>
                  </a:lnTo>
                  <a:lnTo>
                    <a:pt x="5457" y="1961"/>
                  </a:lnTo>
                  <a:lnTo>
                    <a:pt x="54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68;p127">
              <a:extLst>
                <a:ext uri="{FF2B5EF4-FFF2-40B4-BE49-F238E27FC236}">
                  <a16:creationId xmlns:a16="http://schemas.microsoft.com/office/drawing/2014/main" id="{FB8E57F9-1757-46D0-3371-8592A901B84A}"/>
                </a:ext>
              </a:extLst>
            </p:cNvPr>
            <p:cNvSpPr/>
            <p:nvPr/>
          </p:nvSpPr>
          <p:spPr>
            <a:xfrm>
              <a:off x="6494920" y="2616250"/>
              <a:ext cx="60551" cy="109210"/>
            </a:xfrm>
            <a:custGeom>
              <a:avLst/>
              <a:gdLst/>
              <a:ahLst/>
              <a:cxnLst/>
              <a:rect l="l" t="t" r="r" b="b"/>
              <a:pathLst>
                <a:path w="2174" h="3921" extrusionOk="0">
                  <a:moveTo>
                    <a:pt x="0" y="1"/>
                  </a:moveTo>
                  <a:lnTo>
                    <a:pt x="0" y="3921"/>
                  </a:lnTo>
                  <a:lnTo>
                    <a:pt x="2173" y="3921"/>
                  </a:lnTo>
                  <a:lnTo>
                    <a:pt x="2173" y="245"/>
                  </a:lnTo>
                  <a:cubicBezTo>
                    <a:pt x="2173" y="110"/>
                    <a:pt x="2063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69;p127">
              <a:extLst>
                <a:ext uri="{FF2B5EF4-FFF2-40B4-BE49-F238E27FC236}">
                  <a16:creationId xmlns:a16="http://schemas.microsoft.com/office/drawing/2014/main" id="{B29E7120-4707-8677-E1E7-85BFBD59C56C}"/>
                </a:ext>
              </a:extLst>
            </p:cNvPr>
            <p:cNvSpPr/>
            <p:nvPr/>
          </p:nvSpPr>
          <p:spPr>
            <a:xfrm>
              <a:off x="6376157" y="2616250"/>
              <a:ext cx="59159" cy="109210"/>
            </a:xfrm>
            <a:custGeom>
              <a:avLst/>
              <a:gdLst/>
              <a:ahLst/>
              <a:cxnLst/>
              <a:rect l="l" t="t" r="r" b="b"/>
              <a:pathLst>
                <a:path w="2124" h="3921" extrusionOk="0">
                  <a:moveTo>
                    <a:pt x="246" y="1"/>
                  </a:moveTo>
                  <a:cubicBezTo>
                    <a:pt x="110" y="1"/>
                    <a:pt x="0" y="110"/>
                    <a:pt x="0" y="245"/>
                  </a:cubicBezTo>
                  <a:lnTo>
                    <a:pt x="0" y="3921"/>
                  </a:lnTo>
                  <a:lnTo>
                    <a:pt x="2124" y="3921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70;p127">
              <a:extLst>
                <a:ext uri="{FF2B5EF4-FFF2-40B4-BE49-F238E27FC236}">
                  <a16:creationId xmlns:a16="http://schemas.microsoft.com/office/drawing/2014/main" id="{56E1A439-52C6-4FDC-A53C-9656F0C9B9CB}"/>
                </a:ext>
              </a:extLst>
            </p:cNvPr>
            <p:cNvSpPr/>
            <p:nvPr/>
          </p:nvSpPr>
          <p:spPr>
            <a:xfrm>
              <a:off x="6403452" y="2575279"/>
              <a:ext cx="124723" cy="198867"/>
            </a:xfrm>
            <a:custGeom>
              <a:avLst/>
              <a:gdLst/>
              <a:ahLst/>
              <a:cxnLst/>
              <a:rect l="l" t="t" r="r" b="b"/>
              <a:pathLst>
                <a:path w="4478" h="7140" extrusionOk="0">
                  <a:moveTo>
                    <a:pt x="3497" y="1"/>
                  </a:moveTo>
                  <a:lnTo>
                    <a:pt x="1" y="7140"/>
                  </a:lnTo>
                  <a:lnTo>
                    <a:pt x="4477" y="7140"/>
                  </a:lnTo>
                  <a:lnTo>
                    <a:pt x="4477" y="246"/>
                  </a:lnTo>
                  <a:cubicBezTo>
                    <a:pt x="4477" y="110"/>
                    <a:pt x="4367" y="1"/>
                    <a:pt x="4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71;p127">
              <a:extLst>
                <a:ext uri="{FF2B5EF4-FFF2-40B4-BE49-F238E27FC236}">
                  <a16:creationId xmlns:a16="http://schemas.microsoft.com/office/drawing/2014/main" id="{71C1E4EA-AC58-F94C-E80F-24937C21BA42}"/>
                </a:ext>
              </a:extLst>
            </p:cNvPr>
            <p:cNvSpPr/>
            <p:nvPr/>
          </p:nvSpPr>
          <p:spPr>
            <a:xfrm>
              <a:off x="6403452" y="2575279"/>
              <a:ext cx="97400" cy="198867"/>
            </a:xfrm>
            <a:custGeom>
              <a:avLst/>
              <a:gdLst/>
              <a:ahLst/>
              <a:cxnLst/>
              <a:rect l="l" t="t" r="r" b="b"/>
              <a:pathLst>
                <a:path w="3497" h="7140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lnTo>
                    <a:pt x="1" y="7140"/>
                  </a:lnTo>
                  <a:lnTo>
                    <a:pt x="3497" y="714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72;p127">
              <a:extLst>
                <a:ext uri="{FF2B5EF4-FFF2-40B4-BE49-F238E27FC236}">
                  <a16:creationId xmlns:a16="http://schemas.microsoft.com/office/drawing/2014/main" id="{4778C38B-9863-8E28-FA91-64D52FAF678B}"/>
                </a:ext>
              </a:extLst>
            </p:cNvPr>
            <p:cNvSpPr/>
            <p:nvPr/>
          </p:nvSpPr>
          <p:spPr>
            <a:xfrm>
              <a:off x="6528148" y="2657193"/>
              <a:ext cx="40943" cy="109210"/>
            </a:xfrm>
            <a:custGeom>
              <a:avLst/>
              <a:gdLst/>
              <a:ahLst/>
              <a:cxnLst/>
              <a:rect l="l" t="t" r="r" b="b"/>
              <a:pathLst>
                <a:path w="1470" h="3921" extrusionOk="0">
                  <a:moveTo>
                    <a:pt x="0" y="0"/>
                  </a:moveTo>
                  <a:lnTo>
                    <a:pt x="0" y="3920"/>
                  </a:lnTo>
                  <a:lnTo>
                    <a:pt x="1470" y="2451"/>
                  </a:lnTo>
                  <a:lnTo>
                    <a:pt x="1470" y="490"/>
                  </a:lnTo>
                  <a:cubicBezTo>
                    <a:pt x="1470" y="219"/>
                    <a:pt x="1250" y="0"/>
                    <a:pt x="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73;p127">
              <a:extLst>
                <a:ext uri="{FF2B5EF4-FFF2-40B4-BE49-F238E27FC236}">
                  <a16:creationId xmlns:a16="http://schemas.microsoft.com/office/drawing/2014/main" id="{74E5FAD5-B7E2-A781-CC3F-F6DE9A34962B}"/>
                </a:ext>
              </a:extLst>
            </p:cNvPr>
            <p:cNvSpPr/>
            <p:nvPr/>
          </p:nvSpPr>
          <p:spPr>
            <a:xfrm>
              <a:off x="6362481" y="2657193"/>
              <a:ext cx="179314" cy="109210"/>
            </a:xfrm>
            <a:custGeom>
              <a:avLst/>
              <a:gdLst/>
              <a:ahLst/>
              <a:cxnLst/>
              <a:rect l="l" t="t" r="r" b="b"/>
              <a:pathLst>
                <a:path w="6438" h="3921" extrusionOk="0">
                  <a:moveTo>
                    <a:pt x="491" y="0"/>
                  </a:moveTo>
                  <a:cubicBezTo>
                    <a:pt x="221" y="0"/>
                    <a:pt x="1" y="219"/>
                    <a:pt x="1" y="490"/>
                  </a:cubicBezTo>
                  <a:lnTo>
                    <a:pt x="1" y="2451"/>
                  </a:lnTo>
                  <a:lnTo>
                    <a:pt x="6438" y="3920"/>
                  </a:lnTo>
                  <a:lnTo>
                    <a:pt x="6438" y="490"/>
                  </a:lnTo>
                  <a:cubicBezTo>
                    <a:pt x="6438" y="219"/>
                    <a:pt x="6218" y="0"/>
                    <a:pt x="5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74;p127">
              <a:extLst>
                <a:ext uri="{FF2B5EF4-FFF2-40B4-BE49-F238E27FC236}">
                  <a16:creationId xmlns:a16="http://schemas.microsoft.com/office/drawing/2014/main" id="{1CA3EE3B-975F-DE89-6613-AED886D841E9}"/>
                </a:ext>
              </a:extLst>
            </p:cNvPr>
            <p:cNvSpPr/>
            <p:nvPr/>
          </p:nvSpPr>
          <p:spPr>
            <a:xfrm>
              <a:off x="6465786" y="2725432"/>
              <a:ext cx="103305" cy="40971"/>
            </a:xfrm>
            <a:custGeom>
              <a:avLst/>
              <a:gdLst/>
              <a:ahLst/>
              <a:cxnLst/>
              <a:rect l="l" t="t" r="r" b="b"/>
              <a:pathLst>
                <a:path w="3709" h="1471" extrusionOk="0">
                  <a:moveTo>
                    <a:pt x="2729" y="1"/>
                  </a:moveTo>
                  <a:lnTo>
                    <a:pt x="0" y="1470"/>
                  </a:lnTo>
                  <a:lnTo>
                    <a:pt x="3709" y="1470"/>
                  </a:lnTo>
                  <a:lnTo>
                    <a:pt x="37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75;p127">
              <a:extLst>
                <a:ext uri="{FF2B5EF4-FFF2-40B4-BE49-F238E27FC236}">
                  <a16:creationId xmlns:a16="http://schemas.microsoft.com/office/drawing/2014/main" id="{D5A0FFB6-34D0-2D73-95C9-E3FB710022FA}"/>
                </a:ext>
              </a:extLst>
            </p:cNvPr>
            <p:cNvSpPr/>
            <p:nvPr/>
          </p:nvSpPr>
          <p:spPr>
            <a:xfrm>
              <a:off x="6362481" y="2725432"/>
              <a:ext cx="179314" cy="40971"/>
            </a:xfrm>
            <a:custGeom>
              <a:avLst/>
              <a:gdLst/>
              <a:ahLst/>
              <a:cxnLst/>
              <a:rect l="l" t="t" r="r" b="b"/>
              <a:pathLst>
                <a:path w="6438" h="1471" extrusionOk="0">
                  <a:moveTo>
                    <a:pt x="1" y="1"/>
                  </a:moveTo>
                  <a:lnTo>
                    <a:pt x="1" y="1470"/>
                  </a:lnTo>
                  <a:lnTo>
                    <a:pt x="6438" y="1470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76;p127">
              <a:extLst>
                <a:ext uri="{FF2B5EF4-FFF2-40B4-BE49-F238E27FC236}">
                  <a16:creationId xmlns:a16="http://schemas.microsoft.com/office/drawing/2014/main" id="{7B3BB88E-9A2E-F5B8-3000-6A9CC063B284}"/>
                </a:ext>
              </a:extLst>
            </p:cNvPr>
            <p:cNvSpPr/>
            <p:nvPr/>
          </p:nvSpPr>
          <p:spPr>
            <a:xfrm>
              <a:off x="6313823" y="2959281"/>
              <a:ext cx="75982" cy="68322"/>
            </a:xfrm>
            <a:custGeom>
              <a:avLst/>
              <a:gdLst/>
              <a:ahLst/>
              <a:cxnLst/>
              <a:rect l="l" t="t" r="r" b="b"/>
              <a:pathLst>
                <a:path w="2728" h="2453" extrusionOk="0">
                  <a:moveTo>
                    <a:pt x="1" y="1"/>
                  </a:moveTo>
                  <a:lnTo>
                    <a:pt x="1748" y="2452"/>
                  </a:lnTo>
                  <a:lnTo>
                    <a:pt x="2484" y="2452"/>
                  </a:lnTo>
                  <a:cubicBezTo>
                    <a:pt x="2619" y="2452"/>
                    <a:pt x="2728" y="2342"/>
                    <a:pt x="2728" y="2207"/>
                  </a:cubicBezTo>
                  <a:lnTo>
                    <a:pt x="2728" y="1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77;p127">
              <a:extLst>
                <a:ext uri="{FF2B5EF4-FFF2-40B4-BE49-F238E27FC236}">
                  <a16:creationId xmlns:a16="http://schemas.microsoft.com/office/drawing/2014/main" id="{2014D792-75A1-29C5-0454-3461021D6A85}"/>
                </a:ext>
              </a:extLst>
            </p:cNvPr>
            <p:cNvSpPr/>
            <p:nvPr/>
          </p:nvSpPr>
          <p:spPr>
            <a:xfrm>
              <a:off x="6253300" y="2945661"/>
              <a:ext cx="109210" cy="81942"/>
            </a:xfrm>
            <a:custGeom>
              <a:avLst/>
              <a:gdLst/>
              <a:ahLst/>
              <a:cxnLst/>
              <a:rect l="l" t="t" r="r" b="b"/>
              <a:pathLst>
                <a:path w="3921" h="2942" extrusionOk="0">
                  <a:moveTo>
                    <a:pt x="3921" y="0"/>
                  </a:moveTo>
                  <a:lnTo>
                    <a:pt x="1" y="1895"/>
                  </a:lnTo>
                  <a:lnTo>
                    <a:pt x="1" y="2696"/>
                  </a:lnTo>
                  <a:cubicBezTo>
                    <a:pt x="1" y="2831"/>
                    <a:pt x="110" y="2941"/>
                    <a:pt x="246" y="2941"/>
                  </a:cubicBezTo>
                  <a:lnTo>
                    <a:pt x="3921" y="2941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78;p127">
              <a:extLst>
                <a:ext uri="{FF2B5EF4-FFF2-40B4-BE49-F238E27FC236}">
                  <a16:creationId xmlns:a16="http://schemas.microsoft.com/office/drawing/2014/main" id="{D5249FCE-B718-1160-C1B3-4706F8668016}"/>
                </a:ext>
              </a:extLst>
            </p:cNvPr>
            <p:cNvSpPr/>
            <p:nvPr/>
          </p:nvSpPr>
          <p:spPr>
            <a:xfrm>
              <a:off x="6280623" y="2848289"/>
              <a:ext cx="109182" cy="150181"/>
            </a:xfrm>
            <a:custGeom>
              <a:avLst/>
              <a:gdLst/>
              <a:ahLst/>
              <a:cxnLst/>
              <a:rect l="l" t="t" r="r" b="b"/>
              <a:pathLst>
                <a:path w="3920" h="5392" extrusionOk="0">
                  <a:moveTo>
                    <a:pt x="0" y="0"/>
                  </a:moveTo>
                  <a:lnTo>
                    <a:pt x="2940" y="5391"/>
                  </a:lnTo>
                  <a:lnTo>
                    <a:pt x="3920" y="5391"/>
                  </a:lnTo>
                  <a:lnTo>
                    <a:pt x="3920" y="1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79;p127">
              <a:extLst>
                <a:ext uri="{FF2B5EF4-FFF2-40B4-BE49-F238E27FC236}">
                  <a16:creationId xmlns:a16="http://schemas.microsoft.com/office/drawing/2014/main" id="{DB049E45-C393-0681-C040-EC491B3DA0B9}"/>
                </a:ext>
              </a:extLst>
            </p:cNvPr>
            <p:cNvSpPr/>
            <p:nvPr/>
          </p:nvSpPr>
          <p:spPr>
            <a:xfrm>
              <a:off x="6253300" y="2848289"/>
              <a:ext cx="109210" cy="150181"/>
            </a:xfrm>
            <a:custGeom>
              <a:avLst/>
              <a:gdLst/>
              <a:ahLst/>
              <a:cxnLst/>
              <a:rect l="l" t="t" r="r" b="b"/>
              <a:pathLst>
                <a:path w="3921" h="5392" extrusionOk="0">
                  <a:moveTo>
                    <a:pt x="3921" y="0"/>
                  </a:moveTo>
                  <a:lnTo>
                    <a:pt x="1" y="1470"/>
                  </a:lnTo>
                  <a:lnTo>
                    <a:pt x="1" y="5391"/>
                  </a:lnTo>
                  <a:lnTo>
                    <a:pt x="3921" y="5391"/>
                  </a:lnTo>
                  <a:lnTo>
                    <a:pt x="3921" y="4411"/>
                  </a:lnTo>
                  <a:lnTo>
                    <a:pt x="2942" y="3431"/>
                  </a:lnTo>
                  <a:lnTo>
                    <a:pt x="3921" y="2450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80;p127">
              <a:extLst>
                <a:ext uri="{FF2B5EF4-FFF2-40B4-BE49-F238E27FC236}">
                  <a16:creationId xmlns:a16="http://schemas.microsoft.com/office/drawing/2014/main" id="{067B4BCB-B1A4-BC62-F7E7-6C0025A1E332}"/>
                </a:ext>
              </a:extLst>
            </p:cNvPr>
            <p:cNvSpPr/>
            <p:nvPr/>
          </p:nvSpPr>
          <p:spPr>
            <a:xfrm>
              <a:off x="6298811" y="2916528"/>
              <a:ext cx="63699" cy="54647"/>
            </a:xfrm>
            <a:custGeom>
              <a:avLst/>
              <a:gdLst/>
              <a:ahLst/>
              <a:cxnLst/>
              <a:rect l="l" t="t" r="r" b="b"/>
              <a:pathLst>
                <a:path w="2287" h="1962" extrusionOk="0">
                  <a:moveTo>
                    <a:pt x="1308" y="0"/>
                  </a:moveTo>
                  <a:lnTo>
                    <a:pt x="1" y="981"/>
                  </a:lnTo>
                  <a:lnTo>
                    <a:pt x="1308" y="1961"/>
                  </a:lnTo>
                  <a:lnTo>
                    <a:pt x="2287" y="1961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81;p127">
              <a:extLst>
                <a:ext uri="{FF2B5EF4-FFF2-40B4-BE49-F238E27FC236}">
                  <a16:creationId xmlns:a16="http://schemas.microsoft.com/office/drawing/2014/main" id="{60F886F3-571E-443F-A9A9-E692CF123A28}"/>
                </a:ext>
              </a:extLst>
            </p:cNvPr>
            <p:cNvSpPr/>
            <p:nvPr/>
          </p:nvSpPr>
          <p:spPr>
            <a:xfrm>
              <a:off x="6280623" y="2916528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0" y="0"/>
                  </a:moveTo>
                  <a:lnTo>
                    <a:pt x="0" y="1961"/>
                  </a:lnTo>
                  <a:lnTo>
                    <a:pt x="1961" y="1961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82;p127">
              <a:extLst>
                <a:ext uri="{FF2B5EF4-FFF2-40B4-BE49-F238E27FC236}">
                  <a16:creationId xmlns:a16="http://schemas.microsoft.com/office/drawing/2014/main" id="{B05D12EB-A847-862F-CD13-FB9E7C7BF229}"/>
                </a:ext>
              </a:extLst>
            </p:cNvPr>
            <p:cNvSpPr/>
            <p:nvPr/>
          </p:nvSpPr>
          <p:spPr>
            <a:xfrm>
              <a:off x="6280623" y="2766375"/>
              <a:ext cx="109182" cy="122885"/>
            </a:xfrm>
            <a:custGeom>
              <a:avLst/>
              <a:gdLst/>
              <a:ahLst/>
              <a:cxnLst/>
              <a:rect l="l" t="t" r="r" b="b"/>
              <a:pathLst>
                <a:path w="3920" h="4412" extrusionOk="0">
                  <a:moveTo>
                    <a:pt x="0" y="0"/>
                  </a:moveTo>
                  <a:lnTo>
                    <a:pt x="2940" y="4411"/>
                  </a:lnTo>
                  <a:lnTo>
                    <a:pt x="3920" y="4411"/>
                  </a:lnTo>
                  <a:lnTo>
                    <a:pt x="39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83;p127">
              <a:extLst>
                <a:ext uri="{FF2B5EF4-FFF2-40B4-BE49-F238E27FC236}">
                  <a16:creationId xmlns:a16="http://schemas.microsoft.com/office/drawing/2014/main" id="{E9B1D9BE-C834-60EC-6B38-2B41A0628B2E}"/>
                </a:ext>
              </a:extLst>
            </p:cNvPr>
            <p:cNvSpPr/>
            <p:nvPr/>
          </p:nvSpPr>
          <p:spPr>
            <a:xfrm>
              <a:off x="6253300" y="2766375"/>
              <a:ext cx="109210" cy="122885"/>
            </a:xfrm>
            <a:custGeom>
              <a:avLst/>
              <a:gdLst/>
              <a:ahLst/>
              <a:cxnLst/>
              <a:rect l="l" t="t" r="r" b="b"/>
              <a:pathLst>
                <a:path w="3921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3921" y="4411"/>
                  </a:lnTo>
                  <a:lnTo>
                    <a:pt x="3921" y="3432"/>
                  </a:lnTo>
                  <a:lnTo>
                    <a:pt x="2942" y="2452"/>
                  </a:lnTo>
                  <a:lnTo>
                    <a:pt x="3921" y="1471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84;p127">
              <a:extLst>
                <a:ext uri="{FF2B5EF4-FFF2-40B4-BE49-F238E27FC236}">
                  <a16:creationId xmlns:a16="http://schemas.microsoft.com/office/drawing/2014/main" id="{AC946A83-A26C-56CC-B6F7-D612BDB80CEE}"/>
                </a:ext>
              </a:extLst>
            </p:cNvPr>
            <p:cNvSpPr/>
            <p:nvPr/>
          </p:nvSpPr>
          <p:spPr>
            <a:xfrm>
              <a:off x="6298811" y="2807346"/>
              <a:ext cx="63699" cy="54647"/>
            </a:xfrm>
            <a:custGeom>
              <a:avLst/>
              <a:gdLst/>
              <a:ahLst/>
              <a:cxnLst/>
              <a:rect l="l" t="t" r="r" b="b"/>
              <a:pathLst>
                <a:path w="2287" h="1962" extrusionOk="0">
                  <a:moveTo>
                    <a:pt x="1308" y="0"/>
                  </a:moveTo>
                  <a:lnTo>
                    <a:pt x="1" y="981"/>
                  </a:lnTo>
                  <a:lnTo>
                    <a:pt x="1308" y="1961"/>
                  </a:lnTo>
                  <a:lnTo>
                    <a:pt x="2287" y="1961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85;p127">
              <a:extLst>
                <a:ext uri="{FF2B5EF4-FFF2-40B4-BE49-F238E27FC236}">
                  <a16:creationId xmlns:a16="http://schemas.microsoft.com/office/drawing/2014/main" id="{FDC43E3D-F505-396B-3352-ABEA53B457AD}"/>
                </a:ext>
              </a:extLst>
            </p:cNvPr>
            <p:cNvSpPr/>
            <p:nvPr/>
          </p:nvSpPr>
          <p:spPr>
            <a:xfrm>
              <a:off x="6280623" y="2807346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0" y="0"/>
                  </a:moveTo>
                  <a:lnTo>
                    <a:pt x="0" y="1961"/>
                  </a:lnTo>
                  <a:lnTo>
                    <a:pt x="1961" y="1961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86;p127">
              <a:extLst>
                <a:ext uri="{FF2B5EF4-FFF2-40B4-BE49-F238E27FC236}">
                  <a16:creationId xmlns:a16="http://schemas.microsoft.com/office/drawing/2014/main" id="{8BDE3F2C-A981-3FF8-8281-3B40D96F191E}"/>
                </a:ext>
              </a:extLst>
            </p:cNvPr>
            <p:cNvSpPr/>
            <p:nvPr/>
          </p:nvSpPr>
          <p:spPr>
            <a:xfrm>
              <a:off x="6602291" y="2959281"/>
              <a:ext cx="76037" cy="68322"/>
            </a:xfrm>
            <a:custGeom>
              <a:avLst/>
              <a:gdLst/>
              <a:ahLst/>
              <a:cxnLst/>
              <a:rect l="l" t="t" r="r" b="b"/>
              <a:pathLst>
                <a:path w="2730" h="2453" extrusionOk="0">
                  <a:moveTo>
                    <a:pt x="1" y="1"/>
                  </a:moveTo>
                  <a:lnTo>
                    <a:pt x="1749" y="2452"/>
                  </a:lnTo>
                  <a:lnTo>
                    <a:pt x="2484" y="2452"/>
                  </a:lnTo>
                  <a:cubicBezTo>
                    <a:pt x="2619" y="2452"/>
                    <a:pt x="2729" y="2342"/>
                    <a:pt x="2729" y="2207"/>
                  </a:cubicBezTo>
                  <a:lnTo>
                    <a:pt x="2729" y="1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87;p127">
              <a:extLst>
                <a:ext uri="{FF2B5EF4-FFF2-40B4-BE49-F238E27FC236}">
                  <a16:creationId xmlns:a16="http://schemas.microsoft.com/office/drawing/2014/main" id="{D16CC3AD-4135-B5F7-760F-B876EE208065}"/>
                </a:ext>
              </a:extLst>
            </p:cNvPr>
            <p:cNvSpPr/>
            <p:nvPr/>
          </p:nvSpPr>
          <p:spPr>
            <a:xfrm>
              <a:off x="6541768" y="2945661"/>
              <a:ext cx="109238" cy="81942"/>
            </a:xfrm>
            <a:custGeom>
              <a:avLst/>
              <a:gdLst/>
              <a:ahLst/>
              <a:cxnLst/>
              <a:rect l="l" t="t" r="r" b="b"/>
              <a:pathLst>
                <a:path w="3922" h="2942" extrusionOk="0">
                  <a:moveTo>
                    <a:pt x="3922" y="0"/>
                  </a:moveTo>
                  <a:lnTo>
                    <a:pt x="1" y="1895"/>
                  </a:lnTo>
                  <a:lnTo>
                    <a:pt x="1" y="2696"/>
                  </a:lnTo>
                  <a:cubicBezTo>
                    <a:pt x="1" y="2831"/>
                    <a:pt x="110" y="2941"/>
                    <a:pt x="246" y="2941"/>
                  </a:cubicBezTo>
                  <a:lnTo>
                    <a:pt x="3922" y="2941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8;p127">
              <a:extLst>
                <a:ext uri="{FF2B5EF4-FFF2-40B4-BE49-F238E27FC236}">
                  <a16:creationId xmlns:a16="http://schemas.microsoft.com/office/drawing/2014/main" id="{3F65BDC0-AB97-1D48-0790-5383B1957C3C}"/>
                </a:ext>
              </a:extLst>
            </p:cNvPr>
            <p:cNvSpPr/>
            <p:nvPr/>
          </p:nvSpPr>
          <p:spPr>
            <a:xfrm>
              <a:off x="6569063" y="2848289"/>
              <a:ext cx="109265" cy="150181"/>
            </a:xfrm>
            <a:custGeom>
              <a:avLst/>
              <a:gdLst/>
              <a:ahLst/>
              <a:cxnLst/>
              <a:rect l="l" t="t" r="r" b="b"/>
              <a:pathLst>
                <a:path w="3923" h="5392" extrusionOk="0">
                  <a:moveTo>
                    <a:pt x="1" y="0"/>
                  </a:moveTo>
                  <a:lnTo>
                    <a:pt x="2942" y="5391"/>
                  </a:lnTo>
                  <a:lnTo>
                    <a:pt x="3922" y="5391"/>
                  </a:lnTo>
                  <a:lnTo>
                    <a:pt x="3922" y="1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9;p127">
              <a:extLst>
                <a:ext uri="{FF2B5EF4-FFF2-40B4-BE49-F238E27FC236}">
                  <a16:creationId xmlns:a16="http://schemas.microsoft.com/office/drawing/2014/main" id="{95CAA9D4-77B6-AFCC-2483-D88FC04C0807}"/>
                </a:ext>
              </a:extLst>
            </p:cNvPr>
            <p:cNvSpPr/>
            <p:nvPr/>
          </p:nvSpPr>
          <p:spPr>
            <a:xfrm>
              <a:off x="6541768" y="2848289"/>
              <a:ext cx="109238" cy="150181"/>
            </a:xfrm>
            <a:custGeom>
              <a:avLst/>
              <a:gdLst/>
              <a:ahLst/>
              <a:cxnLst/>
              <a:rect l="l" t="t" r="r" b="b"/>
              <a:pathLst>
                <a:path w="3922" h="5392" extrusionOk="0">
                  <a:moveTo>
                    <a:pt x="3922" y="0"/>
                  </a:moveTo>
                  <a:lnTo>
                    <a:pt x="1" y="1470"/>
                  </a:lnTo>
                  <a:lnTo>
                    <a:pt x="1" y="5391"/>
                  </a:lnTo>
                  <a:lnTo>
                    <a:pt x="3922" y="5391"/>
                  </a:lnTo>
                  <a:lnTo>
                    <a:pt x="3922" y="4411"/>
                  </a:lnTo>
                  <a:lnTo>
                    <a:pt x="2942" y="3431"/>
                  </a:lnTo>
                  <a:lnTo>
                    <a:pt x="3922" y="2450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0;p127">
              <a:extLst>
                <a:ext uri="{FF2B5EF4-FFF2-40B4-BE49-F238E27FC236}">
                  <a16:creationId xmlns:a16="http://schemas.microsoft.com/office/drawing/2014/main" id="{8245B5BE-809B-DAB0-7908-4553CCE08CC8}"/>
                </a:ext>
              </a:extLst>
            </p:cNvPr>
            <p:cNvSpPr/>
            <p:nvPr/>
          </p:nvSpPr>
          <p:spPr>
            <a:xfrm>
              <a:off x="6587279" y="2916528"/>
              <a:ext cx="63727" cy="54647"/>
            </a:xfrm>
            <a:custGeom>
              <a:avLst/>
              <a:gdLst/>
              <a:ahLst/>
              <a:cxnLst/>
              <a:rect l="l" t="t" r="r" b="b"/>
              <a:pathLst>
                <a:path w="2288" h="1962" extrusionOk="0">
                  <a:moveTo>
                    <a:pt x="1308" y="0"/>
                  </a:moveTo>
                  <a:lnTo>
                    <a:pt x="0" y="981"/>
                  </a:lnTo>
                  <a:lnTo>
                    <a:pt x="1308" y="1961"/>
                  </a:lnTo>
                  <a:lnTo>
                    <a:pt x="2288" y="1961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1;p127">
              <a:extLst>
                <a:ext uri="{FF2B5EF4-FFF2-40B4-BE49-F238E27FC236}">
                  <a16:creationId xmlns:a16="http://schemas.microsoft.com/office/drawing/2014/main" id="{EBF5C764-A097-E3EB-72F3-9E9713420D84}"/>
                </a:ext>
              </a:extLst>
            </p:cNvPr>
            <p:cNvSpPr/>
            <p:nvPr/>
          </p:nvSpPr>
          <p:spPr>
            <a:xfrm>
              <a:off x="6569063" y="2916528"/>
              <a:ext cx="54647" cy="54647"/>
            </a:xfrm>
            <a:custGeom>
              <a:avLst/>
              <a:gdLst/>
              <a:ahLst/>
              <a:cxnLst/>
              <a:rect l="l" t="t" r="r" b="b"/>
              <a:pathLst>
                <a:path w="1962" h="1962" extrusionOk="0">
                  <a:moveTo>
                    <a:pt x="1" y="0"/>
                  </a:moveTo>
                  <a:lnTo>
                    <a:pt x="1" y="1961"/>
                  </a:lnTo>
                  <a:lnTo>
                    <a:pt x="1962" y="1961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92;p127">
              <a:extLst>
                <a:ext uri="{FF2B5EF4-FFF2-40B4-BE49-F238E27FC236}">
                  <a16:creationId xmlns:a16="http://schemas.microsoft.com/office/drawing/2014/main" id="{27B3D3FA-4168-170C-812F-86B6CA270DD2}"/>
                </a:ext>
              </a:extLst>
            </p:cNvPr>
            <p:cNvSpPr/>
            <p:nvPr/>
          </p:nvSpPr>
          <p:spPr>
            <a:xfrm>
              <a:off x="6569063" y="2766375"/>
              <a:ext cx="109265" cy="122885"/>
            </a:xfrm>
            <a:custGeom>
              <a:avLst/>
              <a:gdLst/>
              <a:ahLst/>
              <a:cxnLst/>
              <a:rect l="l" t="t" r="r" b="b"/>
              <a:pathLst>
                <a:path w="3923" h="4412" extrusionOk="0">
                  <a:moveTo>
                    <a:pt x="1" y="0"/>
                  </a:moveTo>
                  <a:lnTo>
                    <a:pt x="2942" y="4411"/>
                  </a:lnTo>
                  <a:lnTo>
                    <a:pt x="3922" y="4411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93;p127">
              <a:extLst>
                <a:ext uri="{FF2B5EF4-FFF2-40B4-BE49-F238E27FC236}">
                  <a16:creationId xmlns:a16="http://schemas.microsoft.com/office/drawing/2014/main" id="{343E08DA-F398-6F8F-4A92-8333173F4612}"/>
                </a:ext>
              </a:extLst>
            </p:cNvPr>
            <p:cNvSpPr/>
            <p:nvPr/>
          </p:nvSpPr>
          <p:spPr>
            <a:xfrm>
              <a:off x="6541768" y="2766375"/>
              <a:ext cx="109238" cy="122885"/>
            </a:xfrm>
            <a:custGeom>
              <a:avLst/>
              <a:gdLst/>
              <a:ahLst/>
              <a:cxnLst/>
              <a:rect l="l" t="t" r="r" b="b"/>
              <a:pathLst>
                <a:path w="3922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3922" y="4411"/>
                  </a:lnTo>
                  <a:lnTo>
                    <a:pt x="3922" y="3432"/>
                  </a:lnTo>
                  <a:lnTo>
                    <a:pt x="2942" y="2452"/>
                  </a:lnTo>
                  <a:lnTo>
                    <a:pt x="3922" y="1471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94;p127">
              <a:extLst>
                <a:ext uri="{FF2B5EF4-FFF2-40B4-BE49-F238E27FC236}">
                  <a16:creationId xmlns:a16="http://schemas.microsoft.com/office/drawing/2014/main" id="{5E97209C-20AD-01C1-EA39-DF2274CA7598}"/>
                </a:ext>
              </a:extLst>
            </p:cNvPr>
            <p:cNvSpPr/>
            <p:nvPr/>
          </p:nvSpPr>
          <p:spPr>
            <a:xfrm>
              <a:off x="6587279" y="2807346"/>
              <a:ext cx="63727" cy="54647"/>
            </a:xfrm>
            <a:custGeom>
              <a:avLst/>
              <a:gdLst/>
              <a:ahLst/>
              <a:cxnLst/>
              <a:rect l="l" t="t" r="r" b="b"/>
              <a:pathLst>
                <a:path w="2288" h="1962" extrusionOk="0">
                  <a:moveTo>
                    <a:pt x="1308" y="0"/>
                  </a:moveTo>
                  <a:lnTo>
                    <a:pt x="0" y="981"/>
                  </a:lnTo>
                  <a:lnTo>
                    <a:pt x="1308" y="1961"/>
                  </a:lnTo>
                  <a:lnTo>
                    <a:pt x="2288" y="1961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95;p127">
              <a:extLst>
                <a:ext uri="{FF2B5EF4-FFF2-40B4-BE49-F238E27FC236}">
                  <a16:creationId xmlns:a16="http://schemas.microsoft.com/office/drawing/2014/main" id="{6452D274-6F6A-6C41-F21E-6AB80BA06FE5}"/>
                </a:ext>
              </a:extLst>
            </p:cNvPr>
            <p:cNvSpPr/>
            <p:nvPr/>
          </p:nvSpPr>
          <p:spPr>
            <a:xfrm>
              <a:off x="6569063" y="2807346"/>
              <a:ext cx="54647" cy="54647"/>
            </a:xfrm>
            <a:custGeom>
              <a:avLst/>
              <a:gdLst/>
              <a:ahLst/>
              <a:cxnLst/>
              <a:rect l="l" t="t" r="r" b="b"/>
              <a:pathLst>
                <a:path w="1962" h="1962" extrusionOk="0">
                  <a:moveTo>
                    <a:pt x="1" y="0"/>
                  </a:moveTo>
                  <a:lnTo>
                    <a:pt x="1" y="1961"/>
                  </a:lnTo>
                  <a:lnTo>
                    <a:pt x="1962" y="1961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96;p127">
              <a:extLst>
                <a:ext uri="{FF2B5EF4-FFF2-40B4-BE49-F238E27FC236}">
                  <a16:creationId xmlns:a16="http://schemas.microsoft.com/office/drawing/2014/main" id="{9CF53453-1C7D-512C-5C58-6F9F5C37EA6A}"/>
                </a:ext>
              </a:extLst>
            </p:cNvPr>
            <p:cNvSpPr/>
            <p:nvPr/>
          </p:nvSpPr>
          <p:spPr>
            <a:xfrm>
              <a:off x="6628222" y="2752727"/>
              <a:ext cx="63727" cy="27351"/>
            </a:xfrm>
            <a:custGeom>
              <a:avLst/>
              <a:gdLst/>
              <a:ahLst/>
              <a:cxnLst/>
              <a:rect l="l" t="t" r="r" b="b"/>
              <a:pathLst>
                <a:path w="2288" h="982" extrusionOk="0">
                  <a:moveTo>
                    <a:pt x="1307" y="1"/>
                  </a:moveTo>
                  <a:lnTo>
                    <a:pt x="0" y="490"/>
                  </a:lnTo>
                  <a:lnTo>
                    <a:pt x="1307" y="981"/>
                  </a:lnTo>
                  <a:lnTo>
                    <a:pt x="2042" y="981"/>
                  </a:lnTo>
                  <a:cubicBezTo>
                    <a:pt x="2178" y="981"/>
                    <a:pt x="2288" y="872"/>
                    <a:pt x="2288" y="736"/>
                  </a:cubicBezTo>
                  <a:lnTo>
                    <a:pt x="2288" y="246"/>
                  </a:lnTo>
                  <a:cubicBezTo>
                    <a:pt x="2288" y="110"/>
                    <a:pt x="2178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97;p127">
              <a:extLst>
                <a:ext uri="{FF2B5EF4-FFF2-40B4-BE49-F238E27FC236}">
                  <a16:creationId xmlns:a16="http://schemas.microsoft.com/office/drawing/2014/main" id="{657368FB-B1D6-0462-335E-50883BCBE555}"/>
                </a:ext>
              </a:extLst>
            </p:cNvPr>
            <p:cNvSpPr/>
            <p:nvPr/>
          </p:nvSpPr>
          <p:spPr>
            <a:xfrm>
              <a:off x="6239624" y="2752727"/>
              <a:ext cx="425029" cy="27351"/>
            </a:xfrm>
            <a:custGeom>
              <a:avLst/>
              <a:gdLst/>
              <a:ahLst/>
              <a:cxnLst/>
              <a:rect l="l" t="t" r="r" b="b"/>
              <a:pathLst>
                <a:path w="15260" h="982" extrusionOk="0">
                  <a:moveTo>
                    <a:pt x="246" y="1"/>
                  </a:moveTo>
                  <a:cubicBezTo>
                    <a:pt x="112" y="1"/>
                    <a:pt x="1" y="110"/>
                    <a:pt x="1" y="246"/>
                  </a:cubicBezTo>
                  <a:lnTo>
                    <a:pt x="1" y="736"/>
                  </a:lnTo>
                  <a:cubicBezTo>
                    <a:pt x="1" y="872"/>
                    <a:pt x="112" y="981"/>
                    <a:pt x="246" y="981"/>
                  </a:cubicBezTo>
                  <a:lnTo>
                    <a:pt x="15259" y="981"/>
                  </a:lnTo>
                  <a:lnTo>
                    <a:pt x="152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98;p127">
              <a:extLst>
                <a:ext uri="{FF2B5EF4-FFF2-40B4-BE49-F238E27FC236}">
                  <a16:creationId xmlns:a16="http://schemas.microsoft.com/office/drawing/2014/main" id="{AA0862B8-DBE1-8832-222C-F4A378C61B67}"/>
                </a:ext>
              </a:extLst>
            </p:cNvPr>
            <p:cNvSpPr/>
            <p:nvPr/>
          </p:nvSpPr>
          <p:spPr>
            <a:xfrm>
              <a:off x="6589535" y="2936999"/>
              <a:ext cx="40999" cy="13703"/>
            </a:xfrm>
            <a:custGeom>
              <a:avLst/>
              <a:gdLst/>
              <a:ahLst/>
              <a:cxnLst/>
              <a:rect l="l" t="t" r="r" b="b"/>
              <a:pathLst>
                <a:path w="1472" h="492" extrusionOk="0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cubicBezTo>
                    <a:pt x="1" y="382"/>
                    <a:pt x="111" y="491"/>
                    <a:pt x="246" y="491"/>
                  </a:cubicBezTo>
                  <a:lnTo>
                    <a:pt x="1227" y="491"/>
                  </a:lnTo>
                  <a:cubicBezTo>
                    <a:pt x="1361" y="491"/>
                    <a:pt x="1472" y="382"/>
                    <a:pt x="1472" y="246"/>
                  </a:cubicBezTo>
                  <a:cubicBezTo>
                    <a:pt x="1472" y="111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99;p127">
              <a:extLst>
                <a:ext uri="{FF2B5EF4-FFF2-40B4-BE49-F238E27FC236}">
                  <a16:creationId xmlns:a16="http://schemas.microsoft.com/office/drawing/2014/main" id="{E4DA00C5-E08F-EF3D-1624-420FC31F9FAE}"/>
                </a:ext>
              </a:extLst>
            </p:cNvPr>
            <p:cNvSpPr/>
            <p:nvPr/>
          </p:nvSpPr>
          <p:spPr>
            <a:xfrm>
              <a:off x="6589535" y="2827817"/>
              <a:ext cx="40999" cy="13648"/>
            </a:xfrm>
            <a:custGeom>
              <a:avLst/>
              <a:gdLst/>
              <a:ahLst/>
              <a:cxnLst/>
              <a:rect l="l" t="t" r="r" b="b"/>
              <a:pathLst>
                <a:path w="1472" h="490" extrusionOk="0">
                  <a:moveTo>
                    <a:pt x="246" y="0"/>
                  </a:moveTo>
                  <a:cubicBezTo>
                    <a:pt x="111" y="0"/>
                    <a:pt x="1" y="110"/>
                    <a:pt x="1" y="246"/>
                  </a:cubicBezTo>
                  <a:cubicBezTo>
                    <a:pt x="1" y="381"/>
                    <a:pt x="111" y="490"/>
                    <a:pt x="246" y="490"/>
                  </a:cubicBezTo>
                  <a:lnTo>
                    <a:pt x="1227" y="490"/>
                  </a:lnTo>
                  <a:cubicBezTo>
                    <a:pt x="1361" y="490"/>
                    <a:pt x="1472" y="381"/>
                    <a:pt x="1472" y="246"/>
                  </a:cubicBezTo>
                  <a:cubicBezTo>
                    <a:pt x="1472" y="110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00;p127">
              <a:extLst>
                <a:ext uri="{FF2B5EF4-FFF2-40B4-BE49-F238E27FC236}">
                  <a16:creationId xmlns:a16="http://schemas.microsoft.com/office/drawing/2014/main" id="{6AC73D78-FE68-2B53-92BA-F2F189C38599}"/>
                </a:ext>
              </a:extLst>
            </p:cNvPr>
            <p:cNvSpPr/>
            <p:nvPr/>
          </p:nvSpPr>
          <p:spPr>
            <a:xfrm>
              <a:off x="6301067" y="2936999"/>
              <a:ext cx="40971" cy="13703"/>
            </a:xfrm>
            <a:custGeom>
              <a:avLst/>
              <a:gdLst/>
              <a:ahLst/>
              <a:cxnLst/>
              <a:rect l="l" t="t" r="r" b="b"/>
              <a:pathLst>
                <a:path w="1471" h="492" extrusionOk="0">
                  <a:moveTo>
                    <a:pt x="246" y="0"/>
                  </a:moveTo>
                  <a:cubicBezTo>
                    <a:pt x="110" y="0"/>
                    <a:pt x="1" y="111"/>
                    <a:pt x="1" y="246"/>
                  </a:cubicBezTo>
                  <a:cubicBezTo>
                    <a:pt x="1" y="382"/>
                    <a:pt x="110" y="491"/>
                    <a:pt x="246" y="491"/>
                  </a:cubicBezTo>
                  <a:lnTo>
                    <a:pt x="1227" y="491"/>
                  </a:lnTo>
                  <a:cubicBezTo>
                    <a:pt x="1361" y="491"/>
                    <a:pt x="1471" y="382"/>
                    <a:pt x="1471" y="246"/>
                  </a:cubicBezTo>
                  <a:cubicBezTo>
                    <a:pt x="1471" y="111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01;p127">
              <a:extLst>
                <a:ext uri="{FF2B5EF4-FFF2-40B4-BE49-F238E27FC236}">
                  <a16:creationId xmlns:a16="http://schemas.microsoft.com/office/drawing/2014/main" id="{E4190358-1C64-F9F0-6B8A-166D8B224DC6}"/>
                </a:ext>
              </a:extLst>
            </p:cNvPr>
            <p:cNvSpPr/>
            <p:nvPr/>
          </p:nvSpPr>
          <p:spPr>
            <a:xfrm>
              <a:off x="6301067" y="2827817"/>
              <a:ext cx="40971" cy="13648"/>
            </a:xfrm>
            <a:custGeom>
              <a:avLst/>
              <a:gdLst/>
              <a:ahLst/>
              <a:cxnLst/>
              <a:rect l="l" t="t" r="r" b="b"/>
              <a:pathLst>
                <a:path w="1471" h="490" extrusionOk="0">
                  <a:moveTo>
                    <a:pt x="246" y="0"/>
                  </a:moveTo>
                  <a:cubicBezTo>
                    <a:pt x="110" y="0"/>
                    <a:pt x="1" y="110"/>
                    <a:pt x="1" y="246"/>
                  </a:cubicBezTo>
                  <a:cubicBezTo>
                    <a:pt x="1" y="381"/>
                    <a:pt x="110" y="490"/>
                    <a:pt x="246" y="490"/>
                  </a:cubicBezTo>
                  <a:lnTo>
                    <a:pt x="1227" y="490"/>
                  </a:lnTo>
                  <a:cubicBezTo>
                    <a:pt x="1361" y="490"/>
                    <a:pt x="1471" y="381"/>
                    <a:pt x="1471" y="246"/>
                  </a:cubicBezTo>
                  <a:cubicBezTo>
                    <a:pt x="1471" y="110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02;p127">
              <a:extLst>
                <a:ext uri="{FF2B5EF4-FFF2-40B4-BE49-F238E27FC236}">
                  <a16:creationId xmlns:a16="http://schemas.microsoft.com/office/drawing/2014/main" id="{A182C7B8-0D9C-2CE0-80F2-3CF828233C04}"/>
                </a:ext>
              </a:extLst>
            </p:cNvPr>
            <p:cNvSpPr/>
            <p:nvPr/>
          </p:nvSpPr>
          <p:spPr>
            <a:xfrm>
              <a:off x="6410304" y="2691284"/>
              <a:ext cx="111020" cy="13703"/>
            </a:xfrm>
            <a:custGeom>
              <a:avLst/>
              <a:gdLst/>
              <a:ahLst/>
              <a:cxnLst/>
              <a:rect l="l" t="t" r="r" b="b"/>
              <a:pathLst>
                <a:path w="3986" h="492" extrusionOk="0">
                  <a:moveTo>
                    <a:pt x="244" y="1"/>
                  </a:moveTo>
                  <a:cubicBezTo>
                    <a:pt x="109" y="1"/>
                    <a:pt x="0" y="111"/>
                    <a:pt x="0" y="246"/>
                  </a:cubicBezTo>
                  <a:cubicBezTo>
                    <a:pt x="0" y="382"/>
                    <a:pt x="109" y="492"/>
                    <a:pt x="244" y="492"/>
                  </a:cubicBezTo>
                  <a:lnTo>
                    <a:pt x="3740" y="492"/>
                  </a:lnTo>
                  <a:cubicBezTo>
                    <a:pt x="3876" y="492"/>
                    <a:pt x="3986" y="382"/>
                    <a:pt x="3986" y="246"/>
                  </a:cubicBezTo>
                  <a:cubicBezTo>
                    <a:pt x="3986" y="111"/>
                    <a:pt x="3876" y="1"/>
                    <a:pt x="3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7631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82 (5)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oogle Shape;3565;p127">
            <a:extLst>
              <a:ext uri="{FF2B5EF4-FFF2-40B4-BE49-F238E27FC236}">
                <a16:creationId xmlns:a16="http://schemas.microsoft.com/office/drawing/2014/main" id="{3FD4DFC3-86C3-4FE3-94B7-FE86B7CD0737}"/>
              </a:ext>
            </a:extLst>
          </p:cNvPr>
          <p:cNvGrpSpPr/>
          <p:nvPr/>
        </p:nvGrpSpPr>
        <p:grpSpPr>
          <a:xfrm>
            <a:off x="534179" y="3297162"/>
            <a:ext cx="1288706" cy="1164824"/>
            <a:chOff x="6239624" y="2575279"/>
            <a:chExt cx="452325" cy="452325"/>
          </a:xfrm>
        </p:grpSpPr>
        <p:sp>
          <p:nvSpPr>
            <p:cNvPr id="6" name="Google Shape;3566;p127">
              <a:extLst>
                <a:ext uri="{FF2B5EF4-FFF2-40B4-BE49-F238E27FC236}">
                  <a16:creationId xmlns:a16="http://schemas.microsoft.com/office/drawing/2014/main" id="{03328883-FC57-AAFC-9B99-0FD702D56A30}"/>
                </a:ext>
              </a:extLst>
            </p:cNvPr>
            <p:cNvSpPr/>
            <p:nvPr/>
          </p:nvSpPr>
          <p:spPr>
            <a:xfrm>
              <a:off x="6362481" y="2766375"/>
              <a:ext cx="179314" cy="95618"/>
            </a:xfrm>
            <a:custGeom>
              <a:avLst/>
              <a:gdLst/>
              <a:ahLst/>
              <a:cxnLst/>
              <a:rect l="l" t="t" r="r" b="b"/>
              <a:pathLst>
                <a:path w="6438" h="3433" extrusionOk="0">
                  <a:moveTo>
                    <a:pt x="1" y="0"/>
                  </a:moveTo>
                  <a:lnTo>
                    <a:pt x="1" y="1471"/>
                  </a:lnTo>
                  <a:lnTo>
                    <a:pt x="5457" y="3432"/>
                  </a:lnTo>
                  <a:lnTo>
                    <a:pt x="6438" y="3432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67;p127">
              <a:extLst>
                <a:ext uri="{FF2B5EF4-FFF2-40B4-BE49-F238E27FC236}">
                  <a16:creationId xmlns:a16="http://schemas.microsoft.com/office/drawing/2014/main" id="{E8B0463F-57DA-10DB-72AC-3F9D09186C01}"/>
                </a:ext>
              </a:extLst>
            </p:cNvPr>
            <p:cNvSpPr/>
            <p:nvPr/>
          </p:nvSpPr>
          <p:spPr>
            <a:xfrm>
              <a:off x="6362481" y="2807346"/>
              <a:ext cx="152019" cy="54647"/>
            </a:xfrm>
            <a:custGeom>
              <a:avLst/>
              <a:gdLst/>
              <a:ahLst/>
              <a:cxnLst/>
              <a:rect l="l" t="t" r="r" b="b"/>
              <a:pathLst>
                <a:path w="5458" h="1962" extrusionOk="0">
                  <a:moveTo>
                    <a:pt x="1" y="0"/>
                  </a:moveTo>
                  <a:lnTo>
                    <a:pt x="1" y="1961"/>
                  </a:lnTo>
                  <a:lnTo>
                    <a:pt x="5457" y="1961"/>
                  </a:lnTo>
                  <a:lnTo>
                    <a:pt x="54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68;p127">
              <a:extLst>
                <a:ext uri="{FF2B5EF4-FFF2-40B4-BE49-F238E27FC236}">
                  <a16:creationId xmlns:a16="http://schemas.microsoft.com/office/drawing/2014/main" id="{FB8E57F9-1757-46D0-3371-8592A901B84A}"/>
                </a:ext>
              </a:extLst>
            </p:cNvPr>
            <p:cNvSpPr/>
            <p:nvPr/>
          </p:nvSpPr>
          <p:spPr>
            <a:xfrm>
              <a:off x="6494920" y="2616250"/>
              <a:ext cx="60551" cy="109210"/>
            </a:xfrm>
            <a:custGeom>
              <a:avLst/>
              <a:gdLst/>
              <a:ahLst/>
              <a:cxnLst/>
              <a:rect l="l" t="t" r="r" b="b"/>
              <a:pathLst>
                <a:path w="2174" h="3921" extrusionOk="0">
                  <a:moveTo>
                    <a:pt x="0" y="1"/>
                  </a:moveTo>
                  <a:lnTo>
                    <a:pt x="0" y="3921"/>
                  </a:lnTo>
                  <a:lnTo>
                    <a:pt x="2173" y="3921"/>
                  </a:lnTo>
                  <a:lnTo>
                    <a:pt x="2173" y="245"/>
                  </a:lnTo>
                  <a:cubicBezTo>
                    <a:pt x="2173" y="110"/>
                    <a:pt x="2063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69;p127">
              <a:extLst>
                <a:ext uri="{FF2B5EF4-FFF2-40B4-BE49-F238E27FC236}">
                  <a16:creationId xmlns:a16="http://schemas.microsoft.com/office/drawing/2014/main" id="{B29E7120-4707-8677-E1E7-85BFBD59C56C}"/>
                </a:ext>
              </a:extLst>
            </p:cNvPr>
            <p:cNvSpPr/>
            <p:nvPr/>
          </p:nvSpPr>
          <p:spPr>
            <a:xfrm>
              <a:off x="6376157" y="2616250"/>
              <a:ext cx="59159" cy="109210"/>
            </a:xfrm>
            <a:custGeom>
              <a:avLst/>
              <a:gdLst/>
              <a:ahLst/>
              <a:cxnLst/>
              <a:rect l="l" t="t" r="r" b="b"/>
              <a:pathLst>
                <a:path w="2124" h="3921" extrusionOk="0">
                  <a:moveTo>
                    <a:pt x="246" y="1"/>
                  </a:moveTo>
                  <a:cubicBezTo>
                    <a:pt x="110" y="1"/>
                    <a:pt x="0" y="110"/>
                    <a:pt x="0" y="245"/>
                  </a:cubicBezTo>
                  <a:lnTo>
                    <a:pt x="0" y="3921"/>
                  </a:lnTo>
                  <a:lnTo>
                    <a:pt x="2124" y="3921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70;p127">
              <a:extLst>
                <a:ext uri="{FF2B5EF4-FFF2-40B4-BE49-F238E27FC236}">
                  <a16:creationId xmlns:a16="http://schemas.microsoft.com/office/drawing/2014/main" id="{56E1A439-52C6-4FDC-A53C-9656F0C9B9CB}"/>
                </a:ext>
              </a:extLst>
            </p:cNvPr>
            <p:cNvSpPr/>
            <p:nvPr/>
          </p:nvSpPr>
          <p:spPr>
            <a:xfrm>
              <a:off x="6403452" y="2575279"/>
              <a:ext cx="124723" cy="198867"/>
            </a:xfrm>
            <a:custGeom>
              <a:avLst/>
              <a:gdLst/>
              <a:ahLst/>
              <a:cxnLst/>
              <a:rect l="l" t="t" r="r" b="b"/>
              <a:pathLst>
                <a:path w="4478" h="7140" extrusionOk="0">
                  <a:moveTo>
                    <a:pt x="3497" y="1"/>
                  </a:moveTo>
                  <a:lnTo>
                    <a:pt x="1" y="7140"/>
                  </a:lnTo>
                  <a:lnTo>
                    <a:pt x="4477" y="7140"/>
                  </a:lnTo>
                  <a:lnTo>
                    <a:pt x="4477" y="246"/>
                  </a:lnTo>
                  <a:cubicBezTo>
                    <a:pt x="4477" y="110"/>
                    <a:pt x="4367" y="1"/>
                    <a:pt x="4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71;p127">
              <a:extLst>
                <a:ext uri="{FF2B5EF4-FFF2-40B4-BE49-F238E27FC236}">
                  <a16:creationId xmlns:a16="http://schemas.microsoft.com/office/drawing/2014/main" id="{71C1E4EA-AC58-F94C-E80F-24937C21BA42}"/>
                </a:ext>
              </a:extLst>
            </p:cNvPr>
            <p:cNvSpPr/>
            <p:nvPr/>
          </p:nvSpPr>
          <p:spPr>
            <a:xfrm>
              <a:off x="6403452" y="2575279"/>
              <a:ext cx="97400" cy="198867"/>
            </a:xfrm>
            <a:custGeom>
              <a:avLst/>
              <a:gdLst/>
              <a:ahLst/>
              <a:cxnLst/>
              <a:rect l="l" t="t" r="r" b="b"/>
              <a:pathLst>
                <a:path w="3497" h="7140" extrusionOk="0">
                  <a:moveTo>
                    <a:pt x="246" y="1"/>
                  </a:moveTo>
                  <a:cubicBezTo>
                    <a:pt x="110" y="1"/>
                    <a:pt x="1" y="110"/>
                    <a:pt x="1" y="246"/>
                  </a:cubicBezTo>
                  <a:lnTo>
                    <a:pt x="1" y="7140"/>
                  </a:lnTo>
                  <a:lnTo>
                    <a:pt x="3497" y="7140"/>
                  </a:lnTo>
                  <a:lnTo>
                    <a:pt x="3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572;p127">
              <a:extLst>
                <a:ext uri="{FF2B5EF4-FFF2-40B4-BE49-F238E27FC236}">
                  <a16:creationId xmlns:a16="http://schemas.microsoft.com/office/drawing/2014/main" id="{4778C38B-9863-8E28-FA91-64D52FAF678B}"/>
                </a:ext>
              </a:extLst>
            </p:cNvPr>
            <p:cNvSpPr/>
            <p:nvPr/>
          </p:nvSpPr>
          <p:spPr>
            <a:xfrm>
              <a:off x="6528148" y="2657193"/>
              <a:ext cx="40943" cy="109210"/>
            </a:xfrm>
            <a:custGeom>
              <a:avLst/>
              <a:gdLst/>
              <a:ahLst/>
              <a:cxnLst/>
              <a:rect l="l" t="t" r="r" b="b"/>
              <a:pathLst>
                <a:path w="1470" h="3921" extrusionOk="0">
                  <a:moveTo>
                    <a:pt x="0" y="0"/>
                  </a:moveTo>
                  <a:lnTo>
                    <a:pt x="0" y="3920"/>
                  </a:lnTo>
                  <a:lnTo>
                    <a:pt x="1470" y="2451"/>
                  </a:lnTo>
                  <a:lnTo>
                    <a:pt x="1470" y="490"/>
                  </a:lnTo>
                  <a:cubicBezTo>
                    <a:pt x="1470" y="219"/>
                    <a:pt x="1250" y="0"/>
                    <a:pt x="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73;p127">
              <a:extLst>
                <a:ext uri="{FF2B5EF4-FFF2-40B4-BE49-F238E27FC236}">
                  <a16:creationId xmlns:a16="http://schemas.microsoft.com/office/drawing/2014/main" id="{74E5FAD5-B7E2-A781-CC3F-F6DE9A34962B}"/>
                </a:ext>
              </a:extLst>
            </p:cNvPr>
            <p:cNvSpPr/>
            <p:nvPr/>
          </p:nvSpPr>
          <p:spPr>
            <a:xfrm>
              <a:off x="6362481" y="2657193"/>
              <a:ext cx="179314" cy="109210"/>
            </a:xfrm>
            <a:custGeom>
              <a:avLst/>
              <a:gdLst/>
              <a:ahLst/>
              <a:cxnLst/>
              <a:rect l="l" t="t" r="r" b="b"/>
              <a:pathLst>
                <a:path w="6438" h="3921" extrusionOk="0">
                  <a:moveTo>
                    <a:pt x="491" y="0"/>
                  </a:moveTo>
                  <a:cubicBezTo>
                    <a:pt x="221" y="0"/>
                    <a:pt x="1" y="219"/>
                    <a:pt x="1" y="490"/>
                  </a:cubicBezTo>
                  <a:lnTo>
                    <a:pt x="1" y="2451"/>
                  </a:lnTo>
                  <a:lnTo>
                    <a:pt x="6438" y="3920"/>
                  </a:lnTo>
                  <a:lnTo>
                    <a:pt x="6438" y="490"/>
                  </a:lnTo>
                  <a:cubicBezTo>
                    <a:pt x="6438" y="219"/>
                    <a:pt x="6218" y="0"/>
                    <a:pt x="5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74;p127">
              <a:extLst>
                <a:ext uri="{FF2B5EF4-FFF2-40B4-BE49-F238E27FC236}">
                  <a16:creationId xmlns:a16="http://schemas.microsoft.com/office/drawing/2014/main" id="{1CA3EE3B-975F-DE89-6613-AED886D841E9}"/>
                </a:ext>
              </a:extLst>
            </p:cNvPr>
            <p:cNvSpPr/>
            <p:nvPr/>
          </p:nvSpPr>
          <p:spPr>
            <a:xfrm>
              <a:off x="6465786" y="2725432"/>
              <a:ext cx="103305" cy="40971"/>
            </a:xfrm>
            <a:custGeom>
              <a:avLst/>
              <a:gdLst/>
              <a:ahLst/>
              <a:cxnLst/>
              <a:rect l="l" t="t" r="r" b="b"/>
              <a:pathLst>
                <a:path w="3709" h="1471" extrusionOk="0">
                  <a:moveTo>
                    <a:pt x="2729" y="1"/>
                  </a:moveTo>
                  <a:lnTo>
                    <a:pt x="0" y="1470"/>
                  </a:lnTo>
                  <a:lnTo>
                    <a:pt x="3709" y="1470"/>
                  </a:lnTo>
                  <a:lnTo>
                    <a:pt x="37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75;p127">
              <a:extLst>
                <a:ext uri="{FF2B5EF4-FFF2-40B4-BE49-F238E27FC236}">
                  <a16:creationId xmlns:a16="http://schemas.microsoft.com/office/drawing/2014/main" id="{D5A0FFB6-34D0-2D73-95C9-E3FB710022FA}"/>
                </a:ext>
              </a:extLst>
            </p:cNvPr>
            <p:cNvSpPr/>
            <p:nvPr/>
          </p:nvSpPr>
          <p:spPr>
            <a:xfrm>
              <a:off x="6362481" y="2725432"/>
              <a:ext cx="179314" cy="40971"/>
            </a:xfrm>
            <a:custGeom>
              <a:avLst/>
              <a:gdLst/>
              <a:ahLst/>
              <a:cxnLst/>
              <a:rect l="l" t="t" r="r" b="b"/>
              <a:pathLst>
                <a:path w="6438" h="1471" extrusionOk="0">
                  <a:moveTo>
                    <a:pt x="1" y="1"/>
                  </a:moveTo>
                  <a:lnTo>
                    <a:pt x="1" y="1470"/>
                  </a:lnTo>
                  <a:lnTo>
                    <a:pt x="6438" y="1470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76;p127">
              <a:extLst>
                <a:ext uri="{FF2B5EF4-FFF2-40B4-BE49-F238E27FC236}">
                  <a16:creationId xmlns:a16="http://schemas.microsoft.com/office/drawing/2014/main" id="{7B3BB88E-9A2E-F5B8-3000-6A9CC063B284}"/>
                </a:ext>
              </a:extLst>
            </p:cNvPr>
            <p:cNvSpPr/>
            <p:nvPr/>
          </p:nvSpPr>
          <p:spPr>
            <a:xfrm>
              <a:off x="6313823" y="2959281"/>
              <a:ext cx="75982" cy="68322"/>
            </a:xfrm>
            <a:custGeom>
              <a:avLst/>
              <a:gdLst/>
              <a:ahLst/>
              <a:cxnLst/>
              <a:rect l="l" t="t" r="r" b="b"/>
              <a:pathLst>
                <a:path w="2728" h="2453" extrusionOk="0">
                  <a:moveTo>
                    <a:pt x="1" y="1"/>
                  </a:moveTo>
                  <a:lnTo>
                    <a:pt x="1748" y="2452"/>
                  </a:lnTo>
                  <a:lnTo>
                    <a:pt x="2484" y="2452"/>
                  </a:lnTo>
                  <a:cubicBezTo>
                    <a:pt x="2619" y="2452"/>
                    <a:pt x="2728" y="2342"/>
                    <a:pt x="2728" y="2207"/>
                  </a:cubicBezTo>
                  <a:lnTo>
                    <a:pt x="2728" y="1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77;p127">
              <a:extLst>
                <a:ext uri="{FF2B5EF4-FFF2-40B4-BE49-F238E27FC236}">
                  <a16:creationId xmlns:a16="http://schemas.microsoft.com/office/drawing/2014/main" id="{2014D792-75A1-29C5-0454-3461021D6A85}"/>
                </a:ext>
              </a:extLst>
            </p:cNvPr>
            <p:cNvSpPr/>
            <p:nvPr/>
          </p:nvSpPr>
          <p:spPr>
            <a:xfrm>
              <a:off x="6253300" y="2945661"/>
              <a:ext cx="109210" cy="81942"/>
            </a:xfrm>
            <a:custGeom>
              <a:avLst/>
              <a:gdLst/>
              <a:ahLst/>
              <a:cxnLst/>
              <a:rect l="l" t="t" r="r" b="b"/>
              <a:pathLst>
                <a:path w="3921" h="2942" extrusionOk="0">
                  <a:moveTo>
                    <a:pt x="3921" y="0"/>
                  </a:moveTo>
                  <a:lnTo>
                    <a:pt x="1" y="1895"/>
                  </a:lnTo>
                  <a:lnTo>
                    <a:pt x="1" y="2696"/>
                  </a:lnTo>
                  <a:cubicBezTo>
                    <a:pt x="1" y="2831"/>
                    <a:pt x="110" y="2941"/>
                    <a:pt x="246" y="2941"/>
                  </a:cubicBezTo>
                  <a:lnTo>
                    <a:pt x="3921" y="2941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78;p127">
              <a:extLst>
                <a:ext uri="{FF2B5EF4-FFF2-40B4-BE49-F238E27FC236}">
                  <a16:creationId xmlns:a16="http://schemas.microsoft.com/office/drawing/2014/main" id="{D5249FCE-B718-1160-C1B3-4706F8668016}"/>
                </a:ext>
              </a:extLst>
            </p:cNvPr>
            <p:cNvSpPr/>
            <p:nvPr/>
          </p:nvSpPr>
          <p:spPr>
            <a:xfrm>
              <a:off x="6280623" y="2848289"/>
              <a:ext cx="109182" cy="150181"/>
            </a:xfrm>
            <a:custGeom>
              <a:avLst/>
              <a:gdLst/>
              <a:ahLst/>
              <a:cxnLst/>
              <a:rect l="l" t="t" r="r" b="b"/>
              <a:pathLst>
                <a:path w="3920" h="5392" extrusionOk="0">
                  <a:moveTo>
                    <a:pt x="0" y="0"/>
                  </a:moveTo>
                  <a:lnTo>
                    <a:pt x="2940" y="5391"/>
                  </a:lnTo>
                  <a:lnTo>
                    <a:pt x="3920" y="5391"/>
                  </a:lnTo>
                  <a:lnTo>
                    <a:pt x="3920" y="14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79;p127">
              <a:extLst>
                <a:ext uri="{FF2B5EF4-FFF2-40B4-BE49-F238E27FC236}">
                  <a16:creationId xmlns:a16="http://schemas.microsoft.com/office/drawing/2014/main" id="{DB049E45-C393-0681-C040-EC491B3DA0B9}"/>
                </a:ext>
              </a:extLst>
            </p:cNvPr>
            <p:cNvSpPr/>
            <p:nvPr/>
          </p:nvSpPr>
          <p:spPr>
            <a:xfrm>
              <a:off x="6253300" y="2848289"/>
              <a:ext cx="109210" cy="150181"/>
            </a:xfrm>
            <a:custGeom>
              <a:avLst/>
              <a:gdLst/>
              <a:ahLst/>
              <a:cxnLst/>
              <a:rect l="l" t="t" r="r" b="b"/>
              <a:pathLst>
                <a:path w="3921" h="5392" extrusionOk="0">
                  <a:moveTo>
                    <a:pt x="3921" y="0"/>
                  </a:moveTo>
                  <a:lnTo>
                    <a:pt x="1" y="1470"/>
                  </a:lnTo>
                  <a:lnTo>
                    <a:pt x="1" y="5391"/>
                  </a:lnTo>
                  <a:lnTo>
                    <a:pt x="3921" y="5391"/>
                  </a:lnTo>
                  <a:lnTo>
                    <a:pt x="3921" y="4411"/>
                  </a:lnTo>
                  <a:lnTo>
                    <a:pt x="2942" y="3431"/>
                  </a:lnTo>
                  <a:lnTo>
                    <a:pt x="3921" y="2450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80;p127">
              <a:extLst>
                <a:ext uri="{FF2B5EF4-FFF2-40B4-BE49-F238E27FC236}">
                  <a16:creationId xmlns:a16="http://schemas.microsoft.com/office/drawing/2014/main" id="{067B4BCB-B1A4-BC62-F7E7-6C0025A1E332}"/>
                </a:ext>
              </a:extLst>
            </p:cNvPr>
            <p:cNvSpPr/>
            <p:nvPr/>
          </p:nvSpPr>
          <p:spPr>
            <a:xfrm>
              <a:off x="6298811" y="2916528"/>
              <a:ext cx="63699" cy="54647"/>
            </a:xfrm>
            <a:custGeom>
              <a:avLst/>
              <a:gdLst/>
              <a:ahLst/>
              <a:cxnLst/>
              <a:rect l="l" t="t" r="r" b="b"/>
              <a:pathLst>
                <a:path w="2287" h="1962" extrusionOk="0">
                  <a:moveTo>
                    <a:pt x="1308" y="0"/>
                  </a:moveTo>
                  <a:lnTo>
                    <a:pt x="1" y="981"/>
                  </a:lnTo>
                  <a:lnTo>
                    <a:pt x="1308" y="1961"/>
                  </a:lnTo>
                  <a:lnTo>
                    <a:pt x="2287" y="1961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81;p127">
              <a:extLst>
                <a:ext uri="{FF2B5EF4-FFF2-40B4-BE49-F238E27FC236}">
                  <a16:creationId xmlns:a16="http://schemas.microsoft.com/office/drawing/2014/main" id="{60F886F3-571E-443F-A9A9-E692CF123A28}"/>
                </a:ext>
              </a:extLst>
            </p:cNvPr>
            <p:cNvSpPr/>
            <p:nvPr/>
          </p:nvSpPr>
          <p:spPr>
            <a:xfrm>
              <a:off x="6280623" y="2916528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0" y="0"/>
                  </a:moveTo>
                  <a:lnTo>
                    <a:pt x="0" y="1961"/>
                  </a:lnTo>
                  <a:lnTo>
                    <a:pt x="1961" y="1961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82;p127">
              <a:extLst>
                <a:ext uri="{FF2B5EF4-FFF2-40B4-BE49-F238E27FC236}">
                  <a16:creationId xmlns:a16="http://schemas.microsoft.com/office/drawing/2014/main" id="{B05D12EB-A847-862F-CD13-FB9E7C7BF229}"/>
                </a:ext>
              </a:extLst>
            </p:cNvPr>
            <p:cNvSpPr/>
            <p:nvPr/>
          </p:nvSpPr>
          <p:spPr>
            <a:xfrm>
              <a:off x="6280623" y="2766375"/>
              <a:ext cx="109182" cy="122885"/>
            </a:xfrm>
            <a:custGeom>
              <a:avLst/>
              <a:gdLst/>
              <a:ahLst/>
              <a:cxnLst/>
              <a:rect l="l" t="t" r="r" b="b"/>
              <a:pathLst>
                <a:path w="3920" h="4412" extrusionOk="0">
                  <a:moveTo>
                    <a:pt x="0" y="0"/>
                  </a:moveTo>
                  <a:lnTo>
                    <a:pt x="2940" y="4411"/>
                  </a:lnTo>
                  <a:lnTo>
                    <a:pt x="3920" y="4411"/>
                  </a:lnTo>
                  <a:lnTo>
                    <a:pt x="39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83;p127">
              <a:extLst>
                <a:ext uri="{FF2B5EF4-FFF2-40B4-BE49-F238E27FC236}">
                  <a16:creationId xmlns:a16="http://schemas.microsoft.com/office/drawing/2014/main" id="{E9B1D9BE-C834-60EC-6B38-2B41A0628B2E}"/>
                </a:ext>
              </a:extLst>
            </p:cNvPr>
            <p:cNvSpPr/>
            <p:nvPr/>
          </p:nvSpPr>
          <p:spPr>
            <a:xfrm>
              <a:off x="6253300" y="2766375"/>
              <a:ext cx="109210" cy="122885"/>
            </a:xfrm>
            <a:custGeom>
              <a:avLst/>
              <a:gdLst/>
              <a:ahLst/>
              <a:cxnLst/>
              <a:rect l="l" t="t" r="r" b="b"/>
              <a:pathLst>
                <a:path w="3921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3921" y="4411"/>
                  </a:lnTo>
                  <a:lnTo>
                    <a:pt x="3921" y="3432"/>
                  </a:lnTo>
                  <a:lnTo>
                    <a:pt x="2942" y="2452"/>
                  </a:lnTo>
                  <a:lnTo>
                    <a:pt x="3921" y="1471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84;p127">
              <a:extLst>
                <a:ext uri="{FF2B5EF4-FFF2-40B4-BE49-F238E27FC236}">
                  <a16:creationId xmlns:a16="http://schemas.microsoft.com/office/drawing/2014/main" id="{AC946A83-A26C-56CC-B6F7-D612BDB80CEE}"/>
                </a:ext>
              </a:extLst>
            </p:cNvPr>
            <p:cNvSpPr/>
            <p:nvPr/>
          </p:nvSpPr>
          <p:spPr>
            <a:xfrm>
              <a:off x="6298811" y="2807346"/>
              <a:ext cx="63699" cy="54647"/>
            </a:xfrm>
            <a:custGeom>
              <a:avLst/>
              <a:gdLst/>
              <a:ahLst/>
              <a:cxnLst/>
              <a:rect l="l" t="t" r="r" b="b"/>
              <a:pathLst>
                <a:path w="2287" h="1962" extrusionOk="0">
                  <a:moveTo>
                    <a:pt x="1308" y="0"/>
                  </a:moveTo>
                  <a:lnTo>
                    <a:pt x="1" y="981"/>
                  </a:lnTo>
                  <a:lnTo>
                    <a:pt x="1308" y="1961"/>
                  </a:lnTo>
                  <a:lnTo>
                    <a:pt x="2287" y="1961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85;p127">
              <a:extLst>
                <a:ext uri="{FF2B5EF4-FFF2-40B4-BE49-F238E27FC236}">
                  <a16:creationId xmlns:a16="http://schemas.microsoft.com/office/drawing/2014/main" id="{FDC43E3D-F505-396B-3352-ABEA53B457AD}"/>
                </a:ext>
              </a:extLst>
            </p:cNvPr>
            <p:cNvSpPr/>
            <p:nvPr/>
          </p:nvSpPr>
          <p:spPr>
            <a:xfrm>
              <a:off x="6280623" y="2807346"/>
              <a:ext cx="54619" cy="54647"/>
            </a:xfrm>
            <a:custGeom>
              <a:avLst/>
              <a:gdLst/>
              <a:ahLst/>
              <a:cxnLst/>
              <a:rect l="l" t="t" r="r" b="b"/>
              <a:pathLst>
                <a:path w="1961" h="1962" extrusionOk="0">
                  <a:moveTo>
                    <a:pt x="0" y="0"/>
                  </a:moveTo>
                  <a:lnTo>
                    <a:pt x="0" y="1961"/>
                  </a:lnTo>
                  <a:lnTo>
                    <a:pt x="1961" y="1961"/>
                  </a:lnTo>
                  <a:lnTo>
                    <a:pt x="19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86;p127">
              <a:extLst>
                <a:ext uri="{FF2B5EF4-FFF2-40B4-BE49-F238E27FC236}">
                  <a16:creationId xmlns:a16="http://schemas.microsoft.com/office/drawing/2014/main" id="{8BDE3F2C-A981-3FF8-8281-3B40D96F191E}"/>
                </a:ext>
              </a:extLst>
            </p:cNvPr>
            <p:cNvSpPr/>
            <p:nvPr/>
          </p:nvSpPr>
          <p:spPr>
            <a:xfrm>
              <a:off x="6602291" y="2959281"/>
              <a:ext cx="76037" cy="68322"/>
            </a:xfrm>
            <a:custGeom>
              <a:avLst/>
              <a:gdLst/>
              <a:ahLst/>
              <a:cxnLst/>
              <a:rect l="l" t="t" r="r" b="b"/>
              <a:pathLst>
                <a:path w="2730" h="2453" extrusionOk="0">
                  <a:moveTo>
                    <a:pt x="1" y="1"/>
                  </a:moveTo>
                  <a:lnTo>
                    <a:pt x="1749" y="2452"/>
                  </a:lnTo>
                  <a:lnTo>
                    <a:pt x="2484" y="2452"/>
                  </a:lnTo>
                  <a:cubicBezTo>
                    <a:pt x="2619" y="2452"/>
                    <a:pt x="2729" y="2342"/>
                    <a:pt x="2729" y="2207"/>
                  </a:cubicBezTo>
                  <a:lnTo>
                    <a:pt x="2729" y="1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87;p127">
              <a:extLst>
                <a:ext uri="{FF2B5EF4-FFF2-40B4-BE49-F238E27FC236}">
                  <a16:creationId xmlns:a16="http://schemas.microsoft.com/office/drawing/2014/main" id="{D16CC3AD-4135-B5F7-760F-B876EE208065}"/>
                </a:ext>
              </a:extLst>
            </p:cNvPr>
            <p:cNvSpPr/>
            <p:nvPr/>
          </p:nvSpPr>
          <p:spPr>
            <a:xfrm>
              <a:off x="6541768" y="2945661"/>
              <a:ext cx="109238" cy="81942"/>
            </a:xfrm>
            <a:custGeom>
              <a:avLst/>
              <a:gdLst/>
              <a:ahLst/>
              <a:cxnLst/>
              <a:rect l="l" t="t" r="r" b="b"/>
              <a:pathLst>
                <a:path w="3922" h="2942" extrusionOk="0">
                  <a:moveTo>
                    <a:pt x="3922" y="0"/>
                  </a:moveTo>
                  <a:lnTo>
                    <a:pt x="1" y="1895"/>
                  </a:lnTo>
                  <a:lnTo>
                    <a:pt x="1" y="2696"/>
                  </a:lnTo>
                  <a:cubicBezTo>
                    <a:pt x="1" y="2831"/>
                    <a:pt x="110" y="2941"/>
                    <a:pt x="246" y="2941"/>
                  </a:cubicBezTo>
                  <a:lnTo>
                    <a:pt x="3922" y="2941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8;p127">
              <a:extLst>
                <a:ext uri="{FF2B5EF4-FFF2-40B4-BE49-F238E27FC236}">
                  <a16:creationId xmlns:a16="http://schemas.microsoft.com/office/drawing/2014/main" id="{3F65BDC0-AB97-1D48-0790-5383B1957C3C}"/>
                </a:ext>
              </a:extLst>
            </p:cNvPr>
            <p:cNvSpPr/>
            <p:nvPr/>
          </p:nvSpPr>
          <p:spPr>
            <a:xfrm>
              <a:off x="6569063" y="2848289"/>
              <a:ext cx="109265" cy="150181"/>
            </a:xfrm>
            <a:custGeom>
              <a:avLst/>
              <a:gdLst/>
              <a:ahLst/>
              <a:cxnLst/>
              <a:rect l="l" t="t" r="r" b="b"/>
              <a:pathLst>
                <a:path w="3923" h="5392" extrusionOk="0">
                  <a:moveTo>
                    <a:pt x="1" y="0"/>
                  </a:moveTo>
                  <a:lnTo>
                    <a:pt x="2942" y="5391"/>
                  </a:lnTo>
                  <a:lnTo>
                    <a:pt x="3922" y="5391"/>
                  </a:lnTo>
                  <a:lnTo>
                    <a:pt x="3922" y="1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9;p127">
              <a:extLst>
                <a:ext uri="{FF2B5EF4-FFF2-40B4-BE49-F238E27FC236}">
                  <a16:creationId xmlns:a16="http://schemas.microsoft.com/office/drawing/2014/main" id="{95CAA9D4-77B6-AFCC-2483-D88FC04C0807}"/>
                </a:ext>
              </a:extLst>
            </p:cNvPr>
            <p:cNvSpPr/>
            <p:nvPr/>
          </p:nvSpPr>
          <p:spPr>
            <a:xfrm>
              <a:off x="6541768" y="2848289"/>
              <a:ext cx="109238" cy="150181"/>
            </a:xfrm>
            <a:custGeom>
              <a:avLst/>
              <a:gdLst/>
              <a:ahLst/>
              <a:cxnLst/>
              <a:rect l="l" t="t" r="r" b="b"/>
              <a:pathLst>
                <a:path w="3922" h="5392" extrusionOk="0">
                  <a:moveTo>
                    <a:pt x="3922" y="0"/>
                  </a:moveTo>
                  <a:lnTo>
                    <a:pt x="1" y="1470"/>
                  </a:lnTo>
                  <a:lnTo>
                    <a:pt x="1" y="5391"/>
                  </a:lnTo>
                  <a:lnTo>
                    <a:pt x="3922" y="5391"/>
                  </a:lnTo>
                  <a:lnTo>
                    <a:pt x="3922" y="4411"/>
                  </a:lnTo>
                  <a:lnTo>
                    <a:pt x="2942" y="3431"/>
                  </a:lnTo>
                  <a:lnTo>
                    <a:pt x="3922" y="2450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0;p127">
              <a:extLst>
                <a:ext uri="{FF2B5EF4-FFF2-40B4-BE49-F238E27FC236}">
                  <a16:creationId xmlns:a16="http://schemas.microsoft.com/office/drawing/2014/main" id="{8245B5BE-809B-DAB0-7908-4553CCE08CC8}"/>
                </a:ext>
              </a:extLst>
            </p:cNvPr>
            <p:cNvSpPr/>
            <p:nvPr/>
          </p:nvSpPr>
          <p:spPr>
            <a:xfrm>
              <a:off x="6587279" y="2916528"/>
              <a:ext cx="63727" cy="54647"/>
            </a:xfrm>
            <a:custGeom>
              <a:avLst/>
              <a:gdLst/>
              <a:ahLst/>
              <a:cxnLst/>
              <a:rect l="l" t="t" r="r" b="b"/>
              <a:pathLst>
                <a:path w="2288" h="1962" extrusionOk="0">
                  <a:moveTo>
                    <a:pt x="1308" y="0"/>
                  </a:moveTo>
                  <a:lnTo>
                    <a:pt x="0" y="981"/>
                  </a:lnTo>
                  <a:lnTo>
                    <a:pt x="1308" y="1961"/>
                  </a:lnTo>
                  <a:lnTo>
                    <a:pt x="2288" y="1961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1;p127">
              <a:extLst>
                <a:ext uri="{FF2B5EF4-FFF2-40B4-BE49-F238E27FC236}">
                  <a16:creationId xmlns:a16="http://schemas.microsoft.com/office/drawing/2014/main" id="{EBF5C764-A097-E3EB-72F3-9E9713420D84}"/>
                </a:ext>
              </a:extLst>
            </p:cNvPr>
            <p:cNvSpPr/>
            <p:nvPr/>
          </p:nvSpPr>
          <p:spPr>
            <a:xfrm>
              <a:off x="6569063" y="2916528"/>
              <a:ext cx="54647" cy="54647"/>
            </a:xfrm>
            <a:custGeom>
              <a:avLst/>
              <a:gdLst/>
              <a:ahLst/>
              <a:cxnLst/>
              <a:rect l="l" t="t" r="r" b="b"/>
              <a:pathLst>
                <a:path w="1962" h="1962" extrusionOk="0">
                  <a:moveTo>
                    <a:pt x="1" y="0"/>
                  </a:moveTo>
                  <a:lnTo>
                    <a:pt x="1" y="1961"/>
                  </a:lnTo>
                  <a:lnTo>
                    <a:pt x="1962" y="1961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92;p127">
              <a:extLst>
                <a:ext uri="{FF2B5EF4-FFF2-40B4-BE49-F238E27FC236}">
                  <a16:creationId xmlns:a16="http://schemas.microsoft.com/office/drawing/2014/main" id="{27B3D3FA-4168-170C-812F-86B6CA270DD2}"/>
                </a:ext>
              </a:extLst>
            </p:cNvPr>
            <p:cNvSpPr/>
            <p:nvPr/>
          </p:nvSpPr>
          <p:spPr>
            <a:xfrm>
              <a:off x="6569063" y="2766375"/>
              <a:ext cx="109265" cy="122885"/>
            </a:xfrm>
            <a:custGeom>
              <a:avLst/>
              <a:gdLst/>
              <a:ahLst/>
              <a:cxnLst/>
              <a:rect l="l" t="t" r="r" b="b"/>
              <a:pathLst>
                <a:path w="3923" h="4412" extrusionOk="0">
                  <a:moveTo>
                    <a:pt x="1" y="0"/>
                  </a:moveTo>
                  <a:lnTo>
                    <a:pt x="2942" y="4411"/>
                  </a:lnTo>
                  <a:lnTo>
                    <a:pt x="3922" y="4411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93;p127">
              <a:extLst>
                <a:ext uri="{FF2B5EF4-FFF2-40B4-BE49-F238E27FC236}">
                  <a16:creationId xmlns:a16="http://schemas.microsoft.com/office/drawing/2014/main" id="{343E08DA-F398-6F8F-4A92-8333173F4612}"/>
                </a:ext>
              </a:extLst>
            </p:cNvPr>
            <p:cNvSpPr/>
            <p:nvPr/>
          </p:nvSpPr>
          <p:spPr>
            <a:xfrm>
              <a:off x="6541768" y="2766375"/>
              <a:ext cx="109238" cy="122885"/>
            </a:xfrm>
            <a:custGeom>
              <a:avLst/>
              <a:gdLst/>
              <a:ahLst/>
              <a:cxnLst/>
              <a:rect l="l" t="t" r="r" b="b"/>
              <a:pathLst>
                <a:path w="3922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3922" y="4411"/>
                  </a:lnTo>
                  <a:lnTo>
                    <a:pt x="3922" y="3432"/>
                  </a:lnTo>
                  <a:lnTo>
                    <a:pt x="2942" y="2452"/>
                  </a:lnTo>
                  <a:lnTo>
                    <a:pt x="3922" y="1471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94;p127">
              <a:extLst>
                <a:ext uri="{FF2B5EF4-FFF2-40B4-BE49-F238E27FC236}">
                  <a16:creationId xmlns:a16="http://schemas.microsoft.com/office/drawing/2014/main" id="{5E97209C-20AD-01C1-EA39-DF2274CA7598}"/>
                </a:ext>
              </a:extLst>
            </p:cNvPr>
            <p:cNvSpPr/>
            <p:nvPr/>
          </p:nvSpPr>
          <p:spPr>
            <a:xfrm>
              <a:off x="6587279" y="2807346"/>
              <a:ext cx="63727" cy="54647"/>
            </a:xfrm>
            <a:custGeom>
              <a:avLst/>
              <a:gdLst/>
              <a:ahLst/>
              <a:cxnLst/>
              <a:rect l="l" t="t" r="r" b="b"/>
              <a:pathLst>
                <a:path w="2288" h="1962" extrusionOk="0">
                  <a:moveTo>
                    <a:pt x="1308" y="0"/>
                  </a:moveTo>
                  <a:lnTo>
                    <a:pt x="0" y="981"/>
                  </a:lnTo>
                  <a:lnTo>
                    <a:pt x="1308" y="1961"/>
                  </a:lnTo>
                  <a:lnTo>
                    <a:pt x="2288" y="1961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95;p127">
              <a:extLst>
                <a:ext uri="{FF2B5EF4-FFF2-40B4-BE49-F238E27FC236}">
                  <a16:creationId xmlns:a16="http://schemas.microsoft.com/office/drawing/2014/main" id="{6452D274-6F6A-6C41-F21E-6AB80BA06FE5}"/>
                </a:ext>
              </a:extLst>
            </p:cNvPr>
            <p:cNvSpPr/>
            <p:nvPr/>
          </p:nvSpPr>
          <p:spPr>
            <a:xfrm>
              <a:off x="6569063" y="2807346"/>
              <a:ext cx="54647" cy="54647"/>
            </a:xfrm>
            <a:custGeom>
              <a:avLst/>
              <a:gdLst/>
              <a:ahLst/>
              <a:cxnLst/>
              <a:rect l="l" t="t" r="r" b="b"/>
              <a:pathLst>
                <a:path w="1962" h="1962" extrusionOk="0">
                  <a:moveTo>
                    <a:pt x="1" y="0"/>
                  </a:moveTo>
                  <a:lnTo>
                    <a:pt x="1" y="1961"/>
                  </a:lnTo>
                  <a:lnTo>
                    <a:pt x="1962" y="1961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96;p127">
              <a:extLst>
                <a:ext uri="{FF2B5EF4-FFF2-40B4-BE49-F238E27FC236}">
                  <a16:creationId xmlns:a16="http://schemas.microsoft.com/office/drawing/2014/main" id="{9CF53453-1C7D-512C-5C58-6F9F5C37EA6A}"/>
                </a:ext>
              </a:extLst>
            </p:cNvPr>
            <p:cNvSpPr/>
            <p:nvPr/>
          </p:nvSpPr>
          <p:spPr>
            <a:xfrm>
              <a:off x="6628222" y="2752727"/>
              <a:ext cx="63727" cy="27351"/>
            </a:xfrm>
            <a:custGeom>
              <a:avLst/>
              <a:gdLst/>
              <a:ahLst/>
              <a:cxnLst/>
              <a:rect l="l" t="t" r="r" b="b"/>
              <a:pathLst>
                <a:path w="2288" h="982" extrusionOk="0">
                  <a:moveTo>
                    <a:pt x="1307" y="1"/>
                  </a:moveTo>
                  <a:lnTo>
                    <a:pt x="0" y="490"/>
                  </a:lnTo>
                  <a:lnTo>
                    <a:pt x="1307" y="981"/>
                  </a:lnTo>
                  <a:lnTo>
                    <a:pt x="2042" y="981"/>
                  </a:lnTo>
                  <a:cubicBezTo>
                    <a:pt x="2178" y="981"/>
                    <a:pt x="2288" y="872"/>
                    <a:pt x="2288" y="736"/>
                  </a:cubicBezTo>
                  <a:lnTo>
                    <a:pt x="2288" y="246"/>
                  </a:lnTo>
                  <a:cubicBezTo>
                    <a:pt x="2288" y="110"/>
                    <a:pt x="2178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97;p127">
              <a:extLst>
                <a:ext uri="{FF2B5EF4-FFF2-40B4-BE49-F238E27FC236}">
                  <a16:creationId xmlns:a16="http://schemas.microsoft.com/office/drawing/2014/main" id="{657368FB-B1D6-0462-335E-50883BCBE555}"/>
                </a:ext>
              </a:extLst>
            </p:cNvPr>
            <p:cNvSpPr/>
            <p:nvPr/>
          </p:nvSpPr>
          <p:spPr>
            <a:xfrm>
              <a:off x="6239624" y="2752727"/>
              <a:ext cx="425029" cy="27351"/>
            </a:xfrm>
            <a:custGeom>
              <a:avLst/>
              <a:gdLst/>
              <a:ahLst/>
              <a:cxnLst/>
              <a:rect l="l" t="t" r="r" b="b"/>
              <a:pathLst>
                <a:path w="15260" h="982" extrusionOk="0">
                  <a:moveTo>
                    <a:pt x="246" y="1"/>
                  </a:moveTo>
                  <a:cubicBezTo>
                    <a:pt x="112" y="1"/>
                    <a:pt x="1" y="110"/>
                    <a:pt x="1" y="246"/>
                  </a:cubicBezTo>
                  <a:lnTo>
                    <a:pt x="1" y="736"/>
                  </a:lnTo>
                  <a:cubicBezTo>
                    <a:pt x="1" y="872"/>
                    <a:pt x="112" y="981"/>
                    <a:pt x="246" y="981"/>
                  </a:cubicBezTo>
                  <a:lnTo>
                    <a:pt x="15259" y="981"/>
                  </a:lnTo>
                  <a:lnTo>
                    <a:pt x="152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98;p127">
              <a:extLst>
                <a:ext uri="{FF2B5EF4-FFF2-40B4-BE49-F238E27FC236}">
                  <a16:creationId xmlns:a16="http://schemas.microsoft.com/office/drawing/2014/main" id="{AA0862B8-DBE1-8832-222C-F4A378C61B67}"/>
                </a:ext>
              </a:extLst>
            </p:cNvPr>
            <p:cNvSpPr/>
            <p:nvPr/>
          </p:nvSpPr>
          <p:spPr>
            <a:xfrm>
              <a:off x="6589535" y="2936999"/>
              <a:ext cx="40999" cy="13703"/>
            </a:xfrm>
            <a:custGeom>
              <a:avLst/>
              <a:gdLst/>
              <a:ahLst/>
              <a:cxnLst/>
              <a:rect l="l" t="t" r="r" b="b"/>
              <a:pathLst>
                <a:path w="1472" h="492" extrusionOk="0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cubicBezTo>
                    <a:pt x="1" y="382"/>
                    <a:pt x="111" y="491"/>
                    <a:pt x="246" y="491"/>
                  </a:cubicBezTo>
                  <a:lnTo>
                    <a:pt x="1227" y="491"/>
                  </a:lnTo>
                  <a:cubicBezTo>
                    <a:pt x="1361" y="491"/>
                    <a:pt x="1472" y="382"/>
                    <a:pt x="1472" y="246"/>
                  </a:cubicBezTo>
                  <a:cubicBezTo>
                    <a:pt x="1472" y="111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99;p127">
              <a:extLst>
                <a:ext uri="{FF2B5EF4-FFF2-40B4-BE49-F238E27FC236}">
                  <a16:creationId xmlns:a16="http://schemas.microsoft.com/office/drawing/2014/main" id="{E4DA00C5-E08F-EF3D-1624-420FC31F9FAE}"/>
                </a:ext>
              </a:extLst>
            </p:cNvPr>
            <p:cNvSpPr/>
            <p:nvPr/>
          </p:nvSpPr>
          <p:spPr>
            <a:xfrm>
              <a:off x="6589535" y="2827817"/>
              <a:ext cx="40999" cy="13648"/>
            </a:xfrm>
            <a:custGeom>
              <a:avLst/>
              <a:gdLst/>
              <a:ahLst/>
              <a:cxnLst/>
              <a:rect l="l" t="t" r="r" b="b"/>
              <a:pathLst>
                <a:path w="1472" h="490" extrusionOk="0">
                  <a:moveTo>
                    <a:pt x="246" y="0"/>
                  </a:moveTo>
                  <a:cubicBezTo>
                    <a:pt x="111" y="0"/>
                    <a:pt x="1" y="110"/>
                    <a:pt x="1" y="246"/>
                  </a:cubicBezTo>
                  <a:cubicBezTo>
                    <a:pt x="1" y="381"/>
                    <a:pt x="111" y="490"/>
                    <a:pt x="246" y="490"/>
                  </a:cubicBezTo>
                  <a:lnTo>
                    <a:pt x="1227" y="490"/>
                  </a:lnTo>
                  <a:cubicBezTo>
                    <a:pt x="1361" y="490"/>
                    <a:pt x="1472" y="381"/>
                    <a:pt x="1472" y="246"/>
                  </a:cubicBezTo>
                  <a:cubicBezTo>
                    <a:pt x="1472" y="110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00;p127">
              <a:extLst>
                <a:ext uri="{FF2B5EF4-FFF2-40B4-BE49-F238E27FC236}">
                  <a16:creationId xmlns:a16="http://schemas.microsoft.com/office/drawing/2014/main" id="{6AC73D78-FE68-2B53-92BA-F2F189C38599}"/>
                </a:ext>
              </a:extLst>
            </p:cNvPr>
            <p:cNvSpPr/>
            <p:nvPr/>
          </p:nvSpPr>
          <p:spPr>
            <a:xfrm>
              <a:off x="6301067" y="2936999"/>
              <a:ext cx="40971" cy="13703"/>
            </a:xfrm>
            <a:custGeom>
              <a:avLst/>
              <a:gdLst/>
              <a:ahLst/>
              <a:cxnLst/>
              <a:rect l="l" t="t" r="r" b="b"/>
              <a:pathLst>
                <a:path w="1471" h="492" extrusionOk="0">
                  <a:moveTo>
                    <a:pt x="246" y="0"/>
                  </a:moveTo>
                  <a:cubicBezTo>
                    <a:pt x="110" y="0"/>
                    <a:pt x="1" y="111"/>
                    <a:pt x="1" y="246"/>
                  </a:cubicBezTo>
                  <a:cubicBezTo>
                    <a:pt x="1" y="382"/>
                    <a:pt x="110" y="491"/>
                    <a:pt x="246" y="491"/>
                  </a:cubicBezTo>
                  <a:lnTo>
                    <a:pt x="1227" y="491"/>
                  </a:lnTo>
                  <a:cubicBezTo>
                    <a:pt x="1361" y="491"/>
                    <a:pt x="1471" y="382"/>
                    <a:pt x="1471" y="246"/>
                  </a:cubicBezTo>
                  <a:cubicBezTo>
                    <a:pt x="1471" y="111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01;p127">
              <a:extLst>
                <a:ext uri="{FF2B5EF4-FFF2-40B4-BE49-F238E27FC236}">
                  <a16:creationId xmlns:a16="http://schemas.microsoft.com/office/drawing/2014/main" id="{E4190358-1C64-F9F0-6B8A-166D8B224DC6}"/>
                </a:ext>
              </a:extLst>
            </p:cNvPr>
            <p:cNvSpPr/>
            <p:nvPr/>
          </p:nvSpPr>
          <p:spPr>
            <a:xfrm>
              <a:off x="6301067" y="2827817"/>
              <a:ext cx="40971" cy="13648"/>
            </a:xfrm>
            <a:custGeom>
              <a:avLst/>
              <a:gdLst/>
              <a:ahLst/>
              <a:cxnLst/>
              <a:rect l="l" t="t" r="r" b="b"/>
              <a:pathLst>
                <a:path w="1471" h="490" extrusionOk="0">
                  <a:moveTo>
                    <a:pt x="246" y="0"/>
                  </a:moveTo>
                  <a:cubicBezTo>
                    <a:pt x="110" y="0"/>
                    <a:pt x="1" y="110"/>
                    <a:pt x="1" y="246"/>
                  </a:cubicBezTo>
                  <a:cubicBezTo>
                    <a:pt x="1" y="381"/>
                    <a:pt x="110" y="490"/>
                    <a:pt x="246" y="490"/>
                  </a:cubicBezTo>
                  <a:lnTo>
                    <a:pt x="1227" y="490"/>
                  </a:lnTo>
                  <a:cubicBezTo>
                    <a:pt x="1361" y="490"/>
                    <a:pt x="1471" y="381"/>
                    <a:pt x="1471" y="246"/>
                  </a:cubicBezTo>
                  <a:cubicBezTo>
                    <a:pt x="1471" y="110"/>
                    <a:pt x="1361" y="0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02;p127">
              <a:extLst>
                <a:ext uri="{FF2B5EF4-FFF2-40B4-BE49-F238E27FC236}">
                  <a16:creationId xmlns:a16="http://schemas.microsoft.com/office/drawing/2014/main" id="{A182C7B8-0D9C-2CE0-80F2-3CF828233C04}"/>
                </a:ext>
              </a:extLst>
            </p:cNvPr>
            <p:cNvSpPr/>
            <p:nvPr/>
          </p:nvSpPr>
          <p:spPr>
            <a:xfrm>
              <a:off x="6410304" y="2691284"/>
              <a:ext cx="111020" cy="13703"/>
            </a:xfrm>
            <a:custGeom>
              <a:avLst/>
              <a:gdLst/>
              <a:ahLst/>
              <a:cxnLst/>
              <a:rect l="l" t="t" r="r" b="b"/>
              <a:pathLst>
                <a:path w="3986" h="492" extrusionOk="0">
                  <a:moveTo>
                    <a:pt x="244" y="1"/>
                  </a:moveTo>
                  <a:cubicBezTo>
                    <a:pt x="109" y="1"/>
                    <a:pt x="0" y="111"/>
                    <a:pt x="0" y="246"/>
                  </a:cubicBezTo>
                  <a:cubicBezTo>
                    <a:pt x="0" y="382"/>
                    <a:pt x="109" y="492"/>
                    <a:pt x="244" y="492"/>
                  </a:cubicBezTo>
                  <a:lnTo>
                    <a:pt x="3740" y="492"/>
                  </a:lnTo>
                  <a:cubicBezTo>
                    <a:pt x="3876" y="492"/>
                    <a:pt x="3986" y="382"/>
                    <a:pt x="3986" y="246"/>
                  </a:cubicBezTo>
                  <a:cubicBezTo>
                    <a:pt x="3986" y="111"/>
                    <a:pt x="3876" y="1"/>
                    <a:pt x="3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381691" y="1629926"/>
            <a:ext cx="8568952" cy="65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ต้อง</a:t>
            </a:r>
            <a:r>
              <a:rPr lang="th-TH" sz="3200" b="0" i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อุทิศเวลา</a:t>
            </a: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ของตนให้แก่ราชการ จะ</a:t>
            </a:r>
            <a:r>
              <a:rPr lang="th-TH" sz="3200" b="0" i="1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ละทิ้ง</a:t>
            </a: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3200" b="0" i="1" dirty="0">
                <a:solidFill>
                  <a:srgbClr val="0099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ทอดทิ้ง</a:t>
            </a: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หน้าที่ราชการมิได้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628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p116"/>
          <p:cNvSpPr/>
          <p:nvPr/>
        </p:nvSpPr>
        <p:spPr>
          <a:xfrm>
            <a:off x="713225" y="641732"/>
            <a:ext cx="2445300" cy="300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2" name="Google Shape;2832;p116"/>
          <p:cNvSpPr txBox="1"/>
          <p:nvPr/>
        </p:nvSpPr>
        <p:spPr>
          <a:xfrm>
            <a:off x="824225" y="967607"/>
            <a:ext cx="222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อุทิศเวลาของตน         ให้แก่ทางราชการ</a:t>
            </a:r>
          </a:p>
        </p:txBody>
      </p:sp>
      <p:sp>
        <p:nvSpPr>
          <p:cNvPr id="2833" name="Google Shape;2833;p116"/>
          <p:cNvSpPr/>
          <p:nvPr/>
        </p:nvSpPr>
        <p:spPr>
          <a:xfrm>
            <a:off x="3349350" y="645869"/>
            <a:ext cx="2445300" cy="300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16"/>
          <p:cNvSpPr/>
          <p:nvPr/>
        </p:nvSpPr>
        <p:spPr>
          <a:xfrm>
            <a:off x="5985475" y="641732"/>
            <a:ext cx="2445300" cy="300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9" name="Google Shape;2839;p116"/>
          <p:cNvSpPr/>
          <p:nvPr/>
        </p:nvSpPr>
        <p:spPr>
          <a:xfrm>
            <a:off x="884868" y="3254597"/>
            <a:ext cx="21393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116"/>
          <p:cNvSpPr/>
          <p:nvPr/>
        </p:nvSpPr>
        <p:spPr>
          <a:xfrm>
            <a:off x="866230" y="3249837"/>
            <a:ext cx="413100" cy="21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116"/>
          <p:cNvSpPr/>
          <p:nvPr/>
        </p:nvSpPr>
        <p:spPr>
          <a:xfrm>
            <a:off x="3502358" y="3263594"/>
            <a:ext cx="21393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116"/>
          <p:cNvSpPr/>
          <p:nvPr/>
        </p:nvSpPr>
        <p:spPr>
          <a:xfrm>
            <a:off x="3502349" y="3263594"/>
            <a:ext cx="1082700" cy="21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116"/>
          <p:cNvSpPr/>
          <p:nvPr/>
        </p:nvSpPr>
        <p:spPr>
          <a:xfrm>
            <a:off x="6138483" y="3263597"/>
            <a:ext cx="2139300" cy="2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116"/>
          <p:cNvSpPr/>
          <p:nvPr/>
        </p:nvSpPr>
        <p:spPr>
          <a:xfrm>
            <a:off x="6138469" y="3263597"/>
            <a:ext cx="1588200" cy="21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7112C4-01A1-B816-F9E6-4826DE12A193}"/>
              </a:ext>
            </a:extLst>
          </p:cNvPr>
          <p:cNvSpPr txBox="1"/>
          <p:nvPr/>
        </p:nvSpPr>
        <p:spPr>
          <a:xfrm>
            <a:off x="689502" y="1693682"/>
            <a:ext cx="2604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ต้องอุทิศเวลาทั้งหมดให้แก่ราชการตามที่ทางราชการต้องการ รวมถึงเวลานอกเหนือจากการปฏิบัติราชการตามปกติด้วย</a:t>
            </a:r>
          </a:p>
        </p:txBody>
      </p:sp>
      <p:sp>
        <p:nvSpPr>
          <p:cNvPr id="2835" name="Google Shape;2835;p116"/>
          <p:cNvSpPr txBox="1"/>
          <p:nvPr/>
        </p:nvSpPr>
        <p:spPr>
          <a:xfrm>
            <a:off x="6138469" y="1008980"/>
            <a:ext cx="22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ละทิ้งหน้าที่ราชการ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61345-B5ED-3BD9-050E-ABB5E2098611}"/>
              </a:ext>
            </a:extLst>
          </p:cNvPr>
          <p:cNvSpPr txBox="1"/>
          <p:nvPr/>
        </p:nvSpPr>
        <p:spPr>
          <a:xfrm>
            <a:off x="6121118" y="1693682"/>
            <a:ext cx="2604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วาง ปล่อย สละ ละเสีย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ไม่อยู่ปฏิบัติราชการ –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การไม่มา หรือมาแล้ว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ไม่อยู่ปฏิบัติราชการ</a:t>
            </a:r>
          </a:p>
        </p:txBody>
      </p:sp>
      <p:sp>
        <p:nvSpPr>
          <p:cNvPr id="4" name="Google Shape;2835;p116">
            <a:extLst>
              <a:ext uri="{FF2B5EF4-FFF2-40B4-BE49-F238E27FC236}">
                <a16:creationId xmlns:a16="http://schemas.microsoft.com/office/drawing/2014/main" id="{BB36E735-8EBB-A13A-BDD7-CFC76D1836B1}"/>
              </a:ext>
            </a:extLst>
          </p:cNvPr>
          <p:cNvSpPr txBox="1"/>
          <p:nvPr/>
        </p:nvSpPr>
        <p:spPr>
          <a:xfrm>
            <a:off x="3523860" y="1008744"/>
            <a:ext cx="22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ทอดทิ้งหน้าที่ราชการ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C83B6-6C8F-1A1E-9798-183B93F8EAF5}"/>
              </a:ext>
            </a:extLst>
          </p:cNvPr>
          <p:cNvSpPr txBox="1"/>
          <p:nvPr/>
        </p:nvSpPr>
        <p:spPr>
          <a:xfrm>
            <a:off x="3294168" y="1700849"/>
            <a:ext cx="2604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ไม่เอาเป็นธุระ ไม่เอาใจใส่ ตัวอยู่</a:t>
            </a:r>
            <a:br>
              <a:rPr lang="th-TH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แต่ไม่ทำงาน 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มาอยู่ในสถานที่ราชการ แต่ไม่สนใจ ไม่ปฏิบัติงาน ปล่อยงานคั่งค้าง</a:t>
            </a:r>
          </a:p>
        </p:txBody>
      </p:sp>
      <p:grpSp>
        <p:nvGrpSpPr>
          <p:cNvPr id="8" name="Google Shape;4307;p129">
            <a:extLst>
              <a:ext uri="{FF2B5EF4-FFF2-40B4-BE49-F238E27FC236}">
                <a16:creationId xmlns:a16="http://schemas.microsoft.com/office/drawing/2014/main" id="{FE0615DE-008B-560A-B3CE-E3A4069C1125}"/>
              </a:ext>
            </a:extLst>
          </p:cNvPr>
          <p:cNvGrpSpPr/>
          <p:nvPr/>
        </p:nvGrpSpPr>
        <p:grpSpPr>
          <a:xfrm flipH="1">
            <a:off x="119045" y="3745801"/>
            <a:ext cx="1907470" cy="1282082"/>
            <a:chOff x="4599058" y="1987785"/>
            <a:chExt cx="3053800" cy="2182762"/>
          </a:xfrm>
        </p:grpSpPr>
        <p:sp>
          <p:nvSpPr>
            <p:cNvPr id="9" name="Google Shape;4308;p129">
              <a:extLst>
                <a:ext uri="{FF2B5EF4-FFF2-40B4-BE49-F238E27FC236}">
                  <a16:creationId xmlns:a16="http://schemas.microsoft.com/office/drawing/2014/main" id="{65A975DE-D02B-DAFC-9F4C-AD4DB5B193D1}"/>
                </a:ext>
              </a:extLst>
            </p:cNvPr>
            <p:cNvSpPr/>
            <p:nvPr/>
          </p:nvSpPr>
          <p:spPr>
            <a:xfrm>
              <a:off x="4599058" y="3459998"/>
              <a:ext cx="3053800" cy="710549"/>
            </a:xfrm>
            <a:custGeom>
              <a:avLst/>
              <a:gdLst/>
              <a:ahLst/>
              <a:cxnLst/>
              <a:rect l="l" t="t" r="r" b="b"/>
              <a:pathLst>
                <a:path w="172458" h="40127" extrusionOk="0">
                  <a:moveTo>
                    <a:pt x="43209" y="703"/>
                  </a:moveTo>
                  <a:lnTo>
                    <a:pt x="42181" y="728"/>
                  </a:lnTo>
                  <a:lnTo>
                    <a:pt x="47244" y="2006"/>
                  </a:lnTo>
                  <a:lnTo>
                    <a:pt x="43209" y="703"/>
                  </a:lnTo>
                  <a:close/>
                  <a:moveTo>
                    <a:pt x="149751" y="1"/>
                  </a:moveTo>
                  <a:lnTo>
                    <a:pt x="118798" y="8146"/>
                  </a:lnTo>
                  <a:lnTo>
                    <a:pt x="92858" y="9876"/>
                  </a:lnTo>
                  <a:lnTo>
                    <a:pt x="89550" y="13058"/>
                  </a:lnTo>
                  <a:cubicBezTo>
                    <a:pt x="87620" y="12432"/>
                    <a:pt x="86091" y="11981"/>
                    <a:pt x="85139" y="11805"/>
                  </a:cubicBezTo>
                  <a:cubicBezTo>
                    <a:pt x="84613" y="11705"/>
                    <a:pt x="84061" y="11655"/>
                    <a:pt x="83460" y="11655"/>
                  </a:cubicBezTo>
                  <a:cubicBezTo>
                    <a:pt x="79750" y="11655"/>
                    <a:pt x="74562" y="13409"/>
                    <a:pt x="70051" y="15314"/>
                  </a:cubicBezTo>
                  <a:lnTo>
                    <a:pt x="67795" y="9650"/>
                  </a:lnTo>
                  <a:lnTo>
                    <a:pt x="51354" y="19600"/>
                  </a:lnTo>
                  <a:lnTo>
                    <a:pt x="22281" y="12156"/>
                  </a:lnTo>
                  <a:lnTo>
                    <a:pt x="37094" y="3209"/>
                  </a:lnTo>
                  <a:lnTo>
                    <a:pt x="41179" y="728"/>
                  </a:lnTo>
                  <a:lnTo>
                    <a:pt x="33835" y="828"/>
                  </a:lnTo>
                  <a:lnTo>
                    <a:pt x="8121" y="5389"/>
                  </a:lnTo>
                  <a:cubicBezTo>
                    <a:pt x="2632" y="7971"/>
                    <a:pt x="1" y="8773"/>
                    <a:pt x="226" y="10126"/>
                  </a:cubicBezTo>
                  <a:cubicBezTo>
                    <a:pt x="427" y="11454"/>
                    <a:pt x="27119" y="25089"/>
                    <a:pt x="34763" y="25089"/>
                  </a:cubicBezTo>
                  <a:cubicBezTo>
                    <a:pt x="34938" y="25089"/>
                    <a:pt x="35114" y="25089"/>
                    <a:pt x="35289" y="25064"/>
                  </a:cubicBezTo>
                  <a:cubicBezTo>
                    <a:pt x="40728" y="24537"/>
                    <a:pt x="42106" y="21279"/>
                    <a:pt x="45414" y="21279"/>
                  </a:cubicBezTo>
                  <a:cubicBezTo>
                    <a:pt x="46292" y="21279"/>
                    <a:pt x="47269" y="21505"/>
                    <a:pt x="48497" y="22056"/>
                  </a:cubicBezTo>
                  <a:cubicBezTo>
                    <a:pt x="50853" y="23084"/>
                    <a:pt x="52683" y="23460"/>
                    <a:pt x="54136" y="23460"/>
                  </a:cubicBezTo>
                  <a:cubicBezTo>
                    <a:pt x="55740" y="23460"/>
                    <a:pt x="56918" y="23008"/>
                    <a:pt x="57871" y="22407"/>
                  </a:cubicBezTo>
                  <a:lnTo>
                    <a:pt x="57871" y="22407"/>
                  </a:lnTo>
                  <a:cubicBezTo>
                    <a:pt x="53109" y="27419"/>
                    <a:pt x="51805" y="31730"/>
                    <a:pt x="53259" y="34663"/>
                  </a:cubicBezTo>
                  <a:cubicBezTo>
                    <a:pt x="54412" y="37044"/>
                    <a:pt x="68247" y="40126"/>
                    <a:pt x="78873" y="40126"/>
                  </a:cubicBezTo>
                  <a:cubicBezTo>
                    <a:pt x="83410" y="40126"/>
                    <a:pt x="87344" y="39575"/>
                    <a:pt x="89500" y="38171"/>
                  </a:cubicBezTo>
                  <a:cubicBezTo>
                    <a:pt x="94964" y="34562"/>
                    <a:pt x="97094" y="33234"/>
                    <a:pt x="101229" y="33234"/>
                  </a:cubicBezTo>
                  <a:cubicBezTo>
                    <a:pt x="102507" y="33234"/>
                    <a:pt x="103986" y="33359"/>
                    <a:pt x="105816" y="33585"/>
                  </a:cubicBezTo>
                  <a:cubicBezTo>
                    <a:pt x="106994" y="33735"/>
                    <a:pt x="108497" y="33785"/>
                    <a:pt x="110177" y="33785"/>
                  </a:cubicBezTo>
                  <a:cubicBezTo>
                    <a:pt x="119425" y="33785"/>
                    <a:pt x="134187" y="31856"/>
                    <a:pt x="132132" y="31505"/>
                  </a:cubicBezTo>
                  <a:cubicBezTo>
                    <a:pt x="114362" y="28522"/>
                    <a:pt x="117921" y="26066"/>
                    <a:pt x="121330" y="26066"/>
                  </a:cubicBezTo>
                  <a:cubicBezTo>
                    <a:pt x="121555" y="26066"/>
                    <a:pt x="121806" y="26066"/>
                    <a:pt x="122031" y="26091"/>
                  </a:cubicBezTo>
                  <a:cubicBezTo>
                    <a:pt x="122733" y="26166"/>
                    <a:pt x="123686" y="26216"/>
                    <a:pt x="124788" y="26216"/>
                  </a:cubicBezTo>
                  <a:cubicBezTo>
                    <a:pt x="131330" y="26216"/>
                    <a:pt x="143635" y="24813"/>
                    <a:pt x="146793" y="20803"/>
                  </a:cubicBezTo>
                  <a:cubicBezTo>
                    <a:pt x="150478" y="16091"/>
                    <a:pt x="141756" y="13234"/>
                    <a:pt x="141756" y="13234"/>
                  </a:cubicBezTo>
                  <a:cubicBezTo>
                    <a:pt x="141756" y="13234"/>
                    <a:pt x="160904" y="10878"/>
                    <a:pt x="163711" y="10302"/>
                  </a:cubicBezTo>
                  <a:cubicBezTo>
                    <a:pt x="166518" y="9725"/>
                    <a:pt x="172458" y="7469"/>
                    <a:pt x="167345" y="4662"/>
                  </a:cubicBezTo>
                  <a:cubicBezTo>
                    <a:pt x="162232" y="1880"/>
                    <a:pt x="149751" y="1"/>
                    <a:pt x="1497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09;p129">
              <a:extLst>
                <a:ext uri="{FF2B5EF4-FFF2-40B4-BE49-F238E27FC236}">
                  <a16:creationId xmlns:a16="http://schemas.microsoft.com/office/drawing/2014/main" id="{DFAD99B0-71AC-2755-000F-65324B6D91DA}"/>
                </a:ext>
              </a:extLst>
            </p:cNvPr>
            <p:cNvSpPr/>
            <p:nvPr/>
          </p:nvSpPr>
          <p:spPr>
            <a:xfrm>
              <a:off x="5078827" y="2928313"/>
              <a:ext cx="68369" cy="100313"/>
            </a:xfrm>
            <a:custGeom>
              <a:avLst/>
              <a:gdLst/>
              <a:ahLst/>
              <a:cxnLst/>
              <a:rect l="l" t="t" r="r" b="b"/>
              <a:pathLst>
                <a:path w="3861" h="5665" extrusionOk="0">
                  <a:moveTo>
                    <a:pt x="1504" y="1"/>
                  </a:moveTo>
                  <a:cubicBezTo>
                    <a:pt x="1379" y="1"/>
                    <a:pt x="1254" y="26"/>
                    <a:pt x="1128" y="51"/>
                  </a:cubicBezTo>
                  <a:cubicBezTo>
                    <a:pt x="777" y="176"/>
                    <a:pt x="452" y="402"/>
                    <a:pt x="276" y="727"/>
                  </a:cubicBezTo>
                  <a:cubicBezTo>
                    <a:pt x="76" y="1078"/>
                    <a:pt x="1" y="1479"/>
                    <a:pt x="126" y="1855"/>
                  </a:cubicBezTo>
                  <a:cubicBezTo>
                    <a:pt x="402" y="2757"/>
                    <a:pt x="652" y="3660"/>
                    <a:pt x="928" y="4587"/>
                  </a:cubicBezTo>
                  <a:cubicBezTo>
                    <a:pt x="1028" y="4938"/>
                    <a:pt x="1279" y="5264"/>
                    <a:pt x="1605" y="5464"/>
                  </a:cubicBezTo>
                  <a:cubicBezTo>
                    <a:pt x="1805" y="5564"/>
                    <a:pt x="2081" y="5665"/>
                    <a:pt x="2356" y="5665"/>
                  </a:cubicBezTo>
                  <a:cubicBezTo>
                    <a:pt x="2482" y="5665"/>
                    <a:pt x="2607" y="5640"/>
                    <a:pt x="2707" y="5590"/>
                  </a:cubicBezTo>
                  <a:cubicBezTo>
                    <a:pt x="3058" y="5489"/>
                    <a:pt x="3409" y="5264"/>
                    <a:pt x="3584" y="4938"/>
                  </a:cubicBezTo>
                  <a:cubicBezTo>
                    <a:pt x="3760" y="4587"/>
                    <a:pt x="3860" y="4186"/>
                    <a:pt x="3735" y="3810"/>
                  </a:cubicBezTo>
                  <a:cubicBezTo>
                    <a:pt x="3459" y="2908"/>
                    <a:pt x="3209" y="1981"/>
                    <a:pt x="2933" y="1078"/>
                  </a:cubicBezTo>
                  <a:cubicBezTo>
                    <a:pt x="2833" y="727"/>
                    <a:pt x="2582" y="402"/>
                    <a:pt x="2256" y="201"/>
                  </a:cubicBezTo>
                  <a:cubicBezTo>
                    <a:pt x="2056" y="76"/>
                    <a:pt x="1780" y="1"/>
                    <a:pt x="1504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10;p129">
              <a:extLst>
                <a:ext uri="{FF2B5EF4-FFF2-40B4-BE49-F238E27FC236}">
                  <a16:creationId xmlns:a16="http://schemas.microsoft.com/office/drawing/2014/main" id="{AB183392-2E2E-607C-2FE1-FA6269A9CC56}"/>
                </a:ext>
              </a:extLst>
            </p:cNvPr>
            <p:cNvSpPr/>
            <p:nvPr/>
          </p:nvSpPr>
          <p:spPr>
            <a:xfrm>
              <a:off x="5293628" y="3095637"/>
              <a:ext cx="55053" cy="58594"/>
            </a:xfrm>
            <a:custGeom>
              <a:avLst/>
              <a:gdLst/>
              <a:ahLst/>
              <a:cxnLst/>
              <a:rect l="l" t="t" r="r" b="b"/>
              <a:pathLst>
                <a:path w="3109" h="3309" extrusionOk="0">
                  <a:moveTo>
                    <a:pt x="1505" y="0"/>
                  </a:moveTo>
                  <a:cubicBezTo>
                    <a:pt x="1429" y="0"/>
                    <a:pt x="1329" y="0"/>
                    <a:pt x="1254" y="25"/>
                  </a:cubicBezTo>
                  <a:cubicBezTo>
                    <a:pt x="1079" y="25"/>
                    <a:pt x="878" y="75"/>
                    <a:pt x="728" y="201"/>
                  </a:cubicBezTo>
                  <a:cubicBezTo>
                    <a:pt x="627" y="276"/>
                    <a:pt x="527" y="351"/>
                    <a:pt x="427" y="426"/>
                  </a:cubicBezTo>
                  <a:cubicBezTo>
                    <a:pt x="252" y="602"/>
                    <a:pt x="126" y="827"/>
                    <a:pt x="51" y="1053"/>
                  </a:cubicBezTo>
                  <a:cubicBezTo>
                    <a:pt x="26" y="1203"/>
                    <a:pt x="26" y="1329"/>
                    <a:pt x="1" y="1454"/>
                  </a:cubicBezTo>
                  <a:cubicBezTo>
                    <a:pt x="1" y="1704"/>
                    <a:pt x="76" y="1955"/>
                    <a:pt x="201" y="2181"/>
                  </a:cubicBezTo>
                  <a:cubicBezTo>
                    <a:pt x="252" y="2331"/>
                    <a:pt x="327" y="2456"/>
                    <a:pt x="377" y="2582"/>
                  </a:cubicBezTo>
                  <a:cubicBezTo>
                    <a:pt x="477" y="2757"/>
                    <a:pt x="602" y="2908"/>
                    <a:pt x="753" y="3008"/>
                  </a:cubicBezTo>
                  <a:cubicBezTo>
                    <a:pt x="903" y="3133"/>
                    <a:pt x="1054" y="3208"/>
                    <a:pt x="1254" y="3258"/>
                  </a:cubicBezTo>
                  <a:cubicBezTo>
                    <a:pt x="1354" y="3309"/>
                    <a:pt x="1480" y="3309"/>
                    <a:pt x="1580" y="3309"/>
                  </a:cubicBezTo>
                  <a:cubicBezTo>
                    <a:pt x="1680" y="3309"/>
                    <a:pt x="1755" y="3309"/>
                    <a:pt x="1830" y="3283"/>
                  </a:cubicBezTo>
                  <a:cubicBezTo>
                    <a:pt x="2031" y="3283"/>
                    <a:pt x="2206" y="3233"/>
                    <a:pt x="2382" y="3108"/>
                  </a:cubicBezTo>
                  <a:cubicBezTo>
                    <a:pt x="2482" y="3033"/>
                    <a:pt x="2582" y="2958"/>
                    <a:pt x="2658" y="2882"/>
                  </a:cubicBezTo>
                  <a:cubicBezTo>
                    <a:pt x="2858" y="2707"/>
                    <a:pt x="2983" y="2481"/>
                    <a:pt x="3033" y="2256"/>
                  </a:cubicBezTo>
                  <a:cubicBezTo>
                    <a:pt x="3059" y="2106"/>
                    <a:pt x="3084" y="1980"/>
                    <a:pt x="3109" y="1855"/>
                  </a:cubicBezTo>
                  <a:cubicBezTo>
                    <a:pt x="3084" y="1604"/>
                    <a:pt x="3033" y="1354"/>
                    <a:pt x="2908" y="1128"/>
                  </a:cubicBezTo>
                  <a:cubicBezTo>
                    <a:pt x="2833" y="978"/>
                    <a:pt x="2783" y="852"/>
                    <a:pt x="2708" y="727"/>
                  </a:cubicBezTo>
                  <a:cubicBezTo>
                    <a:pt x="2632" y="552"/>
                    <a:pt x="2507" y="401"/>
                    <a:pt x="2332" y="301"/>
                  </a:cubicBezTo>
                  <a:cubicBezTo>
                    <a:pt x="2206" y="176"/>
                    <a:pt x="2031" y="100"/>
                    <a:pt x="1830" y="50"/>
                  </a:cubicBezTo>
                  <a:cubicBezTo>
                    <a:pt x="1730" y="0"/>
                    <a:pt x="1605" y="0"/>
                    <a:pt x="1505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311;p129">
              <a:extLst>
                <a:ext uri="{FF2B5EF4-FFF2-40B4-BE49-F238E27FC236}">
                  <a16:creationId xmlns:a16="http://schemas.microsoft.com/office/drawing/2014/main" id="{D6BAE828-BF62-CAD1-8D52-4399E1B6C71B}"/>
                </a:ext>
              </a:extLst>
            </p:cNvPr>
            <p:cNvSpPr/>
            <p:nvPr/>
          </p:nvSpPr>
          <p:spPr>
            <a:xfrm>
              <a:off x="5223061" y="2869735"/>
              <a:ext cx="55495" cy="69697"/>
            </a:xfrm>
            <a:custGeom>
              <a:avLst/>
              <a:gdLst/>
              <a:ahLst/>
              <a:cxnLst/>
              <a:rect l="l" t="t" r="r" b="b"/>
              <a:pathLst>
                <a:path w="3134" h="3936" extrusionOk="0">
                  <a:moveTo>
                    <a:pt x="1429" y="0"/>
                  </a:moveTo>
                  <a:cubicBezTo>
                    <a:pt x="1329" y="0"/>
                    <a:pt x="1204" y="25"/>
                    <a:pt x="1104" y="50"/>
                  </a:cubicBezTo>
                  <a:cubicBezTo>
                    <a:pt x="978" y="101"/>
                    <a:pt x="878" y="151"/>
                    <a:pt x="753" y="201"/>
                  </a:cubicBezTo>
                  <a:cubicBezTo>
                    <a:pt x="527" y="326"/>
                    <a:pt x="352" y="502"/>
                    <a:pt x="226" y="727"/>
                  </a:cubicBezTo>
                  <a:cubicBezTo>
                    <a:pt x="176" y="852"/>
                    <a:pt x="126" y="953"/>
                    <a:pt x="76" y="1078"/>
                  </a:cubicBezTo>
                  <a:cubicBezTo>
                    <a:pt x="1" y="1329"/>
                    <a:pt x="1" y="1579"/>
                    <a:pt x="76" y="1855"/>
                  </a:cubicBezTo>
                  <a:cubicBezTo>
                    <a:pt x="126" y="2181"/>
                    <a:pt x="201" y="2532"/>
                    <a:pt x="252" y="2857"/>
                  </a:cubicBezTo>
                  <a:cubicBezTo>
                    <a:pt x="302" y="3033"/>
                    <a:pt x="377" y="3208"/>
                    <a:pt x="502" y="3359"/>
                  </a:cubicBezTo>
                  <a:cubicBezTo>
                    <a:pt x="602" y="3509"/>
                    <a:pt x="753" y="3634"/>
                    <a:pt x="903" y="3735"/>
                  </a:cubicBezTo>
                  <a:cubicBezTo>
                    <a:pt x="1079" y="3835"/>
                    <a:pt x="1254" y="3885"/>
                    <a:pt x="1455" y="3910"/>
                  </a:cubicBezTo>
                  <a:cubicBezTo>
                    <a:pt x="1530" y="3910"/>
                    <a:pt x="1605" y="3935"/>
                    <a:pt x="1705" y="3935"/>
                  </a:cubicBezTo>
                  <a:cubicBezTo>
                    <a:pt x="1805" y="3935"/>
                    <a:pt x="1931" y="3910"/>
                    <a:pt x="2031" y="3885"/>
                  </a:cubicBezTo>
                  <a:cubicBezTo>
                    <a:pt x="2156" y="3835"/>
                    <a:pt x="2257" y="3785"/>
                    <a:pt x="2382" y="3735"/>
                  </a:cubicBezTo>
                  <a:cubicBezTo>
                    <a:pt x="2607" y="3584"/>
                    <a:pt x="2783" y="3434"/>
                    <a:pt x="2908" y="3208"/>
                  </a:cubicBezTo>
                  <a:cubicBezTo>
                    <a:pt x="2958" y="3083"/>
                    <a:pt x="3008" y="2983"/>
                    <a:pt x="3059" y="2857"/>
                  </a:cubicBezTo>
                  <a:cubicBezTo>
                    <a:pt x="3134" y="2607"/>
                    <a:pt x="3134" y="2331"/>
                    <a:pt x="3059" y="2080"/>
                  </a:cubicBezTo>
                  <a:cubicBezTo>
                    <a:pt x="3008" y="1755"/>
                    <a:pt x="2933" y="1404"/>
                    <a:pt x="2883" y="1078"/>
                  </a:cubicBezTo>
                  <a:cubicBezTo>
                    <a:pt x="2833" y="877"/>
                    <a:pt x="2758" y="727"/>
                    <a:pt x="2633" y="577"/>
                  </a:cubicBezTo>
                  <a:cubicBezTo>
                    <a:pt x="2532" y="426"/>
                    <a:pt x="2382" y="301"/>
                    <a:pt x="2231" y="201"/>
                  </a:cubicBezTo>
                  <a:cubicBezTo>
                    <a:pt x="2056" y="101"/>
                    <a:pt x="1881" y="50"/>
                    <a:pt x="1680" y="25"/>
                  </a:cubicBezTo>
                  <a:cubicBezTo>
                    <a:pt x="1605" y="0"/>
                    <a:pt x="1530" y="0"/>
                    <a:pt x="1429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12;p129">
              <a:extLst>
                <a:ext uri="{FF2B5EF4-FFF2-40B4-BE49-F238E27FC236}">
                  <a16:creationId xmlns:a16="http://schemas.microsoft.com/office/drawing/2014/main" id="{90D0F84A-8174-0914-627B-AA2BB7F6CEC4}"/>
                </a:ext>
              </a:extLst>
            </p:cNvPr>
            <p:cNvSpPr/>
            <p:nvPr/>
          </p:nvSpPr>
          <p:spPr>
            <a:xfrm>
              <a:off x="5120991" y="2862634"/>
              <a:ext cx="58151" cy="66138"/>
            </a:xfrm>
            <a:custGeom>
              <a:avLst/>
              <a:gdLst/>
              <a:ahLst/>
              <a:cxnLst/>
              <a:rect l="l" t="t" r="r" b="b"/>
              <a:pathLst>
                <a:path w="3284" h="3735" extrusionOk="0">
                  <a:moveTo>
                    <a:pt x="1504" y="0"/>
                  </a:moveTo>
                  <a:cubicBezTo>
                    <a:pt x="1429" y="0"/>
                    <a:pt x="1354" y="0"/>
                    <a:pt x="1254" y="25"/>
                  </a:cubicBezTo>
                  <a:cubicBezTo>
                    <a:pt x="1078" y="25"/>
                    <a:pt x="903" y="101"/>
                    <a:pt x="727" y="201"/>
                  </a:cubicBezTo>
                  <a:cubicBezTo>
                    <a:pt x="627" y="276"/>
                    <a:pt x="527" y="351"/>
                    <a:pt x="427" y="426"/>
                  </a:cubicBezTo>
                  <a:cubicBezTo>
                    <a:pt x="251" y="602"/>
                    <a:pt x="126" y="827"/>
                    <a:pt x="51" y="1078"/>
                  </a:cubicBezTo>
                  <a:cubicBezTo>
                    <a:pt x="26" y="1203"/>
                    <a:pt x="26" y="1329"/>
                    <a:pt x="0" y="1454"/>
                  </a:cubicBezTo>
                  <a:cubicBezTo>
                    <a:pt x="0" y="1730"/>
                    <a:pt x="76" y="1955"/>
                    <a:pt x="201" y="2206"/>
                  </a:cubicBezTo>
                  <a:cubicBezTo>
                    <a:pt x="326" y="2456"/>
                    <a:pt x="452" y="2732"/>
                    <a:pt x="577" y="3008"/>
                  </a:cubicBezTo>
                  <a:cubicBezTo>
                    <a:pt x="677" y="3183"/>
                    <a:pt x="777" y="3309"/>
                    <a:pt x="953" y="3409"/>
                  </a:cubicBezTo>
                  <a:cubicBezTo>
                    <a:pt x="1078" y="3534"/>
                    <a:pt x="1254" y="3634"/>
                    <a:pt x="1454" y="3684"/>
                  </a:cubicBezTo>
                  <a:cubicBezTo>
                    <a:pt x="1554" y="3710"/>
                    <a:pt x="1680" y="3735"/>
                    <a:pt x="1780" y="3735"/>
                  </a:cubicBezTo>
                  <a:cubicBezTo>
                    <a:pt x="1855" y="3735"/>
                    <a:pt x="1955" y="3710"/>
                    <a:pt x="2031" y="3710"/>
                  </a:cubicBezTo>
                  <a:cubicBezTo>
                    <a:pt x="2231" y="3684"/>
                    <a:pt x="2406" y="3634"/>
                    <a:pt x="2557" y="3534"/>
                  </a:cubicBezTo>
                  <a:cubicBezTo>
                    <a:pt x="2657" y="3459"/>
                    <a:pt x="2757" y="3384"/>
                    <a:pt x="2858" y="3309"/>
                  </a:cubicBezTo>
                  <a:cubicBezTo>
                    <a:pt x="3033" y="3133"/>
                    <a:pt x="3158" y="2908"/>
                    <a:pt x="3234" y="2657"/>
                  </a:cubicBezTo>
                  <a:cubicBezTo>
                    <a:pt x="3259" y="2532"/>
                    <a:pt x="3259" y="2406"/>
                    <a:pt x="3284" y="2281"/>
                  </a:cubicBezTo>
                  <a:cubicBezTo>
                    <a:pt x="3284" y="2005"/>
                    <a:pt x="3234" y="1755"/>
                    <a:pt x="3083" y="1529"/>
                  </a:cubicBezTo>
                  <a:cubicBezTo>
                    <a:pt x="2958" y="1253"/>
                    <a:pt x="2833" y="1003"/>
                    <a:pt x="2707" y="727"/>
                  </a:cubicBezTo>
                  <a:cubicBezTo>
                    <a:pt x="2632" y="552"/>
                    <a:pt x="2507" y="426"/>
                    <a:pt x="2331" y="326"/>
                  </a:cubicBezTo>
                  <a:cubicBezTo>
                    <a:pt x="2206" y="176"/>
                    <a:pt x="2031" y="101"/>
                    <a:pt x="1855" y="50"/>
                  </a:cubicBezTo>
                  <a:cubicBezTo>
                    <a:pt x="1730" y="25"/>
                    <a:pt x="1630" y="0"/>
                    <a:pt x="1504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313;p129">
              <a:extLst>
                <a:ext uri="{FF2B5EF4-FFF2-40B4-BE49-F238E27FC236}">
                  <a16:creationId xmlns:a16="http://schemas.microsoft.com/office/drawing/2014/main" id="{83BBA132-E00E-2C32-2D60-1E4D639A8536}"/>
                </a:ext>
              </a:extLst>
            </p:cNvPr>
            <p:cNvSpPr/>
            <p:nvPr/>
          </p:nvSpPr>
          <p:spPr>
            <a:xfrm>
              <a:off x="5014033" y="2883494"/>
              <a:ext cx="51493" cy="51936"/>
            </a:xfrm>
            <a:custGeom>
              <a:avLst/>
              <a:gdLst/>
              <a:ahLst/>
              <a:cxnLst/>
              <a:rect l="l" t="t" r="r" b="b"/>
              <a:pathLst>
                <a:path w="2908" h="2933" extrusionOk="0">
                  <a:moveTo>
                    <a:pt x="1454" y="0"/>
                  </a:moveTo>
                  <a:cubicBezTo>
                    <a:pt x="677" y="0"/>
                    <a:pt x="0" y="677"/>
                    <a:pt x="0" y="1479"/>
                  </a:cubicBezTo>
                  <a:cubicBezTo>
                    <a:pt x="0" y="2256"/>
                    <a:pt x="652" y="2933"/>
                    <a:pt x="1454" y="2933"/>
                  </a:cubicBezTo>
                  <a:cubicBezTo>
                    <a:pt x="2231" y="2933"/>
                    <a:pt x="2908" y="2256"/>
                    <a:pt x="2908" y="1479"/>
                  </a:cubicBezTo>
                  <a:cubicBezTo>
                    <a:pt x="2908" y="677"/>
                    <a:pt x="2256" y="0"/>
                    <a:pt x="1454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314;p129">
              <a:extLst>
                <a:ext uri="{FF2B5EF4-FFF2-40B4-BE49-F238E27FC236}">
                  <a16:creationId xmlns:a16="http://schemas.microsoft.com/office/drawing/2014/main" id="{5E9AF19F-52F4-8873-21B4-5C3BFBD658D9}"/>
                </a:ext>
              </a:extLst>
            </p:cNvPr>
            <p:cNvSpPr/>
            <p:nvPr/>
          </p:nvSpPr>
          <p:spPr>
            <a:xfrm>
              <a:off x="5351782" y="3180848"/>
              <a:ext cx="61250" cy="82110"/>
            </a:xfrm>
            <a:custGeom>
              <a:avLst/>
              <a:gdLst/>
              <a:ahLst/>
              <a:cxnLst/>
              <a:rect l="l" t="t" r="r" b="b"/>
              <a:pathLst>
                <a:path w="3459" h="4637" extrusionOk="0">
                  <a:moveTo>
                    <a:pt x="1454" y="0"/>
                  </a:moveTo>
                  <a:cubicBezTo>
                    <a:pt x="1354" y="0"/>
                    <a:pt x="1228" y="25"/>
                    <a:pt x="1128" y="50"/>
                  </a:cubicBezTo>
                  <a:cubicBezTo>
                    <a:pt x="777" y="176"/>
                    <a:pt x="426" y="376"/>
                    <a:pt x="251" y="727"/>
                  </a:cubicBezTo>
                  <a:cubicBezTo>
                    <a:pt x="75" y="1078"/>
                    <a:pt x="0" y="1454"/>
                    <a:pt x="100" y="1855"/>
                  </a:cubicBezTo>
                  <a:cubicBezTo>
                    <a:pt x="251" y="2406"/>
                    <a:pt x="401" y="2983"/>
                    <a:pt x="552" y="3559"/>
                  </a:cubicBezTo>
                  <a:cubicBezTo>
                    <a:pt x="577" y="3760"/>
                    <a:pt x="677" y="3910"/>
                    <a:pt x="802" y="4060"/>
                  </a:cubicBezTo>
                  <a:cubicBezTo>
                    <a:pt x="902" y="4211"/>
                    <a:pt x="1053" y="4336"/>
                    <a:pt x="1203" y="4436"/>
                  </a:cubicBezTo>
                  <a:cubicBezTo>
                    <a:pt x="1379" y="4537"/>
                    <a:pt x="1554" y="4587"/>
                    <a:pt x="1755" y="4612"/>
                  </a:cubicBezTo>
                  <a:cubicBezTo>
                    <a:pt x="1830" y="4612"/>
                    <a:pt x="1905" y="4637"/>
                    <a:pt x="2005" y="4637"/>
                  </a:cubicBezTo>
                  <a:cubicBezTo>
                    <a:pt x="2105" y="4637"/>
                    <a:pt x="2231" y="4612"/>
                    <a:pt x="2331" y="4587"/>
                  </a:cubicBezTo>
                  <a:cubicBezTo>
                    <a:pt x="2682" y="4461"/>
                    <a:pt x="3033" y="4236"/>
                    <a:pt x="3208" y="3910"/>
                  </a:cubicBezTo>
                  <a:cubicBezTo>
                    <a:pt x="3384" y="3559"/>
                    <a:pt x="3459" y="3183"/>
                    <a:pt x="3359" y="2782"/>
                  </a:cubicBezTo>
                  <a:cubicBezTo>
                    <a:pt x="3208" y="2206"/>
                    <a:pt x="3058" y="1654"/>
                    <a:pt x="2907" y="1078"/>
                  </a:cubicBezTo>
                  <a:cubicBezTo>
                    <a:pt x="2857" y="877"/>
                    <a:pt x="2782" y="727"/>
                    <a:pt x="2657" y="577"/>
                  </a:cubicBezTo>
                  <a:cubicBezTo>
                    <a:pt x="2557" y="426"/>
                    <a:pt x="2406" y="301"/>
                    <a:pt x="2231" y="201"/>
                  </a:cubicBezTo>
                  <a:cubicBezTo>
                    <a:pt x="2080" y="101"/>
                    <a:pt x="1905" y="25"/>
                    <a:pt x="1704" y="25"/>
                  </a:cubicBezTo>
                  <a:cubicBezTo>
                    <a:pt x="1629" y="0"/>
                    <a:pt x="1529" y="0"/>
                    <a:pt x="1454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315;p129">
              <a:extLst>
                <a:ext uri="{FF2B5EF4-FFF2-40B4-BE49-F238E27FC236}">
                  <a16:creationId xmlns:a16="http://schemas.microsoft.com/office/drawing/2014/main" id="{5AA657BE-4857-4C42-1D84-82F17AACB1E0}"/>
                </a:ext>
              </a:extLst>
            </p:cNvPr>
            <p:cNvSpPr/>
            <p:nvPr/>
          </p:nvSpPr>
          <p:spPr>
            <a:xfrm>
              <a:off x="7272170" y="2976692"/>
              <a:ext cx="92770" cy="98542"/>
            </a:xfrm>
            <a:custGeom>
              <a:avLst/>
              <a:gdLst/>
              <a:ahLst/>
              <a:cxnLst/>
              <a:rect l="l" t="t" r="r" b="b"/>
              <a:pathLst>
                <a:path w="5239" h="5565" extrusionOk="0">
                  <a:moveTo>
                    <a:pt x="3785" y="0"/>
                  </a:moveTo>
                  <a:cubicBezTo>
                    <a:pt x="3409" y="25"/>
                    <a:pt x="3058" y="151"/>
                    <a:pt x="2783" y="426"/>
                  </a:cubicBezTo>
                  <a:cubicBezTo>
                    <a:pt x="1855" y="1329"/>
                    <a:pt x="1003" y="2331"/>
                    <a:pt x="251" y="3384"/>
                  </a:cubicBezTo>
                  <a:cubicBezTo>
                    <a:pt x="26" y="3660"/>
                    <a:pt x="1" y="4161"/>
                    <a:pt x="101" y="4487"/>
                  </a:cubicBezTo>
                  <a:cubicBezTo>
                    <a:pt x="176" y="4838"/>
                    <a:pt x="452" y="5188"/>
                    <a:pt x="753" y="5364"/>
                  </a:cubicBezTo>
                  <a:cubicBezTo>
                    <a:pt x="978" y="5489"/>
                    <a:pt x="1254" y="5564"/>
                    <a:pt x="1505" y="5564"/>
                  </a:cubicBezTo>
                  <a:cubicBezTo>
                    <a:pt x="1630" y="5564"/>
                    <a:pt x="1755" y="5539"/>
                    <a:pt x="1881" y="5514"/>
                  </a:cubicBezTo>
                  <a:cubicBezTo>
                    <a:pt x="1981" y="5464"/>
                    <a:pt x="2106" y="5414"/>
                    <a:pt x="2231" y="5364"/>
                  </a:cubicBezTo>
                  <a:cubicBezTo>
                    <a:pt x="2432" y="5239"/>
                    <a:pt x="2607" y="5063"/>
                    <a:pt x="2733" y="4838"/>
                  </a:cubicBezTo>
                  <a:cubicBezTo>
                    <a:pt x="2808" y="4737"/>
                    <a:pt x="2883" y="4637"/>
                    <a:pt x="2983" y="4537"/>
                  </a:cubicBezTo>
                  <a:cubicBezTo>
                    <a:pt x="3535" y="3810"/>
                    <a:pt x="4161" y="3108"/>
                    <a:pt x="4813" y="2457"/>
                  </a:cubicBezTo>
                  <a:cubicBezTo>
                    <a:pt x="5089" y="2206"/>
                    <a:pt x="5239" y="1805"/>
                    <a:pt x="5239" y="1454"/>
                  </a:cubicBezTo>
                  <a:cubicBezTo>
                    <a:pt x="5239" y="1078"/>
                    <a:pt x="5089" y="677"/>
                    <a:pt x="4813" y="426"/>
                  </a:cubicBezTo>
                  <a:cubicBezTo>
                    <a:pt x="4562" y="176"/>
                    <a:pt x="4211" y="0"/>
                    <a:pt x="3835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16;p129">
              <a:extLst>
                <a:ext uri="{FF2B5EF4-FFF2-40B4-BE49-F238E27FC236}">
                  <a16:creationId xmlns:a16="http://schemas.microsoft.com/office/drawing/2014/main" id="{9D04A03A-D01E-01E8-DFBB-0E5658DAE794}"/>
                </a:ext>
              </a:extLst>
            </p:cNvPr>
            <p:cNvSpPr/>
            <p:nvPr/>
          </p:nvSpPr>
          <p:spPr>
            <a:xfrm>
              <a:off x="7294359" y="3114266"/>
              <a:ext cx="69697" cy="74584"/>
            </a:xfrm>
            <a:custGeom>
              <a:avLst/>
              <a:gdLst/>
              <a:ahLst/>
              <a:cxnLst/>
              <a:rect l="l" t="t" r="r" b="b"/>
              <a:pathLst>
                <a:path w="3936" h="4212" extrusionOk="0">
                  <a:moveTo>
                    <a:pt x="2457" y="1"/>
                  </a:moveTo>
                  <a:cubicBezTo>
                    <a:pt x="2332" y="1"/>
                    <a:pt x="2206" y="26"/>
                    <a:pt x="2081" y="51"/>
                  </a:cubicBezTo>
                  <a:cubicBezTo>
                    <a:pt x="1956" y="101"/>
                    <a:pt x="1856" y="151"/>
                    <a:pt x="1730" y="201"/>
                  </a:cubicBezTo>
                  <a:cubicBezTo>
                    <a:pt x="1505" y="327"/>
                    <a:pt x="1329" y="502"/>
                    <a:pt x="1204" y="728"/>
                  </a:cubicBezTo>
                  <a:cubicBezTo>
                    <a:pt x="878" y="1154"/>
                    <a:pt x="552" y="1580"/>
                    <a:pt x="227" y="2031"/>
                  </a:cubicBezTo>
                  <a:cubicBezTo>
                    <a:pt x="101" y="2181"/>
                    <a:pt x="51" y="2382"/>
                    <a:pt x="51" y="2557"/>
                  </a:cubicBezTo>
                  <a:cubicBezTo>
                    <a:pt x="1" y="2758"/>
                    <a:pt x="1" y="2958"/>
                    <a:pt x="76" y="3134"/>
                  </a:cubicBezTo>
                  <a:cubicBezTo>
                    <a:pt x="101" y="3334"/>
                    <a:pt x="201" y="3485"/>
                    <a:pt x="327" y="3635"/>
                  </a:cubicBezTo>
                  <a:cubicBezTo>
                    <a:pt x="427" y="3785"/>
                    <a:pt x="577" y="3911"/>
                    <a:pt x="728" y="4011"/>
                  </a:cubicBezTo>
                  <a:cubicBezTo>
                    <a:pt x="853" y="4061"/>
                    <a:pt x="953" y="4111"/>
                    <a:pt x="1079" y="4161"/>
                  </a:cubicBezTo>
                  <a:cubicBezTo>
                    <a:pt x="1204" y="4186"/>
                    <a:pt x="1329" y="4211"/>
                    <a:pt x="1455" y="4211"/>
                  </a:cubicBezTo>
                  <a:cubicBezTo>
                    <a:pt x="1580" y="4211"/>
                    <a:pt x="1730" y="4186"/>
                    <a:pt x="1856" y="4161"/>
                  </a:cubicBezTo>
                  <a:cubicBezTo>
                    <a:pt x="1956" y="4111"/>
                    <a:pt x="2081" y="4061"/>
                    <a:pt x="2206" y="4011"/>
                  </a:cubicBezTo>
                  <a:cubicBezTo>
                    <a:pt x="2407" y="3886"/>
                    <a:pt x="2582" y="3710"/>
                    <a:pt x="2708" y="3485"/>
                  </a:cubicBezTo>
                  <a:cubicBezTo>
                    <a:pt x="3034" y="3059"/>
                    <a:pt x="3384" y="2607"/>
                    <a:pt x="3710" y="2181"/>
                  </a:cubicBezTo>
                  <a:cubicBezTo>
                    <a:pt x="3811" y="2006"/>
                    <a:pt x="3886" y="1830"/>
                    <a:pt x="3886" y="1630"/>
                  </a:cubicBezTo>
                  <a:cubicBezTo>
                    <a:pt x="3936" y="1455"/>
                    <a:pt x="3911" y="1254"/>
                    <a:pt x="3861" y="1054"/>
                  </a:cubicBezTo>
                  <a:cubicBezTo>
                    <a:pt x="3811" y="878"/>
                    <a:pt x="3735" y="703"/>
                    <a:pt x="3610" y="577"/>
                  </a:cubicBezTo>
                  <a:cubicBezTo>
                    <a:pt x="3485" y="427"/>
                    <a:pt x="3359" y="302"/>
                    <a:pt x="3184" y="201"/>
                  </a:cubicBezTo>
                  <a:cubicBezTo>
                    <a:pt x="3084" y="151"/>
                    <a:pt x="2958" y="101"/>
                    <a:pt x="2858" y="51"/>
                  </a:cubicBezTo>
                  <a:cubicBezTo>
                    <a:pt x="2708" y="26"/>
                    <a:pt x="2582" y="1"/>
                    <a:pt x="2457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17;p129">
              <a:extLst>
                <a:ext uri="{FF2B5EF4-FFF2-40B4-BE49-F238E27FC236}">
                  <a16:creationId xmlns:a16="http://schemas.microsoft.com/office/drawing/2014/main" id="{9B2BFB5E-26E1-F6C2-A864-9039007E54B7}"/>
                </a:ext>
              </a:extLst>
            </p:cNvPr>
            <p:cNvSpPr/>
            <p:nvPr/>
          </p:nvSpPr>
          <p:spPr>
            <a:xfrm>
              <a:off x="7332981" y="3160431"/>
              <a:ext cx="78568" cy="87440"/>
            </a:xfrm>
            <a:custGeom>
              <a:avLst/>
              <a:gdLst/>
              <a:ahLst/>
              <a:cxnLst/>
              <a:rect l="l" t="t" r="r" b="b"/>
              <a:pathLst>
                <a:path w="4437" h="4938" extrusionOk="0">
                  <a:moveTo>
                    <a:pt x="2983" y="0"/>
                  </a:moveTo>
                  <a:cubicBezTo>
                    <a:pt x="2632" y="25"/>
                    <a:pt x="2231" y="151"/>
                    <a:pt x="1980" y="426"/>
                  </a:cubicBezTo>
                  <a:cubicBezTo>
                    <a:pt x="1329" y="1153"/>
                    <a:pt x="727" y="1930"/>
                    <a:pt x="226" y="2757"/>
                  </a:cubicBezTo>
                  <a:cubicBezTo>
                    <a:pt x="126" y="2933"/>
                    <a:pt x="51" y="3108"/>
                    <a:pt x="51" y="3284"/>
                  </a:cubicBezTo>
                  <a:cubicBezTo>
                    <a:pt x="0" y="3484"/>
                    <a:pt x="25" y="3685"/>
                    <a:pt x="76" y="3860"/>
                  </a:cubicBezTo>
                  <a:cubicBezTo>
                    <a:pt x="176" y="4211"/>
                    <a:pt x="426" y="4562"/>
                    <a:pt x="752" y="4737"/>
                  </a:cubicBezTo>
                  <a:cubicBezTo>
                    <a:pt x="978" y="4863"/>
                    <a:pt x="1229" y="4938"/>
                    <a:pt x="1504" y="4938"/>
                  </a:cubicBezTo>
                  <a:cubicBezTo>
                    <a:pt x="1630" y="4938"/>
                    <a:pt x="1730" y="4913"/>
                    <a:pt x="1855" y="4888"/>
                  </a:cubicBezTo>
                  <a:cubicBezTo>
                    <a:pt x="2231" y="4762"/>
                    <a:pt x="2532" y="4537"/>
                    <a:pt x="2732" y="4211"/>
                  </a:cubicBezTo>
                  <a:cubicBezTo>
                    <a:pt x="2933" y="3860"/>
                    <a:pt x="3183" y="3509"/>
                    <a:pt x="3434" y="3158"/>
                  </a:cubicBezTo>
                  <a:cubicBezTo>
                    <a:pt x="3609" y="2933"/>
                    <a:pt x="3810" y="2707"/>
                    <a:pt x="4010" y="2482"/>
                  </a:cubicBezTo>
                  <a:cubicBezTo>
                    <a:pt x="4261" y="2206"/>
                    <a:pt x="4437" y="1855"/>
                    <a:pt x="4437" y="1454"/>
                  </a:cubicBezTo>
                  <a:cubicBezTo>
                    <a:pt x="4437" y="1254"/>
                    <a:pt x="4411" y="1078"/>
                    <a:pt x="4311" y="903"/>
                  </a:cubicBezTo>
                  <a:cubicBezTo>
                    <a:pt x="4261" y="727"/>
                    <a:pt x="4161" y="577"/>
                    <a:pt x="4010" y="426"/>
                  </a:cubicBezTo>
                  <a:cubicBezTo>
                    <a:pt x="3760" y="201"/>
                    <a:pt x="3409" y="0"/>
                    <a:pt x="3033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318;p129">
              <a:extLst>
                <a:ext uri="{FF2B5EF4-FFF2-40B4-BE49-F238E27FC236}">
                  <a16:creationId xmlns:a16="http://schemas.microsoft.com/office/drawing/2014/main" id="{47ABF004-1D54-5EDC-5BEA-56B2CD080A11}"/>
                </a:ext>
              </a:extLst>
            </p:cNvPr>
            <p:cNvSpPr/>
            <p:nvPr/>
          </p:nvSpPr>
          <p:spPr>
            <a:xfrm>
              <a:off x="7388018" y="3241640"/>
              <a:ext cx="74124" cy="72813"/>
            </a:xfrm>
            <a:custGeom>
              <a:avLst/>
              <a:gdLst/>
              <a:ahLst/>
              <a:cxnLst/>
              <a:rect l="l" t="t" r="r" b="b"/>
              <a:pathLst>
                <a:path w="4186" h="4112" extrusionOk="0">
                  <a:moveTo>
                    <a:pt x="2732" y="1"/>
                  </a:moveTo>
                  <a:cubicBezTo>
                    <a:pt x="2607" y="26"/>
                    <a:pt x="2456" y="26"/>
                    <a:pt x="2331" y="51"/>
                  </a:cubicBezTo>
                  <a:cubicBezTo>
                    <a:pt x="2105" y="126"/>
                    <a:pt x="1880" y="252"/>
                    <a:pt x="1704" y="427"/>
                  </a:cubicBezTo>
                  <a:cubicBezTo>
                    <a:pt x="1278" y="828"/>
                    <a:pt x="852" y="1229"/>
                    <a:pt x="426" y="1655"/>
                  </a:cubicBezTo>
                  <a:cubicBezTo>
                    <a:pt x="301" y="1780"/>
                    <a:pt x="201" y="1931"/>
                    <a:pt x="126" y="2106"/>
                  </a:cubicBezTo>
                  <a:cubicBezTo>
                    <a:pt x="50" y="2282"/>
                    <a:pt x="0" y="2457"/>
                    <a:pt x="25" y="2658"/>
                  </a:cubicBezTo>
                  <a:cubicBezTo>
                    <a:pt x="0" y="2858"/>
                    <a:pt x="50" y="3059"/>
                    <a:pt x="126" y="3234"/>
                  </a:cubicBezTo>
                  <a:cubicBezTo>
                    <a:pt x="201" y="3409"/>
                    <a:pt x="301" y="3560"/>
                    <a:pt x="426" y="3685"/>
                  </a:cubicBezTo>
                  <a:cubicBezTo>
                    <a:pt x="527" y="3760"/>
                    <a:pt x="627" y="3835"/>
                    <a:pt x="727" y="3911"/>
                  </a:cubicBezTo>
                  <a:cubicBezTo>
                    <a:pt x="953" y="4036"/>
                    <a:pt x="1203" y="4111"/>
                    <a:pt x="1454" y="4111"/>
                  </a:cubicBezTo>
                  <a:cubicBezTo>
                    <a:pt x="1579" y="4086"/>
                    <a:pt x="1704" y="4086"/>
                    <a:pt x="1855" y="4061"/>
                  </a:cubicBezTo>
                  <a:cubicBezTo>
                    <a:pt x="2080" y="3986"/>
                    <a:pt x="2306" y="3861"/>
                    <a:pt x="2481" y="3685"/>
                  </a:cubicBezTo>
                  <a:cubicBezTo>
                    <a:pt x="2907" y="3284"/>
                    <a:pt x="3334" y="2883"/>
                    <a:pt x="3760" y="2457"/>
                  </a:cubicBezTo>
                  <a:cubicBezTo>
                    <a:pt x="3885" y="2332"/>
                    <a:pt x="3985" y="2181"/>
                    <a:pt x="4035" y="2006"/>
                  </a:cubicBezTo>
                  <a:cubicBezTo>
                    <a:pt x="4136" y="1830"/>
                    <a:pt x="4186" y="1655"/>
                    <a:pt x="4161" y="1455"/>
                  </a:cubicBezTo>
                  <a:cubicBezTo>
                    <a:pt x="4186" y="1254"/>
                    <a:pt x="4136" y="1054"/>
                    <a:pt x="4035" y="878"/>
                  </a:cubicBezTo>
                  <a:cubicBezTo>
                    <a:pt x="3985" y="703"/>
                    <a:pt x="3885" y="552"/>
                    <a:pt x="3760" y="427"/>
                  </a:cubicBezTo>
                  <a:cubicBezTo>
                    <a:pt x="3659" y="352"/>
                    <a:pt x="3559" y="277"/>
                    <a:pt x="3459" y="201"/>
                  </a:cubicBezTo>
                  <a:cubicBezTo>
                    <a:pt x="3233" y="76"/>
                    <a:pt x="2983" y="1"/>
                    <a:pt x="2732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19;p129">
              <a:extLst>
                <a:ext uri="{FF2B5EF4-FFF2-40B4-BE49-F238E27FC236}">
                  <a16:creationId xmlns:a16="http://schemas.microsoft.com/office/drawing/2014/main" id="{4F1F0681-9247-97D5-CC33-06DB5A19F9AF}"/>
                </a:ext>
              </a:extLst>
            </p:cNvPr>
            <p:cNvSpPr/>
            <p:nvPr/>
          </p:nvSpPr>
          <p:spPr>
            <a:xfrm>
              <a:off x="6493716" y="2318076"/>
              <a:ext cx="61711" cy="65695"/>
            </a:xfrm>
            <a:custGeom>
              <a:avLst/>
              <a:gdLst/>
              <a:ahLst/>
              <a:cxnLst/>
              <a:rect l="l" t="t" r="r" b="b"/>
              <a:pathLst>
                <a:path w="3485" h="3710" extrusionOk="0">
                  <a:moveTo>
                    <a:pt x="1404" y="0"/>
                  </a:moveTo>
                  <a:cubicBezTo>
                    <a:pt x="1254" y="0"/>
                    <a:pt x="1103" y="25"/>
                    <a:pt x="953" y="100"/>
                  </a:cubicBezTo>
                  <a:cubicBezTo>
                    <a:pt x="778" y="151"/>
                    <a:pt x="627" y="226"/>
                    <a:pt x="477" y="376"/>
                  </a:cubicBezTo>
                  <a:cubicBezTo>
                    <a:pt x="402" y="451"/>
                    <a:pt x="327" y="552"/>
                    <a:pt x="226" y="652"/>
                  </a:cubicBezTo>
                  <a:cubicBezTo>
                    <a:pt x="101" y="877"/>
                    <a:pt x="26" y="1103"/>
                    <a:pt x="1" y="1354"/>
                  </a:cubicBezTo>
                  <a:cubicBezTo>
                    <a:pt x="1" y="1504"/>
                    <a:pt x="26" y="1629"/>
                    <a:pt x="26" y="1755"/>
                  </a:cubicBezTo>
                  <a:cubicBezTo>
                    <a:pt x="76" y="2005"/>
                    <a:pt x="201" y="2231"/>
                    <a:pt x="377" y="2406"/>
                  </a:cubicBezTo>
                  <a:cubicBezTo>
                    <a:pt x="552" y="2682"/>
                    <a:pt x="753" y="2958"/>
                    <a:pt x="953" y="3233"/>
                  </a:cubicBezTo>
                  <a:cubicBezTo>
                    <a:pt x="1078" y="3384"/>
                    <a:pt x="1229" y="3484"/>
                    <a:pt x="1404" y="3559"/>
                  </a:cubicBezTo>
                  <a:cubicBezTo>
                    <a:pt x="1580" y="3659"/>
                    <a:pt x="1755" y="3710"/>
                    <a:pt x="1956" y="3710"/>
                  </a:cubicBezTo>
                  <a:lnTo>
                    <a:pt x="2056" y="3710"/>
                  </a:lnTo>
                  <a:cubicBezTo>
                    <a:pt x="2231" y="3710"/>
                    <a:pt x="2382" y="3684"/>
                    <a:pt x="2507" y="3609"/>
                  </a:cubicBezTo>
                  <a:cubicBezTo>
                    <a:pt x="2707" y="3584"/>
                    <a:pt x="2858" y="3484"/>
                    <a:pt x="3008" y="3359"/>
                  </a:cubicBezTo>
                  <a:cubicBezTo>
                    <a:pt x="3083" y="3258"/>
                    <a:pt x="3159" y="3158"/>
                    <a:pt x="3234" y="3058"/>
                  </a:cubicBezTo>
                  <a:cubicBezTo>
                    <a:pt x="3384" y="2857"/>
                    <a:pt x="3459" y="2607"/>
                    <a:pt x="3484" y="2356"/>
                  </a:cubicBezTo>
                  <a:cubicBezTo>
                    <a:pt x="3459" y="2231"/>
                    <a:pt x="3459" y="2105"/>
                    <a:pt x="3459" y="1955"/>
                  </a:cubicBezTo>
                  <a:cubicBezTo>
                    <a:pt x="3384" y="1704"/>
                    <a:pt x="3284" y="1504"/>
                    <a:pt x="3108" y="1303"/>
                  </a:cubicBezTo>
                  <a:cubicBezTo>
                    <a:pt x="2908" y="1028"/>
                    <a:pt x="2733" y="752"/>
                    <a:pt x="2532" y="476"/>
                  </a:cubicBezTo>
                  <a:cubicBezTo>
                    <a:pt x="2407" y="326"/>
                    <a:pt x="2256" y="226"/>
                    <a:pt x="2081" y="151"/>
                  </a:cubicBezTo>
                  <a:cubicBezTo>
                    <a:pt x="1905" y="50"/>
                    <a:pt x="1730" y="0"/>
                    <a:pt x="1530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320;p129">
              <a:extLst>
                <a:ext uri="{FF2B5EF4-FFF2-40B4-BE49-F238E27FC236}">
                  <a16:creationId xmlns:a16="http://schemas.microsoft.com/office/drawing/2014/main" id="{FC8F87B9-C99F-C6D9-51CC-F7CDF4740ECA}"/>
                </a:ext>
              </a:extLst>
            </p:cNvPr>
            <p:cNvSpPr/>
            <p:nvPr/>
          </p:nvSpPr>
          <p:spPr>
            <a:xfrm>
              <a:off x="6586029" y="2283899"/>
              <a:ext cx="63924" cy="61268"/>
            </a:xfrm>
            <a:custGeom>
              <a:avLst/>
              <a:gdLst/>
              <a:ahLst/>
              <a:cxnLst/>
              <a:rect l="l" t="t" r="r" b="b"/>
              <a:pathLst>
                <a:path w="3610" h="3460" extrusionOk="0">
                  <a:moveTo>
                    <a:pt x="1429" y="0"/>
                  </a:moveTo>
                  <a:cubicBezTo>
                    <a:pt x="1354" y="0"/>
                    <a:pt x="1254" y="0"/>
                    <a:pt x="1154" y="25"/>
                  </a:cubicBezTo>
                  <a:cubicBezTo>
                    <a:pt x="978" y="76"/>
                    <a:pt x="803" y="151"/>
                    <a:pt x="652" y="251"/>
                  </a:cubicBezTo>
                  <a:cubicBezTo>
                    <a:pt x="477" y="351"/>
                    <a:pt x="352" y="477"/>
                    <a:pt x="251" y="652"/>
                  </a:cubicBezTo>
                  <a:lnTo>
                    <a:pt x="101" y="978"/>
                  </a:lnTo>
                  <a:cubicBezTo>
                    <a:pt x="1" y="1228"/>
                    <a:pt x="1" y="1479"/>
                    <a:pt x="51" y="1755"/>
                  </a:cubicBezTo>
                  <a:cubicBezTo>
                    <a:pt x="101" y="1880"/>
                    <a:pt x="126" y="1980"/>
                    <a:pt x="176" y="2106"/>
                  </a:cubicBezTo>
                  <a:cubicBezTo>
                    <a:pt x="302" y="2331"/>
                    <a:pt x="452" y="2507"/>
                    <a:pt x="652" y="2657"/>
                  </a:cubicBezTo>
                  <a:cubicBezTo>
                    <a:pt x="903" y="2832"/>
                    <a:pt x="1129" y="3033"/>
                    <a:pt x="1354" y="3208"/>
                  </a:cubicBezTo>
                  <a:cubicBezTo>
                    <a:pt x="1505" y="3334"/>
                    <a:pt x="1680" y="3384"/>
                    <a:pt x="1880" y="3409"/>
                  </a:cubicBezTo>
                  <a:cubicBezTo>
                    <a:pt x="1981" y="3434"/>
                    <a:pt x="2081" y="3459"/>
                    <a:pt x="2181" y="3459"/>
                  </a:cubicBezTo>
                  <a:cubicBezTo>
                    <a:pt x="2281" y="3459"/>
                    <a:pt x="2357" y="3434"/>
                    <a:pt x="2457" y="3409"/>
                  </a:cubicBezTo>
                  <a:cubicBezTo>
                    <a:pt x="2657" y="3384"/>
                    <a:pt x="2808" y="3309"/>
                    <a:pt x="2958" y="3183"/>
                  </a:cubicBezTo>
                  <a:cubicBezTo>
                    <a:pt x="3134" y="3108"/>
                    <a:pt x="3259" y="2958"/>
                    <a:pt x="3359" y="2807"/>
                  </a:cubicBezTo>
                  <a:cubicBezTo>
                    <a:pt x="3409" y="2682"/>
                    <a:pt x="3459" y="2582"/>
                    <a:pt x="3535" y="2457"/>
                  </a:cubicBezTo>
                  <a:cubicBezTo>
                    <a:pt x="3610" y="2206"/>
                    <a:pt x="3610" y="1955"/>
                    <a:pt x="3560" y="1705"/>
                  </a:cubicBezTo>
                  <a:cubicBezTo>
                    <a:pt x="3535" y="1579"/>
                    <a:pt x="3484" y="1454"/>
                    <a:pt x="3434" y="1354"/>
                  </a:cubicBezTo>
                  <a:cubicBezTo>
                    <a:pt x="3334" y="1128"/>
                    <a:pt x="3159" y="953"/>
                    <a:pt x="2958" y="802"/>
                  </a:cubicBezTo>
                  <a:cubicBezTo>
                    <a:pt x="2733" y="602"/>
                    <a:pt x="2482" y="426"/>
                    <a:pt x="2256" y="251"/>
                  </a:cubicBezTo>
                  <a:cubicBezTo>
                    <a:pt x="2106" y="126"/>
                    <a:pt x="1931" y="51"/>
                    <a:pt x="1730" y="25"/>
                  </a:cubicBezTo>
                  <a:cubicBezTo>
                    <a:pt x="1630" y="0"/>
                    <a:pt x="1530" y="0"/>
                    <a:pt x="1429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21;p129">
              <a:extLst>
                <a:ext uri="{FF2B5EF4-FFF2-40B4-BE49-F238E27FC236}">
                  <a16:creationId xmlns:a16="http://schemas.microsoft.com/office/drawing/2014/main" id="{C730918B-0A62-15C5-7D2D-A5E5F4E03D1F}"/>
                </a:ext>
              </a:extLst>
            </p:cNvPr>
            <p:cNvSpPr/>
            <p:nvPr/>
          </p:nvSpPr>
          <p:spPr>
            <a:xfrm>
              <a:off x="6683672" y="2227977"/>
              <a:ext cx="52839" cy="51051"/>
            </a:xfrm>
            <a:custGeom>
              <a:avLst/>
              <a:gdLst/>
              <a:ahLst/>
              <a:cxnLst/>
              <a:rect l="l" t="t" r="r" b="b"/>
              <a:pathLst>
                <a:path w="2984" h="2883" extrusionOk="0">
                  <a:moveTo>
                    <a:pt x="1504" y="0"/>
                  </a:moveTo>
                  <a:cubicBezTo>
                    <a:pt x="752" y="0"/>
                    <a:pt x="101" y="602"/>
                    <a:pt x="51" y="1354"/>
                  </a:cubicBezTo>
                  <a:cubicBezTo>
                    <a:pt x="1" y="2131"/>
                    <a:pt x="627" y="2833"/>
                    <a:pt x="1404" y="2883"/>
                  </a:cubicBezTo>
                  <a:lnTo>
                    <a:pt x="1479" y="2883"/>
                  </a:lnTo>
                  <a:cubicBezTo>
                    <a:pt x="2231" y="2883"/>
                    <a:pt x="2883" y="2281"/>
                    <a:pt x="2933" y="1529"/>
                  </a:cubicBezTo>
                  <a:cubicBezTo>
                    <a:pt x="2983" y="752"/>
                    <a:pt x="2356" y="51"/>
                    <a:pt x="1580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22;p129">
              <a:extLst>
                <a:ext uri="{FF2B5EF4-FFF2-40B4-BE49-F238E27FC236}">
                  <a16:creationId xmlns:a16="http://schemas.microsoft.com/office/drawing/2014/main" id="{C1895224-1E9D-D4C8-A7A4-D5679AC803D8}"/>
                </a:ext>
              </a:extLst>
            </p:cNvPr>
            <p:cNvSpPr/>
            <p:nvPr/>
          </p:nvSpPr>
          <p:spPr>
            <a:xfrm>
              <a:off x="6390760" y="2332277"/>
              <a:ext cx="72353" cy="72353"/>
            </a:xfrm>
            <a:custGeom>
              <a:avLst/>
              <a:gdLst/>
              <a:ahLst/>
              <a:cxnLst/>
              <a:rect l="l" t="t" r="r" b="b"/>
              <a:pathLst>
                <a:path w="4086" h="4086" extrusionOk="0">
                  <a:moveTo>
                    <a:pt x="1404" y="0"/>
                  </a:moveTo>
                  <a:cubicBezTo>
                    <a:pt x="1253" y="0"/>
                    <a:pt x="1103" y="50"/>
                    <a:pt x="953" y="100"/>
                  </a:cubicBezTo>
                  <a:cubicBezTo>
                    <a:pt x="777" y="151"/>
                    <a:pt x="627" y="251"/>
                    <a:pt x="476" y="376"/>
                  </a:cubicBezTo>
                  <a:cubicBezTo>
                    <a:pt x="401" y="476"/>
                    <a:pt x="326" y="577"/>
                    <a:pt x="226" y="652"/>
                  </a:cubicBezTo>
                  <a:cubicBezTo>
                    <a:pt x="100" y="877"/>
                    <a:pt x="0" y="1128"/>
                    <a:pt x="0" y="1379"/>
                  </a:cubicBezTo>
                  <a:cubicBezTo>
                    <a:pt x="0" y="1504"/>
                    <a:pt x="25" y="1629"/>
                    <a:pt x="25" y="1755"/>
                  </a:cubicBezTo>
                  <a:cubicBezTo>
                    <a:pt x="75" y="2005"/>
                    <a:pt x="201" y="2231"/>
                    <a:pt x="351" y="2431"/>
                  </a:cubicBezTo>
                  <a:cubicBezTo>
                    <a:pt x="752" y="2807"/>
                    <a:pt x="1153" y="3208"/>
                    <a:pt x="1554" y="3609"/>
                  </a:cubicBezTo>
                  <a:cubicBezTo>
                    <a:pt x="1679" y="3760"/>
                    <a:pt x="1830" y="3860"/>
                    <a:pt x="2005" y="3935"/>
                  </a:cubicBezTo>
                  <a:cubicBezTo>
                    <a:pt x="2181" y="4035"/>
                    <a:pt x="2356" y="4085"/>
                    <a:pt x="2557" y="4085"/>
                  </a:cubicBezTo>
                  <a:lnTo>
                    <a:pt x="2682" y="4085"/>
                  </a:lnTo>
                  <a:cubicBezTo>
                    <a:pt x="2832" y="4085"/>
                    <a:pt x="2983" y="4060"/>
                    <a:pt x="3133" y="3985"/>
                  </a:cubicBezTo>
                  <a:cubicBezTo>
                    <a:pt x="3308" y="3935"/>
                    <a:pt x="3459" y="3860"/>
                    <a:pt x="3609" y="3710"/>
                  </a:cubicBezTo>
                  <a:cubicBezTo>
                    <a:pt x="3684" y="3634"/>
                    <a:pt x="3760" y="3534"/>
                    <a:pt x="3860" y="3434"/>
                  </a:cubicBezTo>
                  <a:cubicBezTo>
                    <a:pt x="3985" y="3208"/>
                    <a:pt x="4085" y="2983"/>
                    <a:pt x="4085" y="2707"/>
                  </a:cubicBezTo>
                  <a:cubicBezTo>
                    <a:pt x="4085" y="2582"/>
                    <a:pt x="4060" y="2456"/>
                    <a:pt x="4060" y="2331"/>
                  </a:cubicBezTo>
                  <a:cubicBezTo>
                    <a:pt x="4010" y="2080"/>
                    <a:pt x="3885" y="1855"/>
                    <a:pt x="3734" y="1679"/>
                  </a:cubicBezTo>
                  <a:cubicBezTo>
                    <a:pt x="3333" y="1278"/>
                    <a:pt x="2932" y="877"/>
                    <a:pt x="2506" y="501"/>
                  </a:cubicBezTo>
                  <a:cubicBezTo>
                    <a:pt x="2406" y="351"/>
                    <a:pt x="2256" y="251"/>
                    <a:pt x="2080" y="176"/>
                  </a:cubicBezTo>
                  <a:cubicBezTo>
                    <a:pt x="1905" y="75"/>
                    <a:pt x="1729" y="25"/>
                    <a:pt x="1529" y="25"/>
                  </a:cubicBezTo>
                  <a:cubicBezTo>
                    <a:pt x="1479" y="25"/>
                    <a:pt x="1454" y="0"/>
                    <a:pt x="1404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23;p129">
              <a:extLst>
                <a:ext uri="{FF2B5EF4-FFF2-40B4-BE49-F238E27FC236}">
                  <a16:creationId xmlns:a16="http://schemas.microsoft.com/office/drawing/2014/main" id="{FCB68ECD-AAC0-03C9-537C-297E2305CB6B}"/>
                </a:ext>
              </a:extLst>
            </p:cNvPr>
            <p:cNvSpPr/>
            <p:nvPr/>
          </p:nvSpPr>
          <p:spPr>
            <a:xfrm>
              <a:off x="4993615" y="3469773"/>
              <a:ext cx="854776" cy="337292"/>
            </a:xfrm>
            <a:custGeom>
              <a:avLst/>
              <a:gdLst/>
              <a:ahLst/>
              <a:cxnLst/>
              <a:rect l="l" t="t" r="r" b="b"/>
              <a:pathLst>
                <a:path w="48272" h="19048" extrusionOk="0">
                  <a:moveTo>
                    <a:pt x="19199" y="0"/>
                  </a:moveTo>
                  <a:lnTo>
                    <a:pt x="0" y="11604"/>
                  </a:lnTo>
                  <a:lnTo>
                    <a:pt x="29073" y="19048"/>
                  </a:lnTo>
                  <a:lnTo>
                    <a:pt x="48271" y="7444"/>
                  </a:lnTo>
                  <a:lnTo>
                    <a:pt x="191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24;p129">
              <a:extLst>
                <a:ext uri="{FF2B5EF4-FFF2-40B4-BE49-F238E27FC236}">
                  <a16:creationId xmlns:a16="http://schemas.microsoft.com/office/drawing/2014/main" id="{05D067EA-E4D4-9E99-A998-01139D3F9C9F}"/>
                </a:ext>
              </a:extLst>
            </p:cNvPr>
            <p:cNvSpPr/>
            <p:nvPr/>
          </p:nvSpPr>
          <p:spPr>
            <a:xfrm>
              <a:off x="4670068" y="3439138"/>
              <a:ext cx="840132" cy="352397"/>
            </a:xfrm>
            <a:custGeom>
              <a:avLst/>
              <a:gdLst/>
              <a:ahLst/>
              <a:cxnLst/>
              <a:rect l="l" t="t" r="r" b="b"/>
              <a:pathLst>
                <a:path w="47445" h="19901" extrusionOk="0">
                  <a:moveTo>
                    <a:pt x="24913" y="1"/>
                  </a:moveTo>
                  <a:lnTo>
                    <a:pt x="1" y="6542"/>
                  </a:lnTo>
                  <a:lnTo>
                    <a:pt x="22507" y="19901"/>
                  </a:lnTo>
                  <a:lnTo>
                    <a:pt x="47445" y="13334"/>
                  </a:lnTo>
                  <a:lnTo>
                    <a:pt x="249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25;p129">
              <a:extLst>
                <a:ext uri="{FF2B5EF4-FFF2-40B4-BE49-F238E27FC236}">
                  <a16:creationId xmlns:a16="http://schemas.microsoft.com/office/drawing/2014/main" id="{CD1A532E-07DE-4221-941E-CF713AF56E68}"/>
                </a:ext>
              </a:extLst>
            </p:cNvPr>
            <p:cNvSpPr/>
            <p:nvPr/>
          </p:nvSpPr>
          <p:spPr>
            <a:xfrm>
              <a:off x="5000274" y="3439138"/>
              <a:ext cx="509941" cy="236130"/>
            </a:xfrm>
            <a:custGeom>
              <a:avLst/>
              <a:gdLst/>
              <a:ahLst/>
              <a:cxnLst/>
              <a:rect l="l" t="t" r="r" b="b"/>
              <a:pathLst>
                <a:path w="28798" h="13335" extrusionOk="0">
                  <a:moveTo>
                    <a:pt x="6266" y="1"/>
                  </a:moveTo>
                  <a:lnTo>
                    <a:pt x="0" y="9450"/>
                  </a:lnTo>
                  <a:lnTo>
                    <a:pt x="28798" y="13334"/>
                  </a:lnTo>
                  <a:lnTo>
                    <a:pt x="6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26;p129">
              <a:extLst>
                <a:ext uri="{FF2B5EF4-FFF2-40B4-BE49-F238E27FC236}">
                  <a16:creationId xmlns:a16="http://schemas.microsoft.com/office/drawing/2014/main" id="{348939D8-53EC-BDCD-673A-CFC21DC53880}"/>
                </a:ext>
              </a:extLst>
            </p:cNvPr>
            <p:cNvSpPr/>
            <p:nvPr/>
          </p:nvSpPr>
          <p:spPr>
            <a:xfrm>
              <a:off x="5289201" y="2417931"/>
              <a:ext cx="653283" cy="1077554"/>
            </a:xfrm>
            <a:custGeom>
              <a:avLst/>
              <a:gdLst/>
              <a:ahLst/>
              <a:cxnLst/>
              <a:rect l="l" t="t" r="r" b="b"/>
              <a:pathLst>
                <a:path w="36893" h="60853" extrusionOk="0">
                  <a:moveTo>
                    <a:pt x="9148" y="0"/>
                  </a:moveTo>
                  <a:lnTo>
                    <a:pt x="0" y="16241"/>
                  </a:lnTo>
                  <a:lnTo>
                    <a:pt x="36893" y="60853"/>
                  </a:lnTo>
                  <a:cubicBezTo>
                    <a:pt x="35915" y="53334"/>
                    <a:pt x="32958" y="46241"/>
                    <a:pt x="29374" y="39524"/>
                  </a:cubicBezTo>
                  <a:cubicBezTo>
                    <a:pt x="27945" y="36818"/>
                    <a:pt x="26291" y="34211"/>
                    <a:pt x="24812" y="31529"/>
                  </a:cubicBezTo>
                  <a:cubicBezTo>
                    <a:pt x="23158" y="28572"/>
                    <a:pt x="21680" y="25539"/>
                    <a:pt x="20201" y="22507"/>
                  </a:cubicBezTo>
                  <a:cubicBezTo>
                    <a:pt x="16642" y="15213"/>
                    <a:pt x="12707" y="7294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27;p129">
              <a:extLst>
                <a:ext uri="{FF2B5EF4-FFF2-40B4-BE49-F238E27FC236}">
                  <a16:creationId xmlns:a16="http://schemas.microsoft.com/office/drawing/2014/main" id="{1245A6FC-BA76-5D27-272A-180B04596291}"/>
                </a:ext>
              </a:extLst>
            </p:cNvPr>
            <p:cNvSpPr/>
            <p:nvPr/>
          </p:nvSpPr>
          <p:spPr>
            <a:xfrm>
              <a:off x="5326477" y="2623717"/>
              <a:ext cx="580505" cy="777696"/>
            </a:xfrm>
            <a:custGeom>
              <a:avLst/>
              <a:gdLst/>
              <a:ahLst/>
              <a:cxnLst/>
              <a:rect l="l" t="t" r="r" b="b"/>
              <a:pathLst>
                <a:path w="32783" h="43919" extrusionOk="0">
                  <a:moveTo>
                    <a:pt x="224" y="1"/>
                  </a:moveTo>
                  <a:cubicBezTo>
                    <a:pt x="184" y="1"/>
                    <a:pt x="142" y="13"/>
                    <a:pt x="101" y="34"/>
                  </a:cubicBezTo>
                  <a:cubicBezTo>
                    <a:pt x="26" y="109"/>
                    <a:pt x="1" y="209"/>
                    <a:pt x="76" y="309"/>
                  </a:cubicBezTo>
                  <a:cubicBezTo>
                    <a:pt x="10953" y="14645"/>
                    <a:pt x="21830" y="29307"/>
                    <a:pt x="32432" y="43843"/>
                  </a:cubicBezTo>
                  <a:cubicBezTo>
                    <a:pt x="32482" y="43893"/>
                    <a:pt x="32532" y="43918"/>
                    <a:pt x="32582" y="43918"/>
                  </a:cubicBezTo>
                  <a:lnTo>
                    <a:pt x="32682" y="43893"/>
                  </a:lnTo>
                  <a:cubicBezTo>
                    <a:pt x="32783" y="43818"/>
                    <a:pt x="32783" y="43718"/>
                    <a:pt x="32733" y="43618"/>
                  </a:cubicBezTo>
                  <a:cubicBezTo>
                    <a:pt x="22131" y="29081"/>
                    <a:pt x="11229" y="14445"/>
                    <a:pt x="376" y="84"/>
                  </a:cubicBezTo>
                  <a:cubicBezTo>
                    <a:pt x="332" y="25"/>
                    <a:pt x="280" y="1"/>
                    <a:pt x="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28;p129">
              <a:extLst>
                <a:ext uri="{FF2B5EF4-FFF2-40B4-BE49-F238E27FC236}">
                  <a16:creationId xmlns:a16="http://schemas.microsoft.com/office/drawing/2014/main" id="{545F26BF-7B85-0226-6D7E-C7CAC5719C02}"/>
                </a:ext>
              </a:extLst>
            </p:cNvPr>
            <p:cNvSpPr/>
            <p:nvPr/>
          </p:nvSpPr>
          <p:spPr>
            <a:xfrm>
              <a:off x="5384613" y="2529315"/>
              <a:ext cx="517484" cy="865436"/>
            </a:xfrm>
            <a:custGeom>
              <a:avLst/>
              <a:gdLst/>
              <a:ahLst/>
              <a:cxnLst/>
              <a:rect l="l" t="t" r="r" b="b"/>
              <a:pathLst>
                <a:path w="29224" h="48874" extrusionOk="0">
                  <a:moveTo>
                    <a:pt x="219" y="0"/>
                  </a:moveTo>
                  <a:cubicBezTo>
                    <a:pt x="186" y="0"/>
                    <a:pt x="153" y="8"/>
                    <a:pt x="126" y="26"/>
                  </a:cubicBezTo>
                  <a:cubicBezTo>
                    <a:pt x="26" y="76"/>
                    <a:pt x="1" y="177"/>
                    <a:pt x="51" y="277"/>
                  </a:cubicBezTo>
                  <a:cubicBezTo>
                    <a:pt x="11830" y="20026"/>
                    <a:pt x="28698" y="48498"/>
                    <a:pt x="28873" y="48773"/>
                  </a:cubicBezTo>
                  <a:cubicBezTo>
                    <a:pt x="28898" y="48823"/>
                    <a:pt x="28948" y="48874"/>
                    <a:pt x="29023" y="48874"/>
                  </a:cubicBezTo>
                  <a:lnTo>
                    <a:pt x="29124" y="48848"/>
                  </a:lnTo>
                  <a:cubicBezTo>
                    <a:pt x="29199" y="48798"/>
                    <a:pt x="29224" y="48673"/>
                    <a:pt x="29174" y="48598"/>
                  </a:cubicBezTo>
                  <a:cubicBezTo>
                    <a:pt x="29023" y="48297"/>
                    <a:pt x="12156" y="19826"/>
                    <a:pt x="377" y="76"/>
                  </a:cubicBezTo>
                  <a:cubicBezTo>
                    <a:pt x="344" y="28"/>
                    <a:pt x="281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29;p129">
              <a:extLst>
                <a:ext uri="{FF2B5EF4-FFF2-40B4-BE49-F238E27FC236}">
                  <a16:creationId xmlns:a16="http://schemas.microsoft.com/office/drawing/2014/main" id="{7B68DEA7-5A18-829D-AF5F-5A7E45DD1645}"/>
                </a:ext>
              </a:extLst>
            </p:cNvPr>
            <p:cNvSpPr/>
            <p:nvPr/>
          </p:nvSpPr>
          <p:spPr>
            <a:xfrm>
              <a:off x="5215075" y="3326851"/>
              <a:ext cx="877407" cy="382588"/>
            </a:xfrm>
            <a:custGeom>
              <a:avLst/>
              <a:gdLst/>
              <a:ahLst/>
              <a:cxnLst/>
              <a:rect l="l" t="t" r="r" b="b"/>
              <a:pathLst>
                <a:path w="49550" h="21606" extrusionOk="0">
                  <a:moveTo>
                    <a:pt x="33209" y="1"/>
                  </a:moveTo>
                  <a:lnTo>
                    <a:pt x="251" y="3460"/>
                  </a:lnTo>
                  <a:lnTo>
                    <a:pt x="1" y="3785"/>
                  </a:lnTo>
                  <a:cubicBezTo>
                    <a:pt x="25916" y="14437"/>
                    <a:pt x="17946" y="12332"/>
                    <a:pt x="44838" y="20202"/>
                  </a:cubicBezTo>
                  <a:lnTo>
                    <a:pt x="49550" y="21605"/>
                  </a:lnTo>
                  <a:cubicBezTo>
                    <a:pt x="35615" y="14537"/>
                    <a:pt x="48923" y="19675"/>
                    <a:pt x="33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30;p129">
              <a:extLst>
                <a:ext uri="{FF2B5EF4-FFF2-40B4-BE49-F238E27FC236}">
                  <a16:creationId xmlns:a16="http://schemas.microsoft.com/office/drawing/2014/main" id="{E5D0CCA1-1315-63BE-D14A-0E0CEF148DD8}"/>
                </a:ext>
              </a:extLst>
            </p:cNvPr>
            <p:cNvSpPr/>
            <p:nvPr/>
          </p:nvSpPr>
          <p:spPr>
            <a:xfrm>
              <a:off x="5186671" y="3395204"/>
              <a:ext cx="740722" cy="363039"/>
            </a:xfrm>
            <a:custGeom>
              <a:avLst/>
              <a:gdLst/>
              <a:ahLst/>
              <a:cxnLst/>
              <a:rect l="l" t="t" r="r" b="b"/>
              <a:pathLst>
                <a:path w="41831" h="20502" extrusionOk="0">
                  <a:moveTo>
                    <a:pt x="1555" y="1"/>
                  </a:moveTo>
                  <a:cubicBezTo>
                    <a:pt x="577" y="2407"/>
                    <a:pt x="1" y="8096"/>
                    <a:pt x="1" y="8096"/>
                  </a:cubicBezTo>
                  <a:cubicBezTo>
                    <a:pt x="13284" y="12457"/>
                    <a:pt x="26968" y="16617"/>
                    <a:pt x="40402" y="20502"/>
                  </a:cubicBezTo>
                  <a:cubicBezTo>
                    <a:pt x="40628" y="19399"/>
                    <a:pt x="41780" y="15414"/>
                    <a:pt x="41831" y="14512"/>
                  </a:cubicBezTo>
                  <a:cubicBezTo>
                    <a:pt x="41430" y="14311"/>
                    <a:pt x="14662" y="4637"/>
                    <a:pt x="1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31;p129">
              <a:extLst>
                <a:ext uri="{FF2B5EF4-FFF2-40B4-BE49-F238E27FC236}">
                  <a16:creationId xmlns:a16="http://schemas.microsoft.com/office/drawing/2014/main" id="{A4F85EC7-FF5A-C93C-8664-5B37D80431C2}"/>
                </a:ext>
              </a:extLst>
            </p:cNvPr>
            <p:cNvSpPr/>
            <p:nvPr/>
          </p:nvSpPr>
          <p:spPr>
            <a:xfrm>
              <a:off x="5196003" y="3468321"/>
              <a:ext cx="700774" cy="244222"/>
            </a:xfrm>
            <a:custGeom>
              <a:avLst/>
              <a:gdLst/>
              <a:ahLst/>
              <a:cxnLst/>
              <a:rect l="l" t="t" r="r" b="b"/>
              <a:pathLst>
                <a:path w="39575" h="13792" extrusionOk="0">
                  <a:moveTo>
                    <a:pt x="221" y="0"/>
                  </a:moveTo>
                  <a:cubicBezTo>
                    <a:pt x="134" y="0"/>
                    <a:pt x="46" y="45"/>
                    <a:pt x="25" y="107"/>
                  </a:cubicBezTo>
                  <a:cubicBezTo>
                    <a:pt x="0" y="207"/>
                    <a:pt x="50" y="308"/>
                    <a:pt x="125" y="358"/>
                  </a:cubicBezTo>
                  <a:cubicBezTo>
                    <a:pt x="13008" y="5145"/>
                    <a:pt x="26191" y="9656"/>
                    <a:pt x="39324" y="13766"/>
                  </a:cubicBezTo>
                  <a:lnTo>
                    <a:pt x="39374" y="13792"/>
                  </a:lnTo>
                  <a:cubicBezTo>
                    <a:pt x="39449" y="13792"/>
                    <a:pt x="39524" y="13741"/>
                    <a:pt x="39549" y="13641"/>
                  </a:cubicBezTo>
                  <a:cubicBezTo>
                    <a:pt x="39574" y="13566"/>
                    <a:pt x="39524" y="13441"/>
                    <a:pt x="39424" y="13416"/>
                  </a:cubicBezTo>
                  <a:cubicBezTo>
                    <a:pt x="26316" y="9305"/>
                    <a:pt x="13133" y="4794"/>
                    <a:pt x="276" y="7"/>
                  </a:cubicBezTo>
                  <a:cubicBezTo>
                    <a:pt x="258" y="3"/>
                    <a:pt x="239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32;p129">
              <a:extLst>
                <a:ext uri="{FF2B5EF4-FFF2-40B4-BE49-F238E27FC236}">
                  <a16:creationId xmlns:a16="http://schemas.microsoft.com/office/drawing/2014/main" id="{CBC8027E-E185-EBFA-62EF-8F93E902AAAA}"/>
                </a:ext>
              </a:extLst>
            </p:cNvPr>
            <p:cNvSpPr/>
            <p:nvPr/>
          </p:nvSpPr>
          <p:spPr>
            <a:xfrm>
              <a:off x="5547937" y="3549300"/>
              <a:ext cx="363057" cy="143271"/>
            </a:xfrm>
            <a:custGeom>
              <a:avLst/>
              <a:gdLst/>
              <a:ahLst/>
              <a:cxnLst/>
              <a:rect l="l" t="t" r="r" b="b"/>
              <a:pathLst>
                <a:path w="20503" h="8091" extrusionOk="0">
                  <a:moveTo>
                    <a:pt x="197" y="1"/>
                  </a:moveTo>
                  <a:cubicBezTo>
                    <a:pt x="128" y="1"/>
                    <a:pt x="69" y="47"/>
                    <a:pt x="51" y="121"/>
                  </a:cubicBezTo>
                  <a:cubicBezTo>
                    <a:pt x="1" y="221"/>
                    <a:pt x="51" y="321"/>
                    <a:pt x="151" y="346"/>
                  </a:cubicBezTo>
                  <a:lnTo>
                    <a:pt x="20227" y="8091"/>
                  </a:lnTo>
                  <a:lnTo>
                    <a:pt x="20277" y="8091"/>
                  </a:lnTo>
                  <a:cubicBezTo>
                    <a:pt x="20352" y="8091"/>
                    <a:pt x="20427" y="8041"/>
                    <a:pt x="20452" y="7965"/>
                  </a:cubicBezTo>
                  <a:cubicBezTo>
                    <a:pt x="20502" y="7890"/>
                    <a:pt x="20452" y="7765"/>
                    <a:pt x="20352" y="7740"/>
                  </a:cubicBezTo>
                  <a:lnTo>
                    <a:pt x="277" y="20"/>
                  </a:lnTo>
                  <a:cubicBezTo>
                    <a:pt x="250" y="7"/>
                    <a:pt x="223" y="1"/>
                    <a:pt x="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33;p129">
              <a:extLst>
                <a:ext uri="{FF2B5EF4-FFF2-40B4-BE49-F238E27FC236}">
                  <a16:creationId xmlns:a16="http://schemas.microsoft.com/office/drawing/2014/main" id="{486EB6CE-5C96-ABFA-378D-67A1AA65B2A3}"/>
                </a:ext>
              </a:extLst>
            </p:cNvPr>
            <p:cNvSpPr/>
            <p:nvPr/>
          </p:nvSpPr>
          <p:spPr>
            <a:xfrm>
              <a:off x="5205317" y="3414612"/>
              <a:ext cx="268074" cy="107980"/>
            </a:xfrm>
            <a:custGeom>
              <a:avLst/>
              <a:gdLst/>
              <a:ahLst/>
              <a:cxnLst/>
              <a:rect l="l" t="t" r="r" b="b"/>
              <a:pathLst>
                <a:path w="15139" h="6098" extrusionOk="0">
                  <a:moveTo>
                    <a:pt x="225" y="1"/>
                  </a:moveTo>
                  <a:cubicBezTo>
                    <a:pt x="143" y="1"/>
                    <a:pt x="67" y="50"/>
                    <a:pt x="25" y="133"/>
                  </a:cubicBezTo>
                  <a:cubicBezTo>
                    <a:pt x="0" y="208"/>
                    <a:pt x="51" y="333"/>
                    <a:pt x="151" y="358"/>
                  </a:cubicBezTo>
                  <a:cubicBezTo>
                    <a:pt x="4261" y="1812"/>
                    <a:pt x="11053" y="4418"/>
                    <a:pt x="14838" y="6073"/>
                  </a:cubicBezTo>
                  <a:lnTo>
                    <a:pt x="14913" y="6098"/>
                  </a:lnTo>
                  <a:cubicBezTo>
                    <a:pt x="14988" y="6098"/>
                    <a:pt x="15063" y="6048"/>
                    <a:pt x="15088" y="5972"/>
                  </a:cubicBezTo>
                  <a:cubicBezTo>
                    <a:pt x="15138" y="5872"/>
                    <a:pt x="15088" y="5772"/>
                    <a:pt x="14988" y="5747"/>
                  </a:cubicBezTo>
                  <a:cubicBezTo>
                    <a:pt x="11178" y="4068"/>
                    <a:pt x="4386" y="1461"/>
                    <a:pt x="276" y="7"/>
                  </a:cubicBezTo>
                  <a:cubicBezTo>
                    <a:pt x="259" y="3"/>
                    <a:pt x="242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34;p129">
              <a:extLst>
                <a:ext uri="{FF2B5EF4-FFF2-40B4-BE49-F238E27FC236}">
                  <a16:creationId xmlns:a16="http://schemas.microsoft.com/office/drawing/2014/main" id="{214A2D6C-8A02-42E7-8EBD-473C935B417E}"/>
                </a:ext>
              </a:extLst>
            </p:cNvPr>
            <p:cNvSpPr/>
            <p:nvPr/>
          </p:nvSpPr>
          <p:spPr>
            <a:xfrm>
              <a:off x="5161383" y="3060132"/>
              <a:ext cx="769568" cy="517484"/>
            </a:xfrm>
            <a:custGeom>
              <a:avLst/>
              <a:gdLst/>
              <a:ahLst/>
              <a:cxnLst/>
              <a:rect l="l" t="t" r="r" b="b"/>
              <a:pathLst>
                <a:path w="43460" h="29224" extrusionOk="0">
                  <a:moveTo>
                    <a:pt x="23785" y="0"/>
                  </a:moveTo>
                  <a:cubicBezTo>
                    <a:pt x="16617" y="902"/>
                    <a:pt x="7168" y="2181"/>
                    <a:pt x="0" y="3108"/>
                  </a:cubicBezTo>
                  <a:cubicBezTo>
                    <a:pt x="14060" y="11679"/>
                    <a:pt x="29023" y="21203"/>
                    <a:pt x="43384" y="29223"/>
                  </a:cubicBezTo>
                  <a:lnTo>
                    <a:pt x="43459" y="23534"/>
                  </a:lnTo>
                  <a:cubicBezTo>
                    <a:pt x="43459" y="23534"/>
                    <a:pt x="30326" y="8121"/>
                    <a:pt x="23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4335;p129">
              <a:extLst>
                <a:ext uri="{FF2B5EF4-FFF2-40B4-BE49-F238E27FC236}">
                  <a16:creationId xmlns:a16="http://schemas.microsoft.com/office/drawing/2014/main" id="{B06FD02D-9EF4-9D38-B8C0-E47C368922B9}"/>
                </a:ext>
              </a:extLst>
            </p:cNvPr>
            <p:cNvSpPr/>
            <p:nvPr/>
          </p:nvSpPr>
          <p:spPr>
            <a:xfrm>
              <a:off x="5158709" y="3115151"/>
              <a:ext cx="782441" cy="503743"/>
            </a:xfrm>
            <a:custGeom>
              <a:avLst/>
              <a:gdLst/>
              <a:ahLst/>
              <a:cxnLst/>
              <a:rect l="l" t="t" r="r" b="b"/>
              <a:pathLst>
                <a:path w="44187" h="28448" extrusionOk="0">
                  <a:moveTo>
                    <a:pt x="151" y="1"/>
                  </a:moveTo>
                  <a:lnTo>
                    <a:pt x="1" y="1856"/>
                  </a:lnTo>
                  <a:lnTo>
                    <a:pt x="43485" y="28447"/>
                  </a:lnTo>
                  <a:lnTo>
                    <a:pt x="44187" y="2644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36;p129">
              <a:extLst>
                <a:ext uri="{FF2B5EF4-FFF2-40B4-BE49-F238E27FC236}">
                  <a16:creationId xmlns:a16="http://schemas.microsoft.com/office/drawing/2014/main" id="{379C1D5A-8369-46E8-884F-FED62DA2E489}"/>
                </a:ext>
              </a:extLst>
            </p:cNvPr>
            <p:cNvSpPr/>
            <p:nvPr/>
          </p:nvSpPr>
          <p:spPr>
            <a:xfrm>
              <a:off x="5363753" y="3119578"/>
              <a:ext cx="515271" cy="365288"/>
            </a:xfrm>
            <a:custGeom>
              <a:avLst/>
              <a:gdLst/>
              <a:ahLst/>
              <a:cxnLst/>
              <a:rect l="l" t="t" r="r" b="b"/>
              <a:pathLst>
                <a:path w="29099" h="20629" extrusionOk="0">
                  <a:moveTo>
                    <a:pt x="208" y="1"/>
                  </a:moveTo>
                  <a:cubicBezTo>
                    <a:pt x="147" y="1"/>
                    <a:pt x="83" y="28"/>
                    <a:pt x="51" y="77"/>
                  </a:cubicBezTo>
                  <a:cubicBezTo>
                    <a:pt x="1" y="177"/>
                    <a:pt x="26" y="277"/>
                    <a:pt x="101" y="327"/>
                  </a:cubicBezTo>
                  <a:lnTo>
                    <a:pt x="28798" y="20603"/>
                  </a:lnTo>
                  <a:lnTo>
                    <a:pt x="28898" y="20628"/>
                  </a:lnTo>
                  <a:cubicBezTo>
                    <a:pt x="28948" y="20628"/>
                    <a:pt x="29024" y="20603"/>
                    <a:pt x="29049" y="20553"/>
                  </a:cubicBezTo>
                  <a:cubicBezTo>
                    <a:pt x="29099" y="20478"/>
                    <a:pt x="29099" y="20353"/>
                    <a:pt x="28998" y="20302"/>
                  </a:cubicBezTo>
                  <a:lnTo>
                    <a:pt x="302" y="27"/>
                  </a:lnTo>
                  <a:cubicBezTo>
                    <a:pt x="275" y="9"/>
                    <a:pt x="242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37;p129">
              <a:extLst>
                <a:ext uri="{FF2B5EF4-FFF2-40B4-BE49-F238E27FC236}">
                  <a16:creationId xmlns:a16="http://schemas.microsoft.com/office/drawing/2014/main" id="{D4444388-069E-47C6-0E3D-4FF5BEE1FE12}"/>
                </a:ext>
              </a:extLst>
            </p:cNvPr>
            <p:cNvSpPr/>
            <p:nvPr/>
          </p:nvSpPr>
          <p:spPr>
            <a:xfrm>
              <a:off x="5500461" y="3142085"/>
              <a:ext cx="204167" cy="152833"/>
            </a:xfrm>
            <a:custGeom>
              <a:avLst/>
              <a:gdLst/>
              <a:ahLst/>
              <a:cxnLst/>
              <a:rect l="l" t="t" r="r" b="b"/>
              <a:pathLst>
                <a:path w="11530" h="8631" extrusionOk="0">
                  <a:moveTo>
                    <a:pt x="203" y="1"/>
                  </a:moveTo>
                  <a:cubicBezTo>
                    <a:pt x="147" y="1"/>
                    <a:pt x="94" y="25"/>
                    <a:pt x="50" y="84"/>
                  </a:cubicBezTo>
                  <a:cubicBezTo>
                    <a:pt x="0" y="159"/>
                    <a:pt x="25" y="259"/>
                    <a:pt x="100" y="335"/>
                  </a:cubicBezTo>
                  <a:lnTo>
                    <a:pt x="11228" y="8580"/>
                  </a:lnTo>
                  <a:cubicBezTo>
                    <a:pt x="11253" y="8605"/>
                    <a:pt x="11278" y="8630"/>
                    <a:pt x="11329" y="8630"/>
                  </a:cubicBezTo>
                  <a:cubicBezTo>
                    <a:pt x="11379" y="8630"/>
                    <a:pt x="11429" y="8605"/>
                    <a:pt x="11479" y="8555"/>
                  </a:cubicBezTo>
                  <a:cubicBezTo>
                    <a:pt x="11529" y="8480"/>
                    <a:pt x="11529" y="8355"/>
                    <a:pt x="11429" y="8305"/>
                  </a:cubicBezTo>
                  <a:lnTo>
                    <a:pt x="326" y="34"/>
                  </a:lnTo>
                  <a:cubicBezTo>
                    <a:pt x="284" y="13"/>
                    <a:pt x="243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38;p129">
              <a:extLst>
                <a:ext uri="{FF2B5EF4-FFF2-40B4-BE49-F238E27FC236}">
                  <a16:creationId xmlns:a16="http://schemas.microsoft.com/office/drawing/2014/main" id="{F5ED1226-E3D3-FD0C-6C5C-D8FDA6026066}"/>
                </a:ext>
              </a:extLst>
            </p:cNvPr>
            <p:cNvSpPr/>
            <p:nvPr/>
          </p:nvSpPr>
          <p:spPr>
            <a:xfrm>
              <a:off x="5412132" y="2196278"/>
              <a:ext cx="2041940" cy="1145214"/>
            </a:xfrm>
            <a:custGeom>
              <a:avLst/>
              <a:gdLst/>
              <a:ahLst/>
              <a:cxnLst/>
              <a:rect l="l" t="t" r="r" b="b"/>
              <a:pathLst>
                <a:path w="115315" h="64674" extrusionOk="0">
                  <a:moveTo>
                    <a:pt x="86303" y="0"/>
                  </a:moveTo>
                  <a:cubicBezTo>
                    <a:pt x="86241" y="0"/>
                    <a:pt x="86179" y="4"/>
                    <a:pt x="86116" y="11"/>
                  </a:cubicBezTo>
                  <a:lnTo>
                    <a:pt x="853" y="10989"/>
                  </a:lnTo>
                  <a:cubicBezTo>
                    <a:pt x="301" y="11039"/>
                    <a:pt x="1" y="11615"/>
                    <a:pt x="226" y="12116"/>
                  </a:cubicBezTo>
                  <a:lnTo>
                    <a:pt x="26968" y="64673"/>
                  </a:lnTo>
                  <a:lnTo>
                    <a:pt x="114312" y="55174"/>
                  </a:lnTo>
                  <a:lnTo>
                    <a:pt x="115315" y="53044"/>
                  </a:lnTo>
                  <a:lnTo>
                    <a:pt x="87720" y="838"/>
                  </a:lnTo>
                  <a:cubicBezTo>
                    <a:pt x="87448" y="317"/>
                    <a:pt x="86889" y="0"/>
                    <a:pt x="86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39;p129">
              <a:extLst>
                <a:ext uri="{FF2B5EF4-FFF2-40B4-BE49-F238E27FC236}">
                  <a16:creationId xmlns:a16="http://schemas.microsoft.com/office/drawing/2014/main" id="{FB930E7E-AE5B-958B-57EF-B5959A1B2972}"/>
                </a:ext>
              </a:extLst>
            </p:cNvPr>
            <p:cNvSpPr/>
            <p:nvPr/>
          </p:nvSpPr>
          <p:spPr>
            <a:xfrm>
              <a:off x="5457412" y="2412247"/>
              <a:ext cx="463334" cy="889749"/>
            </a:xfrm>
            <a:custGeom>
              <a:avLst/>
              <a:gdLst/>
              <a:ahLst/>
              <a:cxnLst/>
              <a:rect l="l" t="t" r="r" b="b"/>
              <a:pathLst>
                <a:path w="26166" h="50247" extrusionOk="0">
                  <a:moveTo>
                    <a:pt x="208" y="0"/>
                  </a:moveTo>
                  <a:cubicBezTo>
                    <a:pt x="181" y="0"/>
                    <a:pt x="153" y="7"/>
                    <a:pt x="125" y="21"/>
                  </a:cubicBezTo>
                  <a:cubicBezTo>
                    <a:pt x="50" y="71"/>
                    <a:pt x="0" y="196"/>
                    <a:pt x="50" y="271"/>
                  </a:cubicBezTo>
                  <a:lnTo>
                    <a:pt x="25790" y="50146"/>
                  </a:lnTo>
                  <a:cubicBezTo>
                    <a:pt x="25815" y="50196"/>
                    <a:pt x="25890" y="50246"/>
                    <a:pt x="25940" y="50246"/>
                  </a:cubicBezTo>
                  <a:lnTo>
                    <a:pt x="26040" y="50221"/>
                  </a:lnTo>
                  <a:cubicBezTo>
                    <a:pt x="26115" y="50171"/>
                    <a:pt x="26166" y="50046"/>
                    <a:pt x="26115" y="49971"/>
                  </a:cubicBezTo>
                  <a:lnTo>
                    <a:pt x="376" y="96"/>
                  </a:lnTo>
                  <a:cubicBezTo>
                    <a:pt x="340" y="42"/>
                    <a:pt x="278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340;p129">
              <a:extLst>
                <a:ext uri="{FF2B5EF4-FFF2-40B4-BE49-F238E27FC236}">
                  <a16:creationId xmlns:a16="http://schemas.microsoft.com/office/drawing/2014/main" id="{C52539C2-B936-21E8-B46E-3DD6FC499F5D}"/>
                </a:ext>
              </a:extLst>
            </p:cNvPr>
            <p:cNvSpPr/>
            <p:nvPr/>
          </p:nvSpPr>
          <p:spPr>
            <a:xfrm>
              <a:off x="5457855" y="2228296"/>
              <a:ext cx="1949171" cy="1073694"/>
            </a:xfrm>
            <a:custGeom>
              <a:avLst/>
              <a:gdLst/>
              <a:ahLst/>
              <a:cxnLst/>
              <a:rect l="l" t="t" r="r" b="b"/>
              <a:pathLst>
                <a:path w="110076" h="60635" extrusionOk="0">
                  <a:moveTo>
                    <a:pt x="83425" y="1"/>
                  </a:moveTo>
                  <a:cubicBezTo>
                    <a:pt x="83412" y="1"/>
                    <a:pt x="83398" y="3"/>
                    <a:pt x="83384" y="8"/>
                  </a:cubicBezTo>
                  <a:lnTo>
                    <a:pt x="176" y="10384"/>
                  </a:lnTo>
                  <a:cubicBezTo>
                    <a:pt x="75" y="10409"/>
                    <a:pt x="0" y="10509"/>
                    <a:pt x="0" y="10609"/>
                  </a:cubicBezTo>
                  <a:cubicBezTo>
                    <a:pt x="22" y="10696"/>
                    <a:pt x="100" y="10764"/>
                    <a:pt x="186" y="10764"/>
                  </a:cubicBezTo>
                  <a:cubicBezTo>
                    <a:pt x="199" y="10764"/>
                    <a:pt x="213" y="10763"/>
                    <a:pt x="226" y="10759"/>
                  </a:cubicBezTo>
                  <a:lnTo>
                    <a:pt x="83284" y="383"/>
                  </a:lnTo>
                  <a:lnTo>
                    <a:pt x="109575" y="49481"/>
                  </a:lnTo>
                  <a:lnTo>
                    <a:pt x="25890" y="60258"/>
                  </a:lnTo>
                  <a:cubicBezTo>
                    <a:pt x="25790" y="60258"/>
                    <a:pt x="25740" y="60359"/>
                    <a:pt x="25740" y="60459"/>
                  </a:cubicBezTo>
                  <a:cubicBezTo>
                    <a:pt x="25765" y="60559"/>
                    <a:pt x="25840" y="60634"/>
                    <a:pt x="25915" y="60634"/>
                  </a:cubicBezTo>
                  <a:lnTo>
                    <a:pt x="25940" y="60634"/>
                  </a:lnTo>
                  <a:lnTo>
                    <a:pt x="109900" y="49832"/>
                  </a:lnTo>
                  <a:cubicBezTo>
                    <a:pt x="109951" y="49807"/>
                    <a:pt x="110001" y="49782"/>
                    <a:pt x="110051" y="49732"/>
                  </a:cubicBezTo>
                  <a:cubicBezTo>
                    <a:pt x="110076" y="49657"/>
                    <a:pt x="110076" y="49607"/>
                    <a:pt x="110051" y="49557"/>
                  </a:cubicBezTo>
                  <a:lnTo>
                    <a:pt x="83559" y="83"/>
                  </a:lnTo>
                  <a:cubicBezTo>
                    <a:pt x="83539" y="42"/>
                    <a:pt x="83485" y="1"/>
                    <a:pt x="83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341;p129">
              <a:extLst>
                <a:ext uri="{FF2B5EF4-FFF2-40B4-BE49-F238E27FC236}">
                  <a16:creationId xmlns:a16="http://schemas.microsoft.com/office/drawing/2014/main" id="{1370A701-EC34-4AB6-F44E-3B5B7EB690F7}"/>
                </a:ext>
              </a:extLst>
            </p:cNvPr>
            <p:cNvSpPr/>
            <p:nvPr/>
          </p:nvSpPr>
          <p:spPr>
            <a:xfrm>
              <a:off x="5670442" y="2440562"/>
              <a:ext cx="588491" cy="750922"/>
            </a:xfrm>
            <a:custGeom>
              <a:avLst/>
              <a:gdLst/>
              <a:ahLst/>
              <a:cxnLst/>
              <a:rect l="l" t="t" r="r" b="b"/>
              <a:pathLst>
                <a:path w="33234" h="42407" extrusionOk="0">
                  <a:moveTo>
                    <a:pt x="12908" y="1"/>
                  </a:moveTo>
                  <a:lnTo>
                    <a:pt x="0" y="1680"/>
                  </a:lnTo>
                  <a:lnTo>
                    <a:pt x="19950" y="42407"/>
                  </a:lnTo>
                  <a:lnTo>
                    <a:pt x="33233" y="40703"/>
                  </a:lnTo>
                  <a:lnTo>
                    <a:pt x="129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42;p129">
              <a:extLst>
                <a:ext uri="{FF2B5EF4-FFF2-40B4-BE49-F238E27FC236}">
                  <a16:creationId xmlns:a16="http://schemas.microsoft.com/office/drawing/2014/main" id="{5A48D1F0-7578-D44F-356E-4D2247F295DF}"/>
                </a:ext>
              </a:extLst>
            </p:cNvPr>
            <p:cNvSpPr/>
            <p:nvPr/>
          </p:nvSpPr>
          <p:spPr>
            <a:xfrm>
              <a:off x="5960698" y="2426803"/>
              <a:ext cx="406971" cy="727406"/>
            </a:xfrm>
            <a:custGeom>
              <a:avLst/>
              <a:gdLst/>
              <a:ahLst/>
              <a:cxnLst/>
              <a:rect l="l" t="t" r="r" b="b"/>
              <a:pathLst>
                <a:path w="22983" h="41079" extrusionOk="0">
                  <a:moveTo>
                    <a:pt x="2657" y="1"/>
                  </a:moveTo>
                  <a:lnTo>
                    <a:pt x="0" y="326"/>
                  </a:lnTo>
                  <a:lnTo>
                    <a:pt x="19975" y="41079"/>
                  </a:lnTo>
                  <a:lnTo>
                    <a:pt x="22983" y="40678"/>
                  </a:lnTo>
                  <a:lnTo>
                    <a:pt x="26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343;p129">
              <a:extLst>
                <a:ext uri="{FF2B5EF4-FFF2-40B4-BE49-F238E27FC236}">
                  <a16:creationId xmlns:a16="http://schemas.microsoft.com/office/drawing/2014/main" id="{E6B65C8A-2AA6-1716-3F6F-14D57EFE9432}"/>
                </a:ext>
              </a:extLst>
            </p:cNvPr>
            <p:cNvSpPr/>
            <p:nvPr/>
          </p:nvSpPr>
          <p:spPr>
            <a:xfrm>
              <a:off x="5495573" y="2402756"/>
              <a:ext cx="62153" cy="81756"/>
            </a:xfrm>
            <a:custGeom>
              <a:avLst/>
              <a:gdLst/>
              <a:ahLst/>
              <a:cxnLst/>
              <a:rect l="l" t="t" r="r" b="b"/>
              <a:pathLst>
                <a:path w="3510" h="4617" extrusionOk="0">
                  <a:moveTo>
                    <a:pt x="3148" y="0"/>
                  </a:moveTo>
                  <a:cubicBezTo>
                    <a:pt x="3135" y="0"/>
                    <a:pt x="3121" y="2"/>
                    <a:pt x="3108" y="5"/>
                  </a:cubicBezTo>
                  <a:cubicBezTo>
                    <a:pt x="3008" y="5"/>
                    <a:pt x="2933" y="105"/>
                    <a:pt x="2933" y="206"/>
                  </a:cubicBezTo>
                  <a:cubicBezTo>
                    <a:pt x="3133" y="2060"/>
                    <a:pt x="2081" y="3564"/>
                    <a:pt x="151" y="4266"/>
                  </a:cubicBezTo>
                  <a:cubicBezTo>
                    <a:pt x="51" y="4291"/>
                    <a:pt x="0" y="4391"/>
                    <a:pt x="26" y="4491"/>
                  </a:cubicBezTo>
                  <a:cubicBezTo>
                    <a:pt x="76" y="4567"/>
                    <a:pt x="126" y="4617"/>
                    <a:pt x="201" y="4617"/>
                  </a:cubicBezTo>
                  <a:lnTo>
                    <a:pt x="276" y="4617"/>
                  </a:lnTo>
                  <a:cubicBezTo>
                    <a:pt x="2381" y="3865"/>
                    <a:pt x="3509" y="2211"/>
                    <a:pt x="3309" y="156"/>
                  </a:cubicBezTo>
                  <a:cubicBezTo>
                    <a:pt x="3309" y="69"/>
                    <a:pt x="3233" y="0"/>
                    <a:pt x="3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344;p129">
              <a:extLst>
                <a:ext uri="{FF2B5EF4-FFF2-40B4-BE49-F238E27FC236}">
                  <a16:creationId xmlns:a16="http://schemas.microsoft.com/office/drawing/2014/main" id="{03310D36-51B6-628D-767D-56C22B1BAEC7}"/>
                </a:ext>
              </a:extLst>
            </p:cNvPr>
            <p:cNvSpPr/>
            <p:nvPr/>
          </p:nvSpPr>
          <p:spPr>
            <a:xfrm>
              <a:off x="5881701" y="3221577"/>
              <a:ext cx="132700" cy="62242"/>
            </a:xfrm>
            <a:custGeom>
              <a:avLst/>
              <a:gdLst/>
              <a:ahLst/>
              <a:cxnLst/>
              <a:rect l="l" t="t" r="r" b="b"/>
              <a:pathLst>
                <a:path w="7494" h="3515" extrusionOk="0">
                  <a:moveTo>
                    <a:pt x="2484" y="1"/>
                  </a:moveTo>
                  <a:cubicBezTo>
                    <a:pt x="1674" y="1"/>
                    <a:pt x="865" y="172"/>
                    <a:pt x="125" y="507"/>
                  </a:cubicBezTo>
                  <a:cubicBezTo>
                    <a:pt x="50" y="557"/>
                    <a:pt x="0" y="683"/>
                    <a:pt x="50" y="758"/>
                  </a:cubicBezTo>
                  <a:cubicBezTo>
                    <a:pt x="87" y="831"/>
                    <a:pt x="150" y="878"/>
                    <a:pt x="221" y="878"/>
                  </a:cubicBezTo>
                  <a:cubicBezTo>
                    <a:pt x="247" y="878"/>
                    <a:pt x="274" y="872"/>
                    <a:pt x="301" y="858"/>
                  </a:cubicBezTo>
                  <a:cubicBezTo>
                    <a:pt x="974" y="536"/>
                    <a:pt x="1733" y="370"/>
                    <a:pt x="2491" y="370"/>
                  </a:cubicBezTo>
                  <a:cubicBezTo>
                    <a:pt x="3088" y="370"/>
                    <a:pt x="3684" y="473"/>
                    <a:pt x="4236" y="683"/>
                  </a:cubicBezTo>
                  <a:cubicBezTo>
                    <a:pt x="5514" y="1159"/>
                    <a:pt x="6592" y="2187"/>
                    <a:pt x="7118" y="3415"/>
                  </a:cubicBezTo>
                  <a:cubicBezTo>
                    <a:pt x="7143" y="3490"/>
                    <a:pt x="7218" y="3515"/>
                    <a:pt x="7293" y="3515"/>
                  </a:cubicBezTo>
                  <a:lnTo>
                    <a:pt x="7369" y="3515"/>
                  </a:lnTo>
                  <a:cubicBezTo>
                    <a:pt x="7469" y="3465"/>
                    <a:pt x="7494" y="3364"/>
                    <a:pt x="7469" y="3264"/>
                  </a:cubicBezTo>
                  <a:cubicBezTo>
                    <a:pt x="6867" y="1911"/>
                    <a:pt x="5739" y="858"/>
                    <a:pt x="4386" y="332"/>
                  </a:cubicBezTo>
                  <a:cubicBezTo>
                    <a:pt x="3775" y="110"/>
                    <a:pt x="3129" y="1"/>
                    <a:pt x="2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345;p129">
              <a:extLst>
                <a:ext uri="{FF2B5EF4-FFF2-40B4-BE49-F238E27FC236}">
                  <a16:creationId xmlns:a16="http://schemas.microsoft.com/office/drawing/2014/main" id="{A9FE0330-EA98-24B8-B641-4FCA84AAD1F9}"/>
                </a:ext>
              </a:extLst>
            </p:cNvPr>
            <p:cNvSpPr/>
            <p:nvPr/>
          </p:nvSpPr>
          <p:spPr>
            <a:xfrm>
              <a:off x="7277501" y="3014321"/>
              <a:ext cx="79011" cy="107060"/>
            </a:xfrm>
            <a:custGeom>
              <a:avLst/>
              <a:gdLst/>
              <a:ahLst/>
              <a:cxnLst/>
              <a:rect l="l" t="t" r="r" b="b"/>
              <a:pathLst>
                <a:path w="4462" h="6046" extrusionOk="0">
                  <a:moveTo>
                    <a:pt x="4299" y="1"/>
                  </a:moveTo>
                  <a:cubicBezTo>
                    <a:pt x="4287" y="1"/>
                    <a:pt x="4274" y="2"/>
                    <a:pt x="4261" y="6"/>
                  </a:cubicBezTo>
                  <a:cubicBezTo>
                    <a:pt x="2908" y="106"/>
                    <a:pt x="1605" y="883"/>
                    <a:pt x="878" y="2036"/>
                  </a:cubicBezTo>
                  <a:cubicBezTo>
                    <a:pt x="151" y="3164"/>
                    <a:pt x="1" y="4667"/>
                    <a:pt x="477" y="5921"/>
                  </a:cubicBezTo>
                  <a:cubicBezTo>
                    <a:pt x="502" y="5996"/>
                    <a:pt x="577" y="6046"/>
                    <a:pt x="652" y="6046"/>
                  </a:cubicBezTo>
                  <a:lnTo>
                    <a:pt x="727" y="6046"/>
                  </a:lnTo>
                  <a:cubicBezTo>
                    <a:pt x="803" y="5996"/>
                    <a:pt x="853" y="5895"/>
                    <a:pt x="828" y="5795"/>
                  </a:cubicBezTo>
                  <a:cubicBezTo>
                    <a:pt x="402" y="4642"/>
                    <a:pt x="527" y="3264"/>
                    <a:pt x="1204" y="2211"/>
                  </a:cubicBezTo>
                  <a:cubicBezTo>
                    <a:pt x="1855" y="1184"/>
                    <a:pt x="3058" y="457"/>
                    <a:pt x="4286" y="357"/>
                  </a:cubicBezTo>
                  <a:cubicBezTo>
                    <a:pt x="4387" y="357"/>
                    <a:pt x="4462" y="281"/>
                    <a:pt x="4462" y="156"/>
                  </a:cubicBezTo>
                  <a:cubicBezTo>
                    <a:pt x="4440" y="69"/>
                    <a:pt x="4380" y="1"/>
                    <a:pt x="4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346;p129">
              <a:extLst>
                <a:ext uri="{FF2B5EF4-FFF2-40B4-BE49-F238E27FC236}">
                  <a16:creationId xmlns:a16="http://schemas.microsoft.com/office/drawing/2014/main" id="{ACDB7539-4EDF-8ADA-1934-ADFB7F251B00}"/>
                </a:ext>
              </a:extLst>
            </p:cNvPr>
            <p:cNvSpPr/>
            <p:nvPr/>
          </p:nvSpPr>
          <p:spPr>
            <a:xfrm>
              <a:off x="6826578" y="2241825"/>
              <a:ext cx="150478" cy="70494"/>
            </a:xfrm>
            <a:custGeom>
              <a:avLst/>
              <a:gdLst/>
              <a:ahLst/>
              <a:cxnLst/>
              <a:rect l="l" t="t" r="r" b="b"/>
              <a:pathLst>
                <a:path w="8498" h="3981" extrusionOk="0">
                  <a:moveTo>
                    <a:pt x="209" y="0"/>
                  </a:moveTo>
                  <a:cubicBezTo>
                    <a:pt x="182" y="0"/>
                    <a:pt x="154" y="6"/>
                    <a:pt x="126" y="20"/>
                  </a:cubicBezTo>
                  <a:cubicBezTo>
                    <a:pt x="51" y="71"/>
                    <a:pt x="1" y="171"/>
                    <a:pt x="51" y="271"/>
                  </a:cubicBezTo>
                  <a:cubicBezTo>
                    <a:pt x="1479" y="3003"/>
                    <a:pt x="3911" y="3980"/>
                    <a:pt x="6191" y="3980"/>
                  </a:cubicBezTo>
                  <a:cubicBezTo>
                    <a:pt x="6943" y="3980"/>
                    <a:pt x="7670" y="3855"/>
                    <a:pt x="8347" y="3680"/>
                  </a:cubicBezTo>
                  <a:cubicBezTo>
                    <a:pt x="8447" y="3655"/>
                    <a:pt x="8497" y="3554"/>
                    <a:pt x="8472" y="3479"/>
                  </a:cubicBezTo>
                  <a:cubicBezTo>
                    <a:pt x="8450" y="3392"/>
                    <a:pt x="8372" y="3324"/>
                    <a:pt x="8286" y="3324"/>
                  </a:cubicBezTo>
                  <a:cubicBezTo>
                    <a:pt x="8273" y="3324"/>
                    <a:pt x="8260" y="3325"/>
                    <a:pt x="8246" y="3329"/>
                  </a:cubicBezTo>
                  <a:cubicBezTo>
                    <a:pt x="7599" y="3495"/>
                    <a:pt x="6901" y="3592"/>
                    <a:pt x="6191" y="3592"/>
                  </a:cubicBezTo>
                  <a:cubicBezTo>
                    <a:pt x="4014" y="3592"/>
                    <a:pt x="1718" y="2684"/>
                    <a:pt x="377" y="96"/>
                  </a:cubicBezTo>
                  <a:cubicBezTo>
                    <a:pt x="341" y="4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347;p129">
              <a:extLst>
                <a:ext uri="{FF2B5EF4-FFF2-40B4-BE49-F238E27FC236}">
                  <a16:creationId xmlns:a16="http://schemas.microsoft.com/office/drawing/2014/main" id="{CCCFA921-2A36-3065-5789-939A8AAC1C5A}"/>
                </a:ext>
              </a:extLst>
            </p:cNvPr>
            <p:cNvSpPr/>
            <p:nvPr/>
          </p:nvSpPr>
          <p:spPr>
            <a:xfrm>
              <a:off x="5170255" y="3536798"/>
              <a:ext cx="731833" cy="254740"/>
            </a:xfrm>
            <a:custGeom>
              <a:avLst/>
              <a:gdLst/>
              <a:ahLst/>
              <a:cxnLst/>
              <a:rect l="l" t="t" r="r" b="b"/>
              <a:pathLst>
                <a:path w="41329" h="14386" extrusionOk="0">
                  <a:moveTo>
                    <a:pt x="745" y="1"/>
                  </a:moveTo>
                  <a:cubicBezTo>
                    <a:pt x="478" y="1"/>
                    <a:pt x="243" y="203"/>
                    <a:pt x="201" y="476"/>
                  </a:cubicBezTo>
                  <a:cubicBezTo>
                    <a:pt x="151" y="726"/>
                    <a:pt x="101" y="1027"/>
                    <a:pt x="51" y="1253"/>
                  </a:cubicBezTo>
                  <a:cubicBezTo>
                    <a:pt x="0" y="1528"/>
                    <a:pt x="176" y="1804"/>
                    <a:pt x="427" y="1879"/>
                  </a:cubicBezTo>
                  <a:lnTo>
                    <a:pt x="39951" y="14386"/>
                  </a:lnTo>
                  <a:lnTo>
                    <a:pt x="41329" y="12506"/>
                  </a:lnTo>
                  <a:lnTo>
                    <a:pt x="903" y="25"/>
                  </a:lnTo>
                  <a:cubicBezTo>
                    <a:pt x="850" y="8"/>
                    <a:pt x="796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348;p129">
              <a:extLst>
                <a:ext uri="{FF2B5EF4-FFF2-40B4-BE49-F238E27FC236}">
                  <a16:creationId xmlns:a16="http://schemas.microsoft.com/office/drawing/2014/main" id="{556204B3-D4AF-0E7E-5AD3-A95BE0B28D2B}"/>
                </a:ext>
              </a:extLst>
            </p:cNvPr>
            <p:cNvSpPr/>
            <p:nvPr/>
          </p:nvSpPr>
          <p:spPr>
            <a:xfrm>
              <a:off x="5877699" y="3135126"/>
              <a:ext cx="1610568" cy="656399"/>
            </a:xfrm>
            <a:custGeom>
              <a:avLst/>
              <a:gdLst/>
              <a:ahLst/>
              <a:cxnLst/>
              <a:rect l="l" t="t" r="r" b="b"/>
              <a:pathLst>
                <a:path w="90954" h="37069" extrusionOk="0">
                  <a:moveTo>
                    <a:pt x="89049" y="1"/>
                  </a:moveTo>
                  <a:lnTo>
                    <a:pt x="552" y="11379"/>
                  </a:lnTo>
                  <a:cubicBezTo>
                    <a:pt x="2106" y="15414"/>
                    <a:pt x="2883" y="20252"/>
                    <a:pt x="2883" y="24437"/>
                  </a:cubicBezTo>
                  <a:cubicBezTo>
                    <a:pt x="2883" y="29024"/>
                    <a:pt x="2031" y="33685"/>
                    <a:pt x="1" y="37069"/>
                  </a:cubicBezTo>
                  <a:lnTo>
                    <a:pt x="84061" y="26267"/>
                  </a:lnTo>
                  <a:cubicBezTo>
                    <a:pt x="89675" y="25540"/>
                    <a:pt x="90953" y="18171"/>
                    <a:pt x="90803" y="14262"/>
                  </a:cubicBezTo>
                  <a:cubicBezTo>
                    <a:pt x="90653" y="9500"/>
                    <a:pt x="90277" y="4236"/>
                    <a:pt x="89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349;p129">
              <a:extLst>
                <a:ext uri="{FF2B5EF4-FFF2-40B4-BE49-F238E27FC236}">
                  <a16:creationId xmlns:a16="http://schemas.microsoft.com/office/drawing/2014/main" id="{9D3D4462-ECFF-0C3A-D6C5-BAF82096905B}"/>
                </a:ext>
              </a:extLst>
            </p:cNvPr>
            <p:cNvSpPr/>
            <p:nvPr/>
          </p:nvSpPr>
          <p:spPr>
            <a:xfrm>
              <a:off x="6306876" y="3323929"/>
              <a:ext cx="825488" cy="270624"/>
            </a:xfrm>
            <a:custGeom>
              <a:avLst/>
              <a:gdLst/>
              <a:ahLst/>
              <a:cxnLst/>
              <a:rect l="l" t="t" r="r" b="b"/>
              <a:pathLst>
                <a:path w="46618" h="15283" extrusionOk="0">
                  <a:moveTo>
                    <a:pt x="31231" y="1"/>
                  </a:moveTo>
                  <a:cubicBezTo>
                    <a:pt x="28490" y="1"/>
                    <a:pt x="25508" y="190"/>
                    <a:pt x="22406" y="592"/>
                  </a:cubicBezTo>
                  <a:cubicBezTo>
                    <a:pt x="9800" y="2196"/>
                    <a:pt x="0" y="6682"/>
                    <a:pt x="502" y="10567"/>
                  </a:cubicBezTo>
                  <a:cubicBezTo>
                    <a:pt x="880" y="13517"/>
                    <a:pt x="7023" y="15283"/>
                    <a:pt x="15421" y="15283"/>
                  </a:cubicBezTo>
                  <a:cubicBezTo>
                    <a:pt x="18152" y="15283"/>
                    <a:pt x="21123" y="15096"/>
                    <a:pt x="24211" y="14702"/>
                  </a:cubicBezTo>
                  <a:cubicBezTo>
                    <a:pt x="36817" y="13073"/>
                    <a:pt x="46617" y="8612"/>
                    <a:pt x="46116" y="4702"/>
                  </a:cubicBezTo>
                  <a:cubicBezTo>
                    <a:pt x="45738" y="1775"/>
                    <a:pt x="39611" y="1"/>
                    <a:pt x="31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350;p129">
              <a:extLst>
                <a:ext uri="{FF2B5EF4-FFF2-40B4-BE49-F238E27FC236}">
                  <a16:creationId xmlns:a16="http://schemas.microsoft.com/office/drawing/2014/main" id="{4E9A9DD6-3846-F166-6828-62C7F8E41C12}"/>
                </a:ext>
              </a:extLst>
            </p:cNvPr>
            <p:cNvSpPr/>
            <p:nvPr/>
          </p:nvSpPr>
          <p:spPr>
            <a:xfrm>
              <a:off x="6015735" y="3289469"/>
              <a:ext cx="51493" cy="478103"/>
            </a:xfrm>
            <a:custGeom>
              <a:avLst/>
              <a:gdLst/>
              <a:ahLst/>
              <a:cxnLst/>
              <a:rect l="l" t="t" r="r" b="b"/>
              <a:pathLst>
                <a:path w="2908" h="27000" extrusionOk="0">
                  <a:moveTo>
                    <a:pt x="327" y="0"/>
                  </a:moveTo>
                  <a:cubicBezTo>
                    <a:pt x="310" y="0"/>
                    <a:pt x="293" y="2"/>
                    <a:pt x="276" y="7"/>
                  </a:cubicBezTo>
                  <a:cubicBezTo>
                    <a:pt x="175" y="32"/>
                    <a:pt x="125" y="132"/>
                    <a:pt x="150" y="232"/>
                  </a:cubicBezTo>
                  <a:cubicBezTo>
                    <a:pt x="2531" y="8653"/>
                    <a:pt x="2506" y="18328"/>
                    <a:pt x="25" y="26774"/>
                  </a:cubicBezTo>
                  <a:cubicBezTo>
                    <a:pt x="0" y="26874"/>
                    <a:pt x="50" y="26974"/>
                    <a:pt x="150" y="26999"/>
                  </a:cubicBezTo>
                  <a:lnTo>
                    <a:pt x="201" y="26999"/>
                  </a:lnTo>
                  <a:cubicBezTo>
                    <a:pt x="276" y="26999"/>
                    <a:pt x="351" y="26949"/>
                    <a:pt x="376" y="26874"/>
                  </a:cubicBezTo>
                  <a:cubicBezTo>
                    <a:pt x="2857" y="18353"/>
                    <a:pt x="2907" y="8603"/>
                    <a:pt x="501" y="132"/>
                  </a:cubicBezTo>
                  <a:cubicBezTo>
                    <a:pt x="481" y="49"/>
                    <a:pt x="408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351;p129">
              <a:extLst>
                <a:ext uri="{FF2B5EF4-FFF2-40B4-BE49-F238E27FC236}">
                  <a16:creationId xmlns:a16="http://schemas.microsoft.com/office/drawing/2014/main" id="{D30DA874-7569-0CB5-6E67-DA0545BD0C9D}"/>
                </a:ext>
              </a:extLst>
            </p:cNvPr>
            <p:cNvSpPr/>
            <p:nvPr/>
          </p:nvSpPr>
          <p:spPr>
            <a:xfrm>
              <a:off x="6106260" y="3284582"/>
              <a:ext cx="51068" cy="478545"/>
            </a:xfrm>
            <a:custGeom>
              <a:avLst/>
              <a:gdLst/>
              <a:ahLst/>
              <a:cxnLst/>
              <a:rect l="l" t="t" r="r" b="b"/>
              <a:pathLst>
                <a:path w="2884" h="27025" extrusionOk="0">
                  <a:moveTo>
                    <a:pt x="317" y="1"/>
                  </a:moveTo>
                  <a:cubicBezTo>
                    <a:pt x="303" y="1"/>
                    <a:pt x="289" y="3"/>
                    <a:pt x="277" y="7"/>
                  </a:cubicBezTo>
                  <a:cubicBezTo>
                    <a:pt x="176" y="32"/>
                    <a:pt x="126" y="132"/>
                    <a:pt x="151" y="233"/>
                  </a:cubicBezTo>
                  <a:cubicBezTo>
                    <a:pt x="2532" y="8654"/>
                    <a:pt x="2482" y="18328"/>
                    <a:pt x="26" y="26774"/>
                  </a:cubicBezTo>
                  <a:cubicBezTo>
                    <a:pt x="1" y="26874"/>
                    <a:pt x="51" y="26975"/>
                    <a:pt x="151" y="27000"/>
                  </a:cubicBezTo>
                  <a:lnTo>
                    <a:pt x="201" y="27025"/>
                  </a:lnTo>
                  <a:cubicBezTo>
                    <a:pt x="277" y="27025"/>
                    <a:pt x="352" y="26975"/>
                    <a:pt x="352" y="26874"/>
                  </a:cubicBezTo>
                  <a:cubicBezTo>
                    <a:pt x="2833" y="18378"/>
                    <a:pt x="2883" y="8604"/>
                    <a:pt x="477" y="132"/>
                  </a:cubicBezTo>
                  <a:cubicBezTo>
                    <a:pt x="456" y="49"/>
                    <a:pt x="384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352;p129">
              <a:extLst>
                <a:ext uri="{FF2B5EF4-FFF2-40B4-BE49-F238E27FC236}">
                  <a16:creationId xmlns:a16="http://schemas.microsoft.com/office/drawing/2014/main" id="{9492AD0F-F27D-19C1-5909-C4CE831456C9}"/>
                </a:ext>
              </a:extLst>
            </p:cNvPr>
            <p:cNvSpPr/>
            <p:nvPr/>
          </p:nvSpPr>
          <p:spPr>
            <a:xfrm>
              <a:off x="7233566" y="3132806"/>
              <a:ext cx="51493" cy="478102"/>
            </a:xfrm>
            <a:custGeom>
              <a:avLst/>
              <a:gdLst/>
              <a:ahLst/>
              <a:cxnLst/>
              <a:rect l="l" t="t" r="r" b="b"/>
              <a:pathLst>
                <a:path w="2908" h="27000" extrusionOk="0">
                  <a:moveTo>
                    <a:pt x="327" y="0"/>
                  </a:moveTo>
                  <a:cubicBezTo>
                    <a:pt x="310" y="0"/>
                    <a:pt x="293" y="2"/>
                    <a:pt x="276" y="7"/>
                  </a:cubicBezTo>
                  <a:cubicBezTo>
                    <a:pt x="201" y="32"/>
                    <a:pt x="126" y="132"/>
                    <a:pt x="151" y="232"/>
                  </a:cubicBezTo>
                  <a:cubicBezTo>
                    <a:pt x="2557" y="8653"/>
                    <a:pt x="2507" y="18327"/>
                    <a:pt x="25" y="26774"/>
                  </a:cubicBezTo>
                  <a:cubicBezTo>
                    <a:pt x="0" y="26874"/>
                    <a:pt x="76" y="26974"/>
                    <a:pt x="151" y="26999"/>
                  </a:cubicBezTo>
                  <a:lnTo>
                    <a:pt x="201" y="26999"/>
                  </a:lnTo>
                  <a:cubicBezTo>
                    <a:pt x="276" y="26999"/>
                    <a:pt x="351" y="26949"/>
                    <a:pt x="376" y="26874"/>
                  </a:cubicBezTo>
                  <a:cubicBezTo>
                    <a:pt x="2858" y="18352"/>
                    <a:pt x="2908" y="8603"/>
                    <a:pt x="502" y="132"/>
                  </a:cubicBezTo>
                  <a:cubicBezTo>
                    <a:pt x="481" y="49"/>
                    <a:pt x="408" y="0"/>
                    <a:pt x="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353;p129">
              <a:extLst>
                <a:ext uri="{FF2B5EF4-FFF2-40B4-BE49-F238E27FC236}">
                  <a16:creationId xmlns:a16="http://schemas.microsoft.com/office/drawing/2014/main" id="{56370865-2091-4784-D8E7-ED1E9EEC0905}"/>
                </a:ext>
              </a:extLst>
            </p:cNvPr>
            <p:cNvSpPr/>
            <p:nvPr/>
          </p:nvSpPr>
          <p:spPr>
            <a:xfrm>
              <a:off x="7324109" y="3127919"/>
              <a:ext cx="51051" cy="478103"/>
            </a:xfrm>
            <a:custGeom>
              <a:avLst/>
              <a:gdLst/>
              <a:ahLst/>
              <a:cxnLst/>
              <a:rect l="l" t="t" r="r" b="b"/>
              <a:pathLst>
                <a:path w="2883" h="27000" extrusionOk="0">
                  <a:moveTo>
                    <a:pt x="325" y="0"/>
                  </a:moveTo>
                  <a:cubicBezTo>
                    <a:pt x="310" y="0"/>
                    <a:pt x="293" y="3"/>
                    <a:pt x="276" y="7"/>
                  </a:cubicBezTo>
                  <a:cubicBezTo>
                    <a:pt x="176" y="32"/>
                    <a:pt x="125" y="132"/>
                    <a:pt x="151" y="232"/>
                  </a:cubicBezTo>
                  <a:cubicBezTo>
                    <a:pt x="2532" y="8653"/>
                    <a:pt x="2481" y="18328"/>
                    <a:pt x="25" y="26774"/>
                  </a:cubicBezTo>
                  <a:cubicBezTo>
                    <a:pt x="0" y="26874"/>
                    <a:pt x="50" y="26974"/>
                    <a:pt x="151" y="26999"/>
                  </a:cubicBezTo>
                  <a:lnTo>
                    <a:pt x="201" y="26999"/>
                  </a:lnTo>
                  <a:cubicBezTo>
                    <a:pt x="276" y="26999"/>
                    <a:pt x="351" y="26949"/>
                    <a:pt x="376" y="26874"/>
                  </a:cubicBezTo>
                  <a:cubicBezTo>
                    <a:pt x="2857" y="18353"/>
                    <a:pt x="2882" y="8603"/>
                    <a:pt x="501" y="132"/>
                  </a:cubicBezTo>
                  <a:cubicBezTo>
                    <a:pt x="460" y="49"/>
                    <a:pt x="4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354;p129">
              <a:extLst>
                <a:ext uri="{FF2B5EF4-FFF2-40B4-BE49-F238E27FC236}">
                  <a16:creationId xmlns:a16="http://schemas.microsoft.com/office/drawing/2014/main" id="{7D052336-7CFF-E80F-0275-774AA08089A3}"/>
                </a:ext>
              </a:extLst>
            </p:cNvPr>
            <p:cNvSpPr/>
            <p:nvPr/>
          </p:nvSpPr>
          <p:spPr>
            <a:xfrm>
              <a:off x="6611777" y="3304220"/>
              <a:ext cx="487310" cy="102101"/>
            </a:xfrm>
            <a:custGeom>
              <a:avLst/>
              <a:gdLst/>
              <a:ahLst/>
              <a:cxnLst/>
              <a:rect l="l" t="t" r="r" b="b"/>
              <a:pathLst>
                <a:path w="27520" h="5766" extrusionOk="0">
                  <a:moveTo>
                    <a:pt x="13760" y="1"/>
                  </a:moveTo>
                  <a:cubicBezTo>
                    <a:pt x="6166" y="1"/>
                    <a:pt x="0" y="1304"/>
                    <a:pt x="0" y="2883"/>
                  </a:cubicBezTo>
                  <a:cubicBezTo>
                    <a:pt x="0" y="4487"/>
                    <a:pt x="6166" y="5765"/>
                    <a:pt x="13760" y="5765"/>
                  </a:cubicBezTo>
                  <a:cubicBezTo>
                    <a:pt x="21354" y="5765"/>
                    <a:pt x="27519" y="4487"/>
                    <a:pt x="27519" y="2883"/>
                  </a:cubicBezTo>
                  <a:cubicBezTo>
                    <a:pt x="27519" y="1304"/>
                    <a:pt x="21354" y="1"/>
                    <a:pt x="13760" y="1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355;p129">
              <a:extLst>
                <a:ext uri="{FF2B5EF4-FFF2-40B4-BE49-F238E27FC236}">
                  <a16:creationId xmlns:a16="http://schemas.microsoft.com/office/drawing/2014/main" id="{5E9D6260-576B-AF80-7706-C529D907868B}"/>
                </a:ext>
              </a:extLst>
            </p:cNvPr>
            <p:cNvSpPr/>
            <p:nvPr/>
          </p:nvSpPr>
          <p:spPr>
            <a:xfrm>
              <a:off x="6536322" y="3326851"/>
              <a:ext cx="634655" cy="551659"/>
            </a:xfrm>
            <a:custGeom>
              <a:avLst/>
              <a:gdLst/>
              <a:ahLst/>
              <a:cxnLst/>
              <a:rect l="l" t="t" r="r" b="b"/>
              <a:pathLst>
                <a:path w="35841" h="31154" extrusionOk="0">
                  <a:moveTo>
                    <a:pt x="17921" y="1"/>
                  </a:moveTo>
                  <a:cubicBezTo>
                    <a:pt x="8021" y="1"/>
                    <a:pt x="1" y="6993"/>
                    <a:pt x="1" y="15590"/>
                  </a:cubicBezTo>
                  <a:cubicBezTo>
                    <a:pt x="1" y="24187"/>
                    <a:pt x="8021" y="31154"/>
                    <a:pt x="17921" y="31154"/>
                  </a:cubicBezTo>
                  <a:cubicBezTo>
                    <a:pt x="27820" y="31154"/>
                    <a:pt x="35841" y="24187"/>
                    <a:pt x="35841" y="15590"/>
                  </a:cubicBezTo>
                  <a:cubicBezTo>
                    <a:pt x="35841" y="6993"/>
                    <a:pt x="27820" y="1"/>
                    <a:pt x="17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356;p129">
              <a:extLst>
                <a:ext uri="{FF2B5EF4-FFF2-40B4-BE49-F238E27FC236}">
                  <a16:creationId xmlns:a16="http://schemas.microsoft.com/office/drawing/2014/main" id="{BE0199FF-1164-05DD-4C15-5530CA763A66}"/>
                </a:ext>
              </a:extLst>
            </p:cNvPr>
            <p:cNvSpPr/>
            <p:nvPr/>
          </p:nvSpPr>
          <p:spPr>
            <a:xfrm>
              <a:off x="6611777" y="3304220"/>
              <a:ext cx="487310" cy="102101"/>
            </a:xfrm>
            <a:custGeom>
              <a:avLst/>
              <a:gdLst/>
              <a:ahLst/>
              <a:cxnLst/>
              <a:rect l="l" t="t" r="r" b="b"/>
              <a:pathLst>
                <a:path w="27520" h="5766" extrusionOk="0">
                  <a:moveTo>
                    <a:pt x="13760" y="1"/>
                  </a:moveTo>
                  <a:cubicBezTo>
                    <a:pt x="6166" y="1"/>
                    <a:pt x="0" y="1304"/>
                    <a:pt x="0" y="2883"/>
                  </a:cubicBezTo>
                  <a:cubicBezTo>
                    <a:pt x="0" y="4487"/>
                    <a:pt x="6166" y="5765"/>
                    <a:pt x="13760" y="5765"/>
                  </a:cubicBezTo>
                  <a:cubicBezTo>
                    <a:pt x="21354" y="5765"/>
                    <a:pt x="27519" y="4487"/>
                    <a:pt x="27519" y="2883"/>
                  </a:cubicBezTo>
                  <a:cubicBezTo>
                    <a:pt x="27519" y="1304"/>
                    <a:pt x="21354" y="1"/>
                    <a:pt x="13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357;p129">
              <a:extLst>
                <a:ext uri="{FF2B5EF4-FFF2-40B4-BE49-F238E27FC236}">
                  <a16:creationId xmlns:a16="http://schemas.microsoft.com/office/drawing/2014/main" id="{B92795B6-E5C9-DE88-93BD-3375805E58E4}"/>
                </a:ext>
              </a:extLst>
            </p:cNvPr>
            <p:cNvSpPr/>
            <p:nvPr/>
          </p:nvSpPr>
          <p:spPr>
            <a:xfrm>
              <a:off x="6675686" y="3325080"/>
              <a:ext cx="359498" cy="58594"/>
            </a:xfrm>
            <a:custGeom>
              <a:avLst/>
              <a:gdLst/>
              <a:ahLst/>
              <a:cxnLst/>
              <a:rect l="l" t="t" r="r" b="b"/>
              <a:pathLst>
                <a:path w="20302" h="3309" extrusionOk="0">
                  <a:moveTo>
                    <a:pt x="10151" y="1"/>
                  </a:moveTo>
                  <a:cubicBezTo>
                    <a:pt x="5013" y="1"/>
                    <a:pt x="777" y="878"/>
                    <a:pt x="0" y="2031"/>
                  </a:cubicBezTo>
                  <a:cubicBezTo>
                    <a:pt x="1955" y="2783"/>
                    <a:pt x="5765" y="3309"/>
                    <a:pt x="10151" y="3309"/>
                  </a:cubicBezTo>
                  <a:cubicBezTo>
                    <a:pt x="14537" y="3309"/>
                    <a:pt x="18371" y="2783"/>
                    <a:pt x="20301" y="2031"/>
                  </a:cubicBezTo>
                  <a:cubicBezTo>
                    <a:pt x="19549" y="878"/>
                    <a:pt x="15289" y="1"/>
                    <a:pt x="10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358;p129">
              <a:extLst>
                <a:ext uri="{FF2B5EF4-FFF2-40B4-BE49-F238E27FC236}">
                  <a16:creationId xmlns:a16="http://schemas.microsoft.com/office/drawing/2014/main" id="{762B807B-9A27-1E44-D52E-E8760A584B82}"/>
                </a:ext>
              </a:extLst>
            </p:cNvPr>
            <p:cNvSpPr/>
            <p:nvPr/>
          </p:nvSpPr>
          <p:spPr>
            <a:xfrm>
              <a:off x="6735593" y="1987785"/>
              <a:ext cx="853891" cy="1439797"/>
            </a:xfrm>
            <a:custGeom>
              <a:avLst/>
              <a:gdLst/>
              <a:ahLst/>
              <a:cxnLst/>
              <a:rect l="l" t="t" r="r" b="b"/>
              <a:pathLst>
                <a:path w="48222" h="81310" extrusionOk="0">
                  <a:moveTo>
                    <a:pt x="35152" y="1"/>
                  </a:moveTo>
                  <a:cubicBezTo>
                    <a:pt x="35005" y="1"/>
                    <a:pt x="34859" y="2"/>
                    <a:pt x="34713" y="5"/>
                  </a:cubicBezTo>
                  <a:cubicBezTo>
                    <a:pt x="26166" y="206"/>
                    <a:pt x="18422" y="5670"/>
                    <a:pt x="13811" y="12687"/>
                  </a:cubicBezTo>
                  <a:cubicBezTo>
                    <a:pt x="9199" y="19705"/>
                    <a:pt x="7269" y="28126"/>
                    <a:pt x="6242" y="36422"/>
                  </a:cubicBezTo>
                  <a:cubicBezTo>
                    <a:pt x="5414" y="43013"/>
                    <a:pt x="4988" y="49104"/>
                    <a:pt x="5013" y="55745"/>
                  </a:cubicBezTo>
                  <a:cubicBezTo>
                    <a:pt x="4562" y="52863"/>
                    <a:pt x="4111" y="49981"/>
                    <a:pt x="3635" y="47098"/>
                  </a:cubicBezTo>
                  <a:lnTo>
                    <a:pt x="3635" y="47098"/>
                  </a:lnTo>
                  <a:cubicBezTo>
                    <a:pt x="2883" y="54041"/>
                    <a:pt x="3184" y="61084"/>
                    <a:pt x="4487" y="67951"/>
                  </a:cubicBezTo>
                  <a:cubicBezTo>
                    <a:pt x="2633" y="62963"/>
                    <a:pt x="1129" y="57850"/>
                    <a:pt x="1" y="52637"/>
                  </a:cubicBezTo>
                  <a:lnTo>
                    <a:pt x="1" y="52637"/>
                  </a:lnTo>
                  <a:cubicBezTo>
                    <a:pt x="226" y="62387"/>
                    <a:pt x="3008" y="71911"/>
                    <a:pt x="5765" y="81309"/>
                  </a:cubicBezTo>
                  <a:cubicBezTo>
                    <a:pt x="10552" y="77399"/>
                    <a:pt x="15790" y="74567"/>
                    <a:pt x="20603" y="70658"/>
                  </a:cubicBezTo>
                  <a:lnTo>
                    <a:pt x="20603" y="70658"/>
                  </a:lnTo>
                  <a:cubicBezTo>
                    <a:pt x="18948" y="71409"/>
                    <a:pt x="17294" y="72186"/>
                    <a:pt x="15640" y="72938"/>
                  </a:cubicBezTo>
                  <a:cubicBezTo>
                    <a:pt x="17946" y="70683"/>
                    <a:pt x="20252" y="68427"/>
                    <a:pt x="22557" y="66171"/>
                  </a:cubicBezTo>
                  <a:lnTo>
                    <a:pt x="22557" y="66171"/>
                  </a:lnTo>
                  <a:cubicBezTo>
                    <a:pt x="20603" y="66823"/>
                    <a:pt x="18748" y="67725"/>
                    <a:pt x="17069" y="68903"/>
                  </a:cubicBezTo>
                  <a:cubicBezTo>
                    <a:pt x="21505" y="64718"/>
                    <a:pt x="25966" y="60532"/>
                    <a:pt x="30427" y="56347"/>
                  </a:cubicBezTo>
                  <a:lnTo>
                    <a:pt x="30427" y="56347"/>
                  </a:lnTo>
                  <a:cubicBezTo>
                    <a:pt x="27871" y="57073"/>
                    <a:pt x="25440" y="58352"/>
                    <a:pt x="23359" y="59956"/>
                  </a:cubicBezTo>
                  <a:cubicBezTo>
                    <a:pt x="31129" y="49830"/>
                    <a:pt x="38948" y="39605"/>
                    <a:pt x="44262" y="28051"/>
                  </a:cubicBezTo>
                  <a:cubicBezTo>
                    <a:pt x="45891" y="24517"/>
                    <a:pt x="47294" y="20833"/>
                    <a:pt x="47746" y="16998"/>
                  </a:cubicBezTo>
                  <a:cubicBezTo>
                    <a:pt x="48222" y="13163"/>
                    <a:pt x="47695" y="9103"/>
                    <a:pt x="45715" y="5745"/>
                  </a:cubicBezTo>
                  <a:cubicBezTo>
                    <a:pt x="44663" y="3940"/>
                    <a:pt x="43159" y="2336"/>
                    <a:pt x="41304" y="1334"/>
                  </a:cubicBezTo>
                  <a:cubicBezTo>
                    <a:pt x="39429" y="349"/>
                    <a:pt x="37269" y="1"/>
                    <a:pt x="35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359;p129">
              <a:extLst>
                <a:ext uri="{FF2B5EF4-FFF2-40B4-BE49-F238E27FC236}">
                  <a16:creationId xmlns:a16="http://schemas.microsoft.com/office/drawing/2014/main" id="{16274D2A-7303-E3D9-457A-73BE39F849CD}"/>
                </a:ext>
              </a:extLst>
            </p:cNvPr>
            <p:cNvSpPr/>
            <p:nvPr/>
          </p:nvSpPr>
          <p:spPr>
            <a:xfrm>
              <a:off x="6789302" y="2664693"/>
              <a:ext cx="311121" cy="855662"/>
            </a:xfrm>
            <a:custGeom>
              <a:avLst/>
              <a:gdLst/>
              <a:ahLst/>
              <a:cxnLst/>
              <a:rect l="l" t="t" r="r" b="b"/>
              <a:pathLst>
                <a:path w="17570" h="48322" extrusionOk="0">
                  <a:moveTo>
                    <a:pt x="17570" y="0"/>
                  </a:moveTo>
                  <a:lnTo>
                    <a:pt x="17570" y="0"/>
                  </a:lnTo>
                  <a:cubicBezTo>
                    <a:pt x="14186" y="7695"/>
                    <a:pt x="11028" y="15539"/>
                    <a:pt x="8096" y="23434"/>
                  </a:cubicBezTo>
                  <a:cubicBezTo>
                    <a:pt x="5163" y="31354"/>
                    <a:pt x="2407" y="39349"/>
                    <a:pt x="1" y="47469"/>
                  </a:cubicBezTo>
                  <a:lnTo>
                    <a:pt x="3334" y="48321"/>
                  </a:lnTo>
                  <a:cubicBezTo>
                    <a:pt x="5138" y="40151"/>
                    <a:pt x="7344" y="32031"/>
                    <a:pt x="9725" y="23985"/>
                  </a:cubicBezTo>
                  <a:cubicBezTo>
                    <a:pt x="12106" y="15915"/>
                    <a:pt x="14712" y="7920"/>
                    <a:pt x="17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60;p129">
              <a:extLst>
                <a:ext uri="{FF2B5EF4-FFF2-40B4-BE49-F238E27FC236}">
                  <a16:creationId xmlns:a16="http://schemas.microsoft.com/office/drawing/2014/main" id="{F267CE66-45B5-CA20-9DFD-C1131C4D2472}"/>
                </a:ext>
              </a:extLst>
            </p:cNvPr>
            <p:cNvSpPr/>
            <p:nvPr/>
          </p:nvSpPr>
          <p:spPr>
            <a:xfrm>
              <a:off x="6772001" y="3483090"/>
              <a:ext cx="98985" cy="58860"/>
            </a:xfrm>
            <a:custGeom>
              <a:avLst/>
              <a:gdLst/>
              <a:ahLst/>
              <a:cxnLst/>
              <a:rect l="l" t="t" r="r" b="b"/>
              <a:pathLst>
                <a:path w="5590" h="3324" extrusionOk="0">
                  <a:moveTo>
                    <a:pt x="376" y="0"/>
                  </a:moveTo>
                  <a:lnTo>
                    <a:pt x="376" y="25"/>
                  </a:lnTo>
                  <a:cubicBezTo>
                    <a:pt x="0" y="1429"/>
                    <a:pt x="877" y="2857"/>
                    <a:pt x="2306" y="3233"/>
                  </a:cubicBezTo>
                  <a:cubicBezTo>
                    <a:pt x="2539" y="3294"/>
                    <a:pt x="2773" y="3324"/>
                    <a:pt x="3002" y="3324"/>
                  </a:cubicBezTo>
                  <a:cubicBezTo>
                    <a:pt x="4180" y="3324"/>
                    <a:pt x="5249" y="2553"/>
                    <a:pt x="5564" y="1378"/>
                  </a:cubicBezTo>
                  <a:lnTo>
                    <a:pt x="5589" y="1328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61;p129">
              <a:extLst>
                <a:ext uri="{FF2B5EF4-FFF2-40B4-BE49-F238E27FC236}">
                  <a16:creationId xmlns:a16="http://schemas.microsoft.com/office/drawing/2014/main" id="{C4F43020-9324-FD9C-73B0-3B3386361B02}"/>
                </a:ext>
              </a:extLst>
            </p:cNvPr>
            <p:cNvSpPr/>
            <p:nvPr/>
          </p:nvSpPr>
          <p:spPr>
            <a:xfrm>
              <a:off x="6773329" y="3601132"/>
              <a:ext cx="29306" cy="73256"/>
            </a:xfrm>
            <a:custGeom>
              <a:avLst/>
              <a:gdLst/>
              <a:ahLst/>
              <a:cxnLst/>
              <a:rect l="l" t="t" r="r" b="b"/>
              <a:pathLst>
                <a:path w="1655" h="4137" extrusionOk="0">
                  <a:moveTo>
                    <a:pt x="1128" y="1"/>
                  </a:moveTo>
                  <a:lnTo>
                    <a:pt x="0" y="3986"/>
                  </a:lnTo>
                  <a:lnTo>
                    <a:pt x="527" y="4136"/>
                  </a:lnTo>
                  <a:lnTo>
                    <a:pt x="1654" y="151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62;p129">
              <a:extLst>
                <a:ext uri="{FF2B5EF4-FFF2-40B4-BE49-F238E27FC236}">
                  <a16:creationId xmlns:a16="http://schemas.microsoft.com/office/drawing/2014/main" id="{0D7653EE-7137-D2CB-F200-4F097331BCFB}"/>
                </a:ext>
              </a:extLst>
            </p:cNvPr>
            <p:cNvSpPr/>
            <p:nvPr/>
          </p:nvSpPr>
          <p:spPr>
            <a:xfrm>
              <a:off x="6756011" y="3566813"/>
              <a:ext cx="83013" cy="74885"/>
            </a:xfrm>
            <a:custGeom>
              <a:avLst/>
              <a:gdLst/>
              <a:ahLst/>
              <a:cxnLst/>
              <a:rect l="l" t="t" r="r" b="b"/>
              <a:pathLst>
                <a:path w="4688" h="4229" extrusionOk="0">
                  <a:moveTo>
                    <a:pt x="2320" y="0"/>
                  </a:moveTo>
                  <a:cubicBezTo>
                    <a:pt x="1403" y="0"/>
                    <a:pt x="571" y="607"/>
                    <a:pt x="302" y="1538"/>
                  </a:cubicBezTo>
                  <a:cubicBezTo>
                    <a:pt x="1" y="2666"/>
                    <a:pt x="652" y="3844"/>
                    <a:pt x="1755" y="4144"/>
                  </a:cubicBezTo>
                  <a:cubicBezTo>
                    <a:pt x="1952" y="4201"/>
                    <a:pt x="2150" y="4228"/>
                    <a:pt x="2345" y="4228"/>
                  </a:cubicBezTo>
                  <a:cubicBezTo>
                    <a:pt x="3267" y="4228"/>
                    <a:pt x="4113" y="3622"/>
                    <a:pt x="4362" y="2691"/>
                  </a:cubicBezTo>
                  <a:cubicBezTo>
                    <a:pt x="4688" y="1563"/>
                    <a:pt x="4036" y="410"/>
                    <a:pt x="2908" y="84"/>
                  </a:cubicBezTo>
                  <a:cubicBezTo>
                    <a:pt x="2711" y="27"/>
                    <a:pt x="2514" y="0"/>
                    <a:pt x="2320" y="0"/>
                  </a:cubicBezTo>
                  <a:close/>
                </a:path>
              </a:pathLst>
            </a:custGeom>
            <a:solidFill>
              <a:srgbClr val="74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4363;p129">
              <a:extLst>
                <a:ext uri="{FF2B5EF4-FFF2-40B4-BE49-F238E27FC236}">
                  <a16:creationId xmlns:a16="http://schemas.microsoft.com/office/drawing/2014/main" id="{740F11E9-F4BC-07E8-0453-48D3BF755085}"/>
                </a:ext>
              </a:extLst>
            </p:cNvPr>
            <p:cNvSpPr/>
            <p:nvPr/>
          </p:nvSpPr>
          <p:spPr>
            <a:xfrm>
              <a:off x="6735593" y="2017605"/>
              <a:ext cx="475783" cy="1330984"/>
            </a:xfrm>
            <a:custGeom>
              <a:avLst/>
              <a:gdLst/>
              <a:ahLst/>
              <a:cxnLst/>
              <a:rect l="l" t="t" r="r" b="b"/>
              <a:pathLst>
                <a:path w="26869" h="75165" extrusionOk="0">
                  <a:moveTo>
                    <a:pt x="4763" y="59625"/>
                  </a:moveTo>
                  <a:cubicBezTo>
                    <a:pt x="4813" y="60352"/>
                    <a:pt x="4838" y="61079"/>
                    <a:pt x="4888" y="61831"/>
                  </a:cubicBezTo>
                  <a:cubicBezTo>
                    <a:pt x="4788" y="61104"/>
                    <a:pt x="4738" y="60352"/>
                    <a:pt x="4763" y="59625"/>
                  </a:cubicBezTo>
                  <a:close/>
                  <a:moveTo>
                    <a:pt x="26868" y="1"/>
                  </a:moveTo>
                  <a:lnTo>
                    <a:pt x="26868" y="1"/>
                  </a:lnTo>
                  <a:cubicBezTo>
                    <a:pt x="21555" y="2156"/>
                    <a:pt x="16968" y="6216"/>
                    <a:pt x="13811" y="11003"/>
                  </a:cubicBezTo>
                  <a:cubicBezTo>
                    <a:pt x="9199" y="18021"/>
                    <a:pt x="7269" y="26442"/>
                    <a:pt x="6242" y="34738"/>
                  </a:cubicBezTo>
                  <a:cubicBezTo>
                    <a:pt x="5414" y="41329"/>
                    <a:pt x="4988" y="47420"/>
                    <a:pt x="5013" y="54061"/>
                  </a:cubicBezTo>
                  <a:cubicBezTo>
                    <a:pt x="4562" y="51179"/>
                    <a:pt x="4111" y="48297"/>
                    <a:pt x="3635" y="45414"/>
                  </a:cubicBezTo>
                  <a:lnTo>
                    <a:pt x="3635" y="45414"/>
                  </a:lnTo>
                  <a:cubicBezTo>
                    <a:pt x="2883" y="52357"/>
                    <a:pt x="3184" y="59400"/>
                    <a:pt x="4487" y="66267"/>
                  </a:cubicBezTo>
                  <a:cubicBezTo>
                    <a:pt x="2633" y="61279"/>
                    <a:pt x="1129" y="56166"/>
                    <a:pt x="1" y="50953"/>
                  </a:cubicBezTo>
                  <a:lnTo>
                    <a:pt x="1" y="50953"/>
                  </a:lnTo>
                  <a:cubicBezTo>
                    <a:pt x="176" y="58096"/>
                    <a:pt x="1705" y="65114"/>
                    <a:pt x="3585" y="72056"/>
                  </a:cubicBezTo>
                  <a:cubicBezTo>
                    <a:pt x="4186" y="73159"/>
                    <a:pt x="4888" y="74212"/>
                    <a:pt x="5715" y="75164"/>
                  </a:cubicBezTo>
                  <a:cubicBezTo>
                    <a:pt x="5440" y="70703"/>
                    <a:pt x="5164" y="66267"/>
                    <a:pt x="4888" y="61831"/>
                  </a:cubicBezTo>
                  <a:lnTo>
                    <a:pt x="4888" y="61831"/>
                  </a:lnTo>
                  <a:cubicBezTo>
                    <a:pt x="5039" y="62833"/>
                    <a:pt x="5264" y="63836"/>
                    <a:pt x="5590" y="64813"/>
                  </a:cubicBezTo>
                  <a:cubicBezTo>
                    <a:pt x="5866" y="57169"/>
                    <a:pt x="6743" y="49525"/>
                    <a:pt x="8247" y="42006"/>
                  </a:cubicBezTo>
                  <a:cubicBezTo>
                    <a:pt x="8698" y="43710"/>
                    <a:pt x="9149" y="45414"/>
                    <a:pt x="9625" y="47119"/>
                  </a:cubicBezTo>
                  <a:cubicBezTo>
                    <a:pt x="10151" y="37119"/>
                    <a:pt x="10703" y="26993"/>
                    <a:pt x="13886" y="17495"/>
                  </a:cubicBezTo>
                  <a:cubicBezTo>
                    <a:pt x="14061" y="19976"/>
                    <a:pt x="14212" y="22457"/>
                    <a:pt x="14362" y="24938"/>
                  </a:cubicBezTo>
                  <a:cubicBezTo>
                    <a:pt x="15264" y="16868"/>
                    <a:pt x="18673" y="9073"/>
                    <a:pt x="24036" y="2883"/>
                  </a:cubicBezTo>
                  <a:cubicBezTo>
                    <a:pt x="24913" y="1855"/>
                    <a:pt x="25866" y="878"/>
                    <a:pt x="2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4364;p129">
              <a:extLst>
                <a:ext uri="{FF2B5EF4-FFF2-40B4-BE49-F238E27FC236}">
                  <a16:creationId xmlns:a16="http://schemas.microsoft.com/office/drawing/2014/main" id="{CF831023-08B1-8FA3-91F5-868E834E27B7}"/>
                </a:ext>
              </a:extLst>
            </p:cNvPr>
            <p:cNvSpPr/>
            <p:nvPr/>
          </p:nvSpPr>
          <p:spPr>
            <a:xfrm>
              <a:off x="6819477" y="3073449"/>
              <a:ext cx="2692" cy="39063"/>
            </a:xfrm>
            <a:custGeom>
              <a:avLst/>
              <a:gdLst/>
              <a:ahLst/>
              <a:cxnLst/>
              <a:rect l="l" t="t" r="r" b="b"/>
              <a:pathLst>
                <a:path w="152" h="2206" extrusionOk="0">
                  <a:moveTo>
                    <a:pt x="26" y="0"/>
                  </a:moveTo>
                  <a:lnTo>
                    <a:pt x="26" y="0"/>
                  </a:lnTo>
                  <a:cubicBezTo>
                    <a:pt x="1" y="727"/>
                    <a:pt x="51" y="1479"/>
                    <a:pt x="151" y="2206"/>
                  </a:cubicBezTo>
                  <a:cubicBezTo>
                    <a:pt x="101" y="1454"/>
                    <a:pt x="76" y="727"/>
                    <a:pt x="26" y="0"/>
                  </a:cubicBezTo>
                  <a:close/>
                </a:path>
              </a:pathLst>
            </a:custGeom>
            <a:solidFill>
              <a:srgbClr val="FAB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4365;p129">
              <a:extLst>
                <a:ext uri="{FF2B5EF4-FFF2-40B4-BE49-F238E27FC236}">
                  <a16:creationId xmlns:a16="http://schemas.microsoft.com/office/drawing/2014/main" id="{D6766858-8C32-7348-1D9B-DA888BC32077}"/>
                </a:ext>
              </a:extLst>
            </p:cNvPr>
            <p:cNvSpPr/>
            <p:nvPr/>
          </p:nvSpPr>
          <p:spPr>
            <a:xfrm>
              <a:off x="6917563" y="2118807"/>
              <a:ext cx="670601" cy="1238215"/>
            </a:xfrm>
            <a:custGeom>
              <a:avLst/>
              <a:gdLst/>
              <a:ahLst/>
              <a:cxnLst/>
              <a:rect l="l" t="t" r="r" b="b"/>
              <a:pathLst>
                <a:path w="37871" h="69926" extrusionOk="0">
                  <a:moveTo>
                    <a:pt x="36267" y="0"/>
                  </a:moveTo>
                  <a:cubicBezTo>
                    <a:pt x="36241" y="1779"/>
                    <a:pt x="35765" y="3609"/>
                    <a:pt x="35189" y="5313"/>
                  </a:cubicBezTo>
                  <a:cubicBezTo>
                    <a:pt x="33886" y="9223"/>
                    <a:pt x="32181" y="12983"/>
                    <a:pt x="30402" y="16717"/>
                  </a:cubicBezTo>
                  <a:cubicBezTo>
                    <a:pt x="23535" y="31053"/>
                    <a:pt x="15765" y="44963"/>
                    <a:pt x="7093" y="58346"/>
                  </a:cubicBezTo>
                  <a:cubicBezTo>
                    <a:pt x="7620" y="57644"/>
                    <a:pt x="8321" y="57068"/>
                    <a:pt x="9124" y="56717"/>
                  </a:cubicBezTo>
                  <a:lnTo>
                    <a:pt x="9124" y="56717"/>
                  </a:lnTo>
                  <a:cubicBezTo>
                    <a:pt x="5815" y="60752"/>
                    <a:pt x="2783" y="64988"/>
                    <a:pt x="1" y="69374"/>
                  </a:cubicBezTo>
                  <a:cubicBezTo>
                    <a:pt x="753" y="68772"/>
                    <a:pt x="1479" y="68171"/>
                    <a:pt x="2206" y="67569"/>
                  </a:cubicBezTo>
                  <a:lnTo>
                    <a:pt x="2206" y="67569"/>
                  </a:lnTo>
                  <a:cubicBezTo>
                    <a:pt x="1805" y="68371"/>
                    <a:pt x="1379" y="69148"/>
                    <a:pt x="928" y="69925"/>
                  </a:cubicBezTo>
                  <a:cubicBezTo>
                    <a:pt x="4086" y="67770"/>
                    <a:pt x="7294" y="65715"/>
                    <a:pt x="10327" y="63259"/>
                  </a:cubicBezTo>
                  <a:lnTo>
                    <a:pt x="10327" y="63259"/>
                  </a:lnTo>
                  <a:cubicBezTo>
                    <a:pt x="8672" y="64010"/>
                    <a:pt x="7018" y="64787"/>
                    <a:pt x="5364" y="65539"/>
                  </a:cubicBezTo>
                  <a:cubicBezTo>
                    <a:pt x="7670" y="63284"/>
                    <a:pt x="9976" y="61028"/>
                    <a:pt x="12281" y="58772"/>
                  </a:cubicBezTo>
                  <a:lnTo>
                    <a:pt x="12281" y="58772"/>
                  </a:lnTo>
                  <a:cubicBezTo>
                    <a:pt x="10327" y="59424"/>
                    <a:pt x="8472" y="60326"/>
                    <a:pt x="6793" y="61504"/>
                  </a:cubicBezTo>
                  <a:cubicBezTo>
                    <a:pt x="11229" y="57319"/>
                    <a:pt x="15690" y="53133"/>
                    <a:pt x="20151" y="48948"/>
                  </a:cubicBezTo>
                  <a:lnTo>
                    <a:pt x="20151" y="48948"/>
                  </a:lnTo>
                  <a:cubicBezTo>
                    <a:pt x="17595" y="49674"/>
                    <a:pt x="15164" y="50953"/>
                    <a:pt x="13083" y="52557"/>
                  </a:cubicBezTo>
                  <a:cubicBezTo>
                    <a:pt x="20853" y="42431"/>
                    <a:pt x="28672" y="32206"/>
                    <a:pt x="33986" y="20652"/>
                  </a:cubicBezTo>
                  <a:cubicBezTo>
                    <a:pt x="35615" y="17118"/>
                    <a:pt x="37018" y="13434"/>
                    <a:pt x="37470" y="9599"/>
                  </a:cubicBezTo>
                  <a:cubicBezTo>
                    <a:pt x="37871" y="6366"/>
                    <a:pt x="37570" y="2982"/>
                    <a:pt x="36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4366;p129">
              <a:extLst>
                <a:ext uri="{FF2B5EF4-FFF2-40B4-BE49-F238E27FC236}">
                  <a16:creationId xmlns:a16="http://schemas.microsoft.com/office/drawing/2014/main" id="{CD717C87-4E5C-9EA4-E39F-60EF21CE355C}"/>
                </a:ext>
              </a:extLst>
            </p:cNvPr>
            <p:cNvSpPr/>
            <p:nvPr/>
          </p:nvSpPr>
          <p:spPr>
            <a:xfrm>
              <a:off x="6294002" y="3669042"/>
              <a:ext cx="253872" cy="348838"/>
            </a:xfrm>
            <a:custGeom>
              <a:avLst/>
              <a:gdLst/>
              <a:ahLst/>
              <a:cxnLst/>
              <a:rect l="l" t="t" r="r" b="b"/>
              <a:pathLst>
                <a:path w="14337" h="19700" extrusionOk="0">
                  <a:moveTo>
                    <a:pt x="0" y="0"/>
                  </a:moveTo>
                  <a:lnTo>
                    <a:pt x="0" y="0"/>
                  </a:lnTo>
                  <a:cubicBezTo>
                    <a:pt x="577" y="2457"/>
                    <a:pt x="1078" y="4812"/>
                    <a:pt x="1955" y="7168"/>
                  </a:cubicBezTo>
                  <a:cubicBezTo>
                    <a:pt x="2858" y="9524"/>
                    <a:pt x="4061" y="11805"/>
                    <a:pt x="5765" y="13660"/>
                  </a:cubicBezTo>
                  <a:cubicBezTo>
                    <a:pt x="8121" y="16191"/>
                    <a:pt x="10627" y="18346"/>
                    <a:pt x="13384" y="19700"/>
                  </a:cubicBezTo>
                  <a:cubicBezTo>
                    <a:pt x="13935" y="16567"/>
                    <a:pt x="14336" y="14111"/>
                    <a:pt x="13459" y="11053"/>
                  </a:cubicBezTo>
                  <a:cubicBezTo>
                    <a:pt x="12607" y="8146"/>
                    <a:pt x="10527" y="5740"/>
                    <a:pt x="8071" y="3985"/>
                  </a:cubicBezTo>
                  <a:cubicBezTo>
                    <a:pt x="5614" y="2231"/>
                    <a:pt x="2807" y="107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4367;p129">
              <a:extLst>
                <a:ext uri="{FF2B5EF4-FFF2-40B4-BE49-F238E27FC236}">
                  <a16:creationId xmlns:a16="http://schemas.microsoft.com/office/drawing/2014/main" id="{EB126989-4A86-5710-2A10-68FACC0951BB}"/>
                </a:ext>
              </a:extLst>
            </p:cNvPr>
            <p:cNvSpPr/>
            <p:nvPr/>
          </p:nvSpPr>
          <p:spPr>
            <a:xfrm>
              <a:off x="6286016" y="3661994"/>
              <a:ext cx="244098" cy="356381"/>
            </a:xfrm>
            <a:custGeom>
              <a:avLst/>
              <a:gdLst/>
              <a:ahLst/>
              <a:cxnLst/>
              <a:rect l="l" t="t" r="r" b="b"/>
              <a:pathLst>
                <a:path w="13785" h="20126" extrusionOk="0">
                  <a:moveTo>
                    <a:pt x="592" y="0"/>
                  </a:moveTo>
                  <a:cubicBezTo>
                    <a:pt x="447" y="0"/>
                    <a:pt x="304" y="57"/>
                    <a:pt x="201" y="173"/>
                  </a:cubicBezTo>
                  <a:cubicBezTo>
                    <a:pt x="0" y="398"/>
                    <a:pt x="0" y="724"/>
                    <a:pt x="201" y="950"/>
                  </a:cubicBezTo>
                  <a:cubicBezTo>
                    <a:pt x="5840" y="6363"/>
                    <a:pt x="10025" y="12704"/>
                    <a:pt x="12657" y="19772"/>
                  </a:cubicBezTo>
                  <a:cubicBezTo>
                    <a:pt x="12750" y="19981"/>
                    <a:pt x="12951" y="20125"/>
                    <a:pt x="13179" y="20125"/>
                  </a:cubicBezTo>
                  <a:cubicBezTo>
                    <a:pt x="13197" y="20125"/>
                    <a:pt x="13215" y="20125"/>
                    <a:pt x="13233" y="20123"/>
                  </a:cubicBezTo>
                  <a:cubicBezTo>
                    <a:pt x="13284" y="20098"/>
                    <a:pt x="13309" y="20098"/>
                    <a:pt x="13359" y="20073"/>
                  </a:cubicBezTo>
                  <a:cubicBezTo>
                    <a:pt x="13634" y="19972"/>
                    <a:pt x="13785" y="19672"/>
                    <a:pt x="13685" y="19371"/>
                  </a:cubicBezTo>
                  <a:cubicBezTo>
                    <a:pt x="10978" y="12153"/>
                    <a:pt x="6717" y="5687"/>
                    <a:pt x="978" y="148"/>
                  </a:cubicBezTo>
                  <a:cubicBezTo>
                    <a:pt x="868" y="50"/>
                    <a:pt x="729" y="0"/>
                    <a:pt x="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4368;p129">
              <a:extLst>
                <a:ext uri="{FF2B5EF4-FFF2-40B4-BE49-F238E27FC236}">
                  <a16:creationId xmlns:a16="http://schemas.microsoft.com/office/drawing/2014/main" id="{CCD714A8-D923-2F4D-2CB5-B25E91A9FE6B}"/>
                </a:ext>
              </a:extLst>
            </p:cNvPr>
            <p:cNvSpPr/>
            <p:nvPr/>
          </p:nvSpPr>
          <p:spPr>
            <a:xfrm>
              <a:off x="6202681" y="3940666"/>
              <a:ext cx="1000066" cy="88644"/>
            </a:xfrm>
            <a:custGeom>
              <a:avLst/>
              <a:gdLst/>
              <a:ahLst/>
              <a:cxnLst/>
              <a:rect l="l" t="t" r="r" b="b"/>
              <a:pathLst>
                <a:path w="56477" h="5006" extrusionOk="0">
                  <a:moveTo>
                    <a:pt x="757" y="1"/>
                  </a:moveTo>
                  <a:cubicBezTo>
                    <a:pt x="181" y="1"/>
                    <a:pt x="0" y="942"/>
                    <a:pt x="621" y="1103"/>
                  </a:cubicBezTo>
                  <a:cubicBezTo>
                    <a:pt x="9819" y="3702"/>
                    <a:pt x="19374" y="5006"/>
                    <a:pt x="28923" y="5006"/>
                  </a:cubicBezTo>
                  <a:cubicBezTo>
                    <a:pt x="33919" y="5006"/>
                    <a:pt x="38913" y="4649"/>
                    <a:pt x="43854" y="3935"/>
                  </a:cubicBezTo>
                  <a:cubicBezTo>
                    <a:pt x="47889" y="3358"/>
                    <a:pt x="51900" y="2556"/>
                    <a:pt x="55834" y="1504"/>
                  </a:cubicBezTo>
                  <a:cubicBezTo>
                    <a:pt x="56477" y="1320"/>
                    <a:pt x="56279" y="401"/>
                    <a:pt x="55702" y="401"/>
                  </a:cubicBezTo>
                  <a:cubicBezTo>
                    <a:pt x="55649" y="401"/>
                    <a:pt x="55593" y="409"/>
                    <a:pt x="55534" y="426"/>
                  </a:cubicBezTo>
                  <a:cubicBezTo>
                    <a:pt x="46853" y="2729"/>
                    <a:pt x="37878" y="3896"/>
                    <a:pt x="28904" y="3896"/>
                  </a:cubicBezTo>
                  <a:cubicBezTo>
                    <a:pt x="23524" y="3896"/>
                    <a:pt x="18143" y="3477"/>
                    <a:pt x="12827" y="2631"/>
                  </a:cubicBezTo>
                  <a:cubicBezTo>
                    <a:pt x="8817" y="2005"/>
                    <a:pt x="4832" y="1128"/>
                    <a:pt x="922" y="25"/>
                  </a:cubicBezTo>
                  <a:cubicBezTo>
                    <a:pt x="864" y="8"/>
                    <a:pt x="809" y="1"/>
                    <a:pt x="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4369;p129">
              <a:extLst>
                <a:ext uri="{FF2B5EF4-FFF2-40B4-BE49-F238E27FC236}">
                  <a16:creationId xmlns:a16="http://schemas.microsoft.com/office/drawing/2014/main" id="{054B2A3C-0F13-50EA-F066-F06B76C16281}"/>
                </a:ext>
              </a:extLst>
            </p:cNvPr>
            <p:cNvSpPr/>
            <p:nvPr/>
          </p:nvSpPr>
          <p:spPr>
            <a:xfrm>
              <a:off x="5674869" y="3639310"/>
              <a:ext cx="533031" cy="434365"/>
            </a:xfrm>
            <a:custGeom>
              <a:avLst/>
              <a:gdLst/>
              <a:ahLst/>
              <a:cxnLst/>
              <a:rect l="l" t="t" r="r" b="b"/>
              <a:pathLst>
                <a:path w="30102" h="24530" extrusionOk="0">
                  <a:moveTo>
                    <a:pt x="8898" y="0"/>
                  </a:moveTo>
                  <a:cubicBezTo>
                    <a:pt x="2156" y="3634"/>
                    <a:pt x="1" y="21153"/>
                    <a:pt x="1" y="21153"/>
                  </a:cubicBezTo>
                  <a:cubicBezTo>
                    <a:pt x="12206" y="22181"/>
                    <a:pt x="13986" y="24060"/>
                    <a:pt x="20678" y="24512"/>
                  </a:cubicBezTo>
                  <a:cubicBezTo>
                    <a:pt x="20853" y="24523"/>
                    <a:pt x="21024" y="24529"/>
                    <a:pt x="21191" y="24529"/>
                  </a:cubicBezTo>
                  <a:cubicBezTo>
                    <a:pt x="27407" y="24529"/>
                    <a:pt x="28096" y="16567"/>
                    <a:pt x="28096" y="16567"/>
                  </a:cubicBezTo>
                  <a:cubicBezTo>
                    <a:pt x="30101" y="9198"/>
                    <a:pt x="27244" y="6141"/>
                    <a:pt x="21831" y="4887"/>
                  </a:cubicBezTo>
                  <a:cubicBezTo>
                    <a:pt x="15640" y="3434"/>
                    <a:pt x="8898" y="0"/>
                    <a:pt x="8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4370;p129">
              <a:extLst>
                <a:ext uri="{FF2B5EF4-FFF2-40B4-BE49-F238E27FC236}">
                  <a16:creationId xmlns:a16="http://schemas.microsoft.com/office/drawing/2014/main" id="{9A637597-2F11-D216-9811-25129E96C18D}"/>
                </a:ext>
              </a:extLst>
            </p:cNvPr>
            <p:cNvSpPr/>
            <p:nvPr/>
          </p:nvSpPr>
          <p:spPr>
            <a:xfrm>
              <a:off x="5709489" y="3685528"/>
              <a:ext cx="153577" cy="288012"/>
            </a:xfrm>
            <a:custGeom>
              <a:avLst/>
              <a:gdLst/>
              <a:ahLst/>
              <a:cxnLst/>
              <a:rect l="l" t="t" r="r" b="b"/>
              <a:pathLst>
                <a:path w="8673" h="16265" extrusionOk="0">
                  <a:moveTo>
                    <a:pt x="6834" y="0"/>
                  </a:moveTo>
                  <a:cubicBezTo>
                    <a:pt x="5667" y="0"/>
                    <a:pt x="3507" y="4422"/>
                    <a:pt x="2808" y="6037"/>
                  </a:cubicBezTo>
                  <a:cubicBezTo>
                    <a:pt x="1078" y="9997"/>
                    <a:pt x="1" y="15135"/>
                    <a:pt x="1078" y="16087"/>
                  </a:cubicBezTo>
                  <a:cubicBezTo>
                    <a:pt x="1188" y="16183"/>
                    <a:pt x="1343" y="16264"/>
                    <a:pt x="1548" y="16264"/>
                  </a:cubicBezTo>
                  <a:cubicBezTo>
                    <a:pt x="1716" y="16264"/>
                    <a:pt x="1918" y="16209"/>
                    <a:pt x="2156" y="16062"/>
                  </a:cubicBezTo>
                  <a:cubicBezTo>
                    <a:pt x="4913" y="14358"/>
                    <a:pt x="6592" y="10297"/>
                    <a:pt x="7545" y="6989"/>
                  </a:cubicBezTo>
                  <a:cubicBezTo>
                    <a:pt x="8322" y="4383"/>
                    <a:pt x="8622" y="2227"/>
                    <a:pt x="8647" y="2027"/>
                  </a:cubicBezTo>
                  <a:cubicBezTo>
                    <a:pt x="8672" y="1876"/>
                    <a:pt x="8572" y="1751"/>
                    <a:pt x="8422" y="1726"/>
                  </a:cubicBezTo>
                  <a:cubicBezTo>
                    <a:pt x="8406" y="1723"/>
                    <a:pt x="8391" y="1722"/>
                    <a:pt x="8375" y="1722"/>
                  </a:cubicBezTo>
                  <a:cubicBezTo>
                    <a:pt x="8242" y="1722"/>
                    <a:pt x="8121" y="1817"/>
                    <a:pt x="8121" y="1952"/>
                  </a:cubicBezTo>
                  <a:cubicBezTo>
                    <a:pt x="8096" y="2052"/>
                    <a:pt x="6592" y="12678"/>
                    <a:pt x="1880" y="15611"/>
                  </a:cubicBezTo>
                  <a:cubicBezTo>
                    <a:pt x="1718" y="15699"/>
                    <a:pt x="1617" y="15724"/>
                    <a:pt x="1551" y="15724"/>
                  </a:cubicBezTo>
                  <a:cubicBezTo>
                    <a:pt x="1486" y="15724"/>
                    <a:pt x="1454" y="15699"/>
                    <a:pt x="1429" y="15686"/>
                  </a:cubicBezTo>
                  <a:cubicBezTo>
                    <a:pt x="728" y="15059"/>
                    <a:pt x="1454" y="10498"/>
                    <a:pt x="3284" y="6237"/>
                  </a:cubicBezTo>
                  <a:cubicBezTo>
                    <a:pt x="4763" y="2854"/>
                    <a:pt x="6392" y="573"/>
                    <a:pt x="6768" y="523"/>
                  </a:cubicBezTo>
                  <a:cubicBezTo>
                    <a:pt x="6793" y="523"/>
                    <a:pt x="6968" y="799"/>
                    <a:pt x="6542" y="2578"/>
                  </a:cubicBezTo>
                  <a:cubicBezTo>
                    <a:pt x="4612" y="10373"/>
                    <a:pt x="3309" y="12628"/>
                    <a:pt x="2883" y="12929"/>
                  </a:cubicBezTo>
                  <a:cubicBezTo>
                    <a:pt x="2858" y="12879"/>
                    <a:pt x="2858" y="12804"/>
                    <a:pt x="2858" y="12653"/>
                  </a:cubicBezTo>
                  <a:cubicBezTo>
                    <a:pt x="2783" y="10573"/>
                    <a:pt x="5114" y="4834"/>
                    <a:pt x="5139" y="4759"/>
                  </a:cubicBezTo>
                  <a:cubicBezTo>
                    <a:pt x="5189" y="4633"/>
                    <a:pt x="5139" y="4483"/>
                    <a:pt x="4988" y="4433"/>
                  </a:cubicBezTo>
                  <a:cubicBezTo>
                    <a:pt x="4954" y="4412"/>
                    <a:pt x="4917" y="4403"/>
                    <a:pt x="4881" y="4403"/>
                  </a:cubicBezTo>
                  <a:cubicBezTo>
                    <a:pt x="4786" y="4403"/>
                    <a:pt x="4692" y="4467"/>
                    <a:pt x="4637" y="4558"/>
                  </a:cubicBezTo>
                  <a:cubicBezTo>
                    <a:pt x="4562" y="4809"/>
                    <a:pt x="2256" y="10473"/>
                    <a:pt x="2307" y="12678"/>
                  </a:cubicBezTo>
                  <a:cubicBezTo>
                    <a:pt x="2332" y="13305"/>
                    <a:pt x="2582" y="13455"/>
                    <a:pt x="2783" y="13480"/>
                  </a:cubicBezTo>
                  <a:cubicBezTo>
                    <a:pt x="2796" y="13482"/>
                    <a:pt x="2809" y="13482"/>
                    <a:pt x="2822" y="13482"/>
                  </a:cubicBezTo>
                  <a:cubicBezTo>
                    <a:pt x="4275" y="13482"/>
                    <a:pt x="6422" y="5262"/>
                    <a:pt x="7043" y="2703"/>
                  </a:cubicBezTo>
                  <a:cubicBezTo>
                    <a:pt x="7469" y="999"/>
                    <a:pt x="7444" y="197"/>
                    <a:pt x="6968" y="22"/>
                  </a:cubicBezTo>
                  <a:cubicBezTo>
                    <a:pt x="6925" y="7"/>
                    <a:pt x="6881" y="0"/>
                    <a:pt x="6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4371;p129">
              <a:extLst>
                <a:ext uri="{FF2B5EF4-FFF2-40B4-BE49-F238E27FC236}">
                  <a16:creationId xmlns:a16="http://schemas.microsoft.com/office/drawing/2014/main" id="{20DE6E19-3E22-C4C5-C7D0-B55BBBC1C856}"/>
                </a:ext>
              </a:extLst>
            </p:cNvPr>
            <p:cNvSpPr/>
            <p:nvPr/>
          </p:nvSpPr>
          <p:spPr>
            <a:xfrm>
              <a:off x="5669999" y="3789457"/>
              <a:ext cx="573847" cy="228958"/>
            </a:xfrm>
            <a:custGeom>
              <a:avLst/>
              <a:gdLst/>
              <a:ahLst/>
              <a:cxnLst/>
              <a:rect l="l" t="t" r="r" b="b"/>
              <a:pathLst>
                <a:path w="32407" h="12930" extrusionOk="0">
                  <a:moveTo>
                    <a:pt x="20482" y="1"/>
                  </a:moveTo>
                  <a:cubicBezTo>
                    <a:pt x="20057" y="1"/>
                    <a:pt x="19628" y="22"/>
                    <a:pt x="19198" y="68"/>
                  </a:cubicBezTo>
                  <a:cubicBezTo>
                    <a:pt x="16090" y="393"/>
                    <a:pt x="13409" y="1922"/>
                    <a:pt x="11203" y="4654"/>
                  </a:cubicBezTo>
                  <a:cubicBezTo>
                    <a:pt x="5865" y="11371"/>
                    <a:pt x="276" y="12398"/>
                    <a:pt x="226" y="12398"/>
                  </a:cubicBezTo>
                  <a:cubicBezTo>
                    <a:pt x="75" y="12424"/>
                    <a:pt x="0" y="12574"/>
                    <a:pt x="25" y="12724"/>
                  </a:cubicBezTo>
                  <a:cubicBezTo>
                    <a:pt x="47" y="12856"/>
                    <a:pt x="145" y="12930"/>
                    <a:pt x="270" y="12930"/>
                  </a:cubicBezTo>
                  <a:cubicBezTo>
                    <a:pt x="288" y="12930"/>
                    <a:pt x="307" y="12928"/>
                    <a:pt x="326" y="12925"/>
                  </a:cubicBezTo>
                  <a:cubicBezTo>
                    <a:pt x="552" y="12900"/>
                    <a:pt x="6141" y="11872"/>
                    <a:pt x="11629" y="5005"/>
                  </a:cubicBezTo>
                  <a:cubicBezTo>
                    <a:pt x="13709" y="2373"/>
                    <a:pt x="16291" y="895"/>
                    <a:pt x="19248" y="594"/>
                  </a:cubicBezTo>
                  <a:cubicBezTo>
                    <a:pt x="19649" y="552"/>
                    <a:pt x="20048" y="532"/>
                    <a:pt x="20446" y="532"/>
                  </a:cubicBezTo>
                  <a:cubicBezTo>
                    <a:pt x="26397" y="532"/>
                    <a:pt x="31883" y="4983"/>
                    <a:pt x="31930" y="5030"/>
                  </a:cubicBezTo>
                  <a:cubicBezTo>
                    <a:pt x="31985" y="5074"/>
                    <a:pt x="32050" y="5094"/>
                    <a:pt x="32111" y="5094"/>
                  </a:cubicBezTo>
                  <a:cubicBezTo>
                    <a:pt x="32190" y="5094"/>
                    <a:pt x="32264" y="5061"/>
                    <a:pt x="32306" y="5005"/>
                  </a:cubicBezTo>
                  <a:lnTo>
                    <a:pt x="32356" y="4905"/>
                  </a:lnTo>
                  <a:cubicBezTo>
                    <a:pt x="32406" y="4804"/>
                    <a:pt x="32356" y="4679"/>
                    <a:pt x="32281" y="4629"/>
                  </a:cubicBezTo>
                  <a:cubicBezTo>
                    <a:pt x="32047" y="4418"/>
                    <a:pt x="26598" y="1"/>
                    <a:pt x="20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4372;p129">
              <a:extLst>
                <a:ext uri="{FF2B5EF4-FFF2-40B4-BE49-F238E27FC236}">
                  <a16:creationId xmlns:a16="http://schemas.microsoft.com/office/drawing/2014/main" id="{85BB6FAA-9515-2138-22FE-35F3D1977D0B}"/>
                </a:ext>
              </a:extLst>
            </p:cNvPr>
            <p:cNvSpPr/>
            <p:nvPr/>
          </p:nvSpPr>
          <p:spPr>
            <a:xfrm>
              <a:off x="5827107" y="3634564"/>
              <a:ext cx="72353" cy="234199"/>
            </a:xfrm>
            <a:custGeom>
              <a:avLst/>
              <a:gdLst/>
              <a:ahLst/>
              <a:cxnLst/>
              <a:rect l="l" t="t" r="r" b="b"/>
              <a:pathLst>
                <a:path w="4086" h="13226" extrusionOk="0">
                  <a:moveTo>
                    <a:pt x="297" y="0"/>
                  </a:moveTo>
                  <a:cubicBezTo>
                    <a:pt x="209" y="0"/>
                    <a:pt x="123" y="39"/>
                    <a:pt x="76" y="118"/>
                  </a:cubicBezTo>
                  <a:cubicBezTo>
                    <a:pt x="0" y="243"/>
                    <a:pt x="25" y="419"/>
                    <a:pt x="151" y="494"/>
                  </a:cubicBezTo>
                  <a:cubicBezTo>
                    <a:pt x="176" y="519"/>
                    <a:pt x="3534" y="2875"/>
                    <a:pt x="2807" y="12925"/>
                  </a:cubicBezTo>
                  <a:cubicBezTo>
                    <a:pt x="2807" y="13075"/>
                    <a:pt x="2908" y="13201"/>
                    <a:pt x="3058" y="13226"/>
                  </a:cubicBezTo>
                  <a:cubicBezTo>
                    <a:pt x="3183" y="13226"/>
                    <a:pt x="3284" y="13150"/>
                    <a:pt x="3334" y="13025"/>
                  </a:cubicBezTo>
                  <a:lnTo>
                    <a:pt x="3334" y="12975"/>
                  </a:lnTo>
                  <a:cubicBezTo>
                    <a:pt x="4086" y="2599"/>
                    <a:pt x="602" y="143"/>
                    <a:pt x="452" y="43"/>
                  </a:cubicBezTo>
                  <a:cubicBezTo>
                    <a:pt x="405" y="14"/>
                    <a:pt x="350" y="0"/>
                    <a:pt x="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4373;p129">
              <a:extLst>
                <a:ext uri="{FF2B5EF4-FFF2-40B4-BE49-F238E27FC236}">
                  <a16:creationId xmlns:a16="http://schemas.microsoft.com/office/drawing/2014/main" id="{74CC984B-C4E7-E2A4-43F6-8F1880E78993}"/>
                </a:ext>
              </a:extLst>
            </p:cNvPr>
            <p:cNvSpPr/>
            <p:nvPr/>
          </p:nvSpPr>
          <p:spPr>
            <a:xfrm>
              <a:off x="5727250" y="3882778"/>
              <a:ext cx="506045" cy="220423"/>
            </a:xfrm>
            <a:custGeom>
              <a:avLst/>
              <a:gdLst/>
              <a:ahLst/>
              <a:cxnLst/>
              <a:rect l="l" t="t" r="r" b="b"/>
              <a:pathLst>
                <a:path w="28578" h="12448" extrusionOk="0">
                  <a:moveTo>
                    <a:pt x="17453" y="0"/>
                  </a:moveTo>
                  <a:cubicBezTo>
                    <a:pt x="4669" y="0"/>
                    <a:pt x="0" y="10336"/>
                    <a:pt x="0" y="10336"/>
                  </a:cubicBezTo>
                  <a:cubicBezTo>
                    <a:pt x="0" y="10336"/>
                    <a:pt x="699" y="10123"/>
                    <a:pt x="2545" y="10123"/>
                  </a:cubicBezTo>
                  <a:cubicBezTo>
                    <a:pt x="4894" y="10123"/>
                    <a:pt x="9101" y="10469"/>
                    <a:pt x="16091" y="12041"/>
                  </a:cubicBezTo>
                  <a:cubicBezTo>
                    <a:pt x="17341" y="12321"/>
                    <a:pt x="18466" y="12448"/>
                    <a:pt x="19477" y="12448"/>
                  </a:cubicBezTo>
                  <a:cubicBezTo>
                    <a:pt x="28578" y="12448"/>
                    <a:pt x="28497" y="2216"/>
                    <a:pt x="28497" y="2216"/>
                  </a:cubicBezTo>
                  <a:cubicBezTo>
                    <a:pt x="24283" y="634"/>
                    <a:pt x="20619" y="0"/>
                    <a:pt x="17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4374;p129">
              <a:extLst>
                <a:ext uri="{FF2B5EF4-FFF2-40B4-BE49-F238E27FC236}">
                  <a16:creationId xmlns:a16="http://schemas.microsoft.com/office/drawing/2014/main" id="{D59BCA5B-FD74-8625-0084-0E6494DD453B}"/>
                </a:ext>
              </a:extLst>
            </p:cNvPr>
            <p:cNvSpPr/>
            <p:nvPr/>
          </p:nvSpPr>
          <p:spPr>
            <a:xfrm>
              <a:off x="5821334" y="3590046"/>
              <a:ext cx="514385" cy="390999"/>
            </a:xfrm>
            <a:custGeom>
              <a:avLst/>
              <a:gdLst/>
              <a:ahLst/>
              <a:cxnLst/>
              <a:rect l="l" t="t" r="r" b="b"/>
              <a:pathLst>
                <a:path w="29049" h="22081" extrusionOk="0">
                  <a:moveTo>
                    <a:pt x="2457" y="0"/>
                  </a:moveTo>
                  <a:cubicBezTo>
                    <a:pt x="2457" y="1"/>
                    <a:pt x="1" y="17494"/>
                    <a:pt x="22206" y="22081"/>
                  </a:cubicBezTo>
                  <a:cubicBezTo>
                    <a:pt x="22206" y="22081"/>
                    <a:pt x="29048" y="11454"/>
                    <a:pt x="16968" y="7168"/>
                  </a:cubicBezTo>
                  <a:cubicBezTo>
                    <a:pt x="4913" y="2883"/>
                    <a:pt x="2457" y="0"/>
                    <a:pt x="2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4375;p129">
              <a:extLst>
                <a:ext uri="{FF2B5EF4-FFF2-40B4-BE49-F238E27FC236}">
                  <a16:creationId xmlns:a16="http://schemas.microsoft.com/office/drawing/2014/main" id="{419225C9-44BA-8828-9898-BD541AACDF9E}"/>
                </a:ext>
              </a:extLst>
            </p:cNvPr>
            <p:cNvSpPr/>
            <p:nvPr/>
          </p:nvSpPr>
          <p:spPr>
            <a:xfrm>
              <a:off x="5240380" y="2875065"/>
              <a:ext cx="169992" cy="110318"/>
            </a:xfrm>
            <a:custGeom>
              <a:avLst/>
              <a:gdLst/>
              <a:ahLst/>
              <a:cxnLst/>
              <a:rect l="l" t="t" r="r" b="b"/>
              <a:pathLst>
                <a:path w="9600" h="6230" extrusionOk="0">
                  <a:moveTo>
                    <a:pt x="4086" y="0"/>
                  </a:moveTo>
                  <a:lnTo>
                    <a:pt x="0" y="3759"/>
                  </a:lnTo>
                  <a:cubicBezTo>
                    <a:pt x="0" y="3759"/>
                    <a:pt x="2165" y="6230"/>
                    <a:pt x="5470" y="6230"/>
                  </a:cubicBezTo>
                  <a:cubicBezTo>
                    <a:pt x="6705" y="6230"/>
                    <a:pt x="8100" y="5885"/>
                    <a:pt x="9599" y="4937"/>
                  </a:cubicBezTo>
                  <a:cubicBezTo>
                    <a:pt x="9599" y="4937"/>
                    <a:pt x="5238" y="3484"/>
                    <a:pt x="40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4376;p129">
              <a:extLst>
                <a:ext uri="{FF2B5EF4-FFF2-40B4-BE49-F238E27FC236}">
                  <a16:creationId xmlns:a16="http://schemas.microsoft.com/office/drawing/2014/main" id="{0E0D1465-035B-F0E2-3937-4CACC2EE06A6}"/>
                </a:ext>
              </a:extLst>
            </p:cNvPr>
            <p:cNvSpPr/>
            <p:nvPr/>
          </p:nvSpPr>
          <p:spPr>
            <a:xfrm>
              <a:off x="4603946" y="2379505"/>
              <a:ext cx="820158" cy="650928"/>
            </a:xfrm>
            <a:custGeom>
              <a:avLst/>
              <a:gdLst/>
              <a:ahLst/>
              <a:cxnLst/>
              <a:rect l="l" t="t" r="r" b="b"/>
              <a:pathLst>
                <a:path w="46317" h="36760" extrusionOk="0">
                  <a:moveTo>
                    <a:pt x="20980" y="1"/>
                  </a:moveTo>
                  <a:cubicBezTo>
                    <a:pt x="13859" y="1"/>
                    <a:pt x="7127" y="2568"/>
                    <a:pt x="4236" y="7559"/>
                  </a:cubicBezTo>
                  <a:cubicBezTo>
                    <a:pt x="0" y="14877"/>
                    <a:pt x="4111" y="27083"/>
                    <a:pt x="12532" y="32822"/>
                  </a:cubicBezTo>
                  <a:cubicBezTo>
                    <a:pt x="16383" y="35467"/>
                    <a:pt x="21145" y="36760"/>
                    <a:pt x="25810" y="36760"/>
                  </a:cubicBezTo>
                  <a:cubicBezTo>
                    <a:pt x="32772" y="36760"/>
                    <a:pt x="39516" y="33879"/>
                    <a:pt x="42682" y="28311"/>
                  </a:cubicBezTo>
                  <a:cubicBezTo>
                    <a:pt x="46316" y="21945"/>
                    <a:pt x="44487" y="13499"/>
                    <a:pt x="40427" y="8311"/>
                  </a:cubicBezTo>
                  <a:cubicBezTo>
                    <a:pt x="36042" y="2718"/>
                    <a:pt x="28305" y="1"/>
                    <a:pt x="20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4377;p129">
              <a:extLst>
                <a:ext uri="{FF2B5EF4-FFF2-40B4-BE49-F238E27FC236}">
                  <a16:creationId xmlns:a16="http://schemas.microsoft.com/office/drawing/2014/main" id="{CF004353-C76A-E844-876B-A3AFB12F3734}"/>
                </a:ext>
              </a:extLst>
            </p:cNvPr>
            <p:cNvSpPr/>
            <p:nvPr/>
          </p:nvSpPr>
          <p:spPr>
            <a:xfrm>
              <a:off x="4857528" y="2607833"/>
              <a:ext cx="296919" cy="209090"/>
            </a:xfrm>
            <a:custGeom>
              <a:avLst/>
              <a:gdLst/>
              <a:ahLst/>
              <a:cxnLst/>
              <a:rect l="l" t="t" r="r" b="b"/>
              <a:pathLst>
                <a:path w="16768" h="11808" extrusionOk="0">
                  <a:moveTo>
                    <a:pt x="4075" y="1"/>
                  </a:moveTo>
                  <a:cubicBezTo>
                    <a:pt x="3766" y="1"/>
                    <a:pt x="3443" y="71"/>
                    <a:pt x="3109" y="229"/>
                  </a:cubicBezTo>
                  <a:cubicBezTo>
                    <a:pt x="1" y="1682"/>
                    <a:pt x="1705" y="5141"/>
                    <a:pt x="8196" y="11808"/>
                  </a:cubicBezTo>
                  <a:cubicBezTo>
                    <a:pt x="9901" y="10630"/>
                    <a:pt x="11630" y="9452"/>
                    <a:pt x="13209" y="8073"/>
                  </a:cubicBezTo>
                  <a:cubicBezTo>
                    <a:pt x="14412" y="7021"/>
                    <a:pt x="16768" y="5091"/>
                    <a:pt x="16718" y="3337"/>
                  </a:cubicBezTo>
                  <a:cubicBezTo>
                    <a:pt x="16668" y="1983"/>
                    <a:pt x="14938" y="354"/>
                    <a:pt x="13610" y="204"/>
                  </a:cubicBezTo>
                  <a:cubicBezTo>
                    <a:pt x="13508" y="189"/>
                    <a:pt x="13407" y="182"/>
                    <a:pt x="13307" y="182"/>
                  </a:cubicBezTo>
                  <a:cubicBezTo>
                    <a:pt x="12568" y="182"/>
                    <a:pt x="11878" y="567"/>
                    <a:pt x="11304" y="1031"/>
                  </a:cubicBezTo>
                  <a:cubicBezTo>
                    <a:pt x="10753" y="1457"/>
                    <a:pt x="10277" y="1958"/>
                    <a:pt x="9825" y="2509"/>
                  </a:cubicBezTo>
                  <a:cubicBezTo>
                    <a:pt x="9575" y="2810"/>
                    <a:pt x="8121" y="4414"/>
                    <a:pt x="8221" y="4740"/>
                  </a:cubicBezTo>
                  <a:cubicBezTo>
                    <a:pt x="8221" y="4740"/>
                    <a:pt x="6608" y="1"/>
                    <a:pt x="4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4378;p129">
              <a:extLst>
                <a:ext uri="{FF2B5EF4-FFF2-40B4-BE49-F238E27FC236}">
                  <a16:creationId xmlns:a16="http://schemas.microsoft.com/office/drawing/2014/main" id="{843BC7D0-459A-3545-E8E9-AF2C2D011FD1}"/>
                </a:ext>
              </a:extLst>
            </p:cNvPr>
            <p:cNvSpPr/>
            <p:nvPr/>
          </p:nvSpPr>
          <p:spPr>
            <a:xfrm>
              <a:off x="5067724" y="3795973"/>
              <a:ext cx="345739" cy="165547"/>
            </a:xfrm>
            <a:custGeom>
              <a:avLst/>
              <a:gdLst/>
              <a:ahLst/>
              <a:cxnLst/>
              <a:rect l="l" t="t" r="r" b="b"/>
              <a:pathLst>
                <a:path w="19525" h="9349" extrusionOk="0">
                  <a:moveTo>
                    <a:pt x="10352" y="0"/>
                  </a:moveTo>
                  <a:lnTo>
                    <a:pt x="9575" y="426"/>
                  </a:lnTo>
                  <a:cubicBezTo>
                    <a:pt x="9800" y="502"/>
                    <a:pt x="9826" y="652"/>
                    <a:pt x="9625" y="752"/>
                  </a:cubicBezTo>
                  <a:cubicBezTo>
                    <a:pt x="9531" y="806"/>
                    <a:pt x="9394" y="831"/>
                    <a:pt x="9256" y="831"/>
                  </a:cubicBezTo>
                  <a:cubicBezTo>
                    <a:pt x="9136" y="831"/>
                    <a:pt x="9016" y="812"/>
                    <a:pt x="8923" y="777"/>
                  </a:cubicBezTo>
                  <a:lnTo>
                    <a:pt x="8397" y="1053"/>
                  </a:lnTo>
                  <a:cubicBezTo>
                    <a:pt x="8623" y="1153"/>
                    <a:pt x="8648" y="1279"/>
                    <a:pt x="8447" y="1379"/>
                  </a:cubicBezTo>
                  <a:cubicBezTo>
                    <a:pt x="8349" y="1435"/>
                    <a:pt x="8211" y="1468"/>
                    <a:pt x="8068" y="1468"/>
                  </a:cubicBezTo>
                  <a:cubicBezTo>
                    <a:pt x="7958" y="1468"/>
                    <a:pt x="7844" y="1448"/>
                    <a:pt x="7745" y="1404"/>
                  </a:cubicBezTo>
                  <a:lnTo>
                    <a:pt x="7219" y="1705"/>
                  </a:lnTo>
                  <a:cubicBezTo>
                    <a:pt x="7445" y="1780"/>
                    <a:pt x="7470" y="1930"/>
                    <a:pt x="7294" y="2030"/>
                  </a:cubicBezTo>
                  <a:cubicBezTo>
                    <a:pt x="7187" y="2084"/>
                    <a:pt x="7051" y="2109"/>
                    <a:pt x="6912" y="2109"/>
                  </a:cubicBezTo>
                  <a:cubicBezTo>
                    <a:pt x="6793" y="2109"/>
                    <a:pt x="6672" y="2090"/>
                    <a:pt x="6567" y="2055"/>
                  </a:cubicBezTo>
                  <a:lnTo>
                    <a:pt x="6066" y="2331"/>
                  </a:lnTo>
                  <a:cubicBezTo>
                    <a:pt x="6267" y="2431"/>
                    <a:pt x="6292" y="2582"/>
                    <a:pt x="6116" y="2682"/>
                  </a:cubicBezTo>
                  <a:cubicBezTo>
                    <a:pt x="6022" y="2736"/>
                    <a:pt x="5885" y="2761"/>
                    <a:pt x="5743" y="2761"/>
                  </a:cubicBezTo>
                  <a:cubicBezTo>
                    <a:pt x="5620" y="2761"/>
                    <a:pt x="5494" y="2742"/>
                    <a:pt x="5389" y="2707"/>
                  </a:cubicBezTo>
                  <a:lnTo>
                    <a:pt x="4888" y="2983"/>
                  </a:lnTo>
                  <a:cubicBezTo>
                    <a:pt x="5089" y="3058"/>
                    <a:pt x="5114" y="3208"/>
                    <a:pt x="4938" y="3309"/>
                  </a:cubicBezTo>
                  <a:cubicBezTo>
                    <a:pt x="4840" y="3365"/>
                    <a:pt x="4694" y="3397"/>
                    <a:pt x="4549" y="3397"/>
                  </a:cubicBezTo>
                  <a:cubicBezTo>
                    <a:pt x="4436" y="3397"/>
                    <a:pt x="4324" y="3378"/>
                    <a:pt x="4237" y="3334"/>
                  </a:cubicBezTo>
                  <a:lnTo>
                    <a:pt x="3710" y="3634"/>
                  </a:lnTo>
                  <a:cubicBezTo>
                    <a:pt x="3911" y="3710"/>
                    <a:pt x="3936" y="3860"/>
                    <a:pt x="3760" y="3960"/>
                  </a:cubicBezTo>
                  <a:cubicBezTo>
                    <a:pt x="3666" y="4014"/>
                    <a:pt x="3529" y="4039"/>
                    <a:pt x="3391" y="4039"/>
                  </a:cubicBezTo>
                  <a:cubicBezTo>
                    <a:pt x="3272" y="4039"/>
                    <a:pt x="3152" y="4020"/>
                    <a:pt x="3059" y="3985"/>
                  </a:cubicBezTo>
                  <a:lnTo>
                    <a:pt x="2532" y="4261"/>
                  </a:lnTo>
                  <a:cubicBezTo>
                    <a:pt x="2758" y="4361"/>
                    <a:pt x="2783" y="4512"/>
                    <a:pt x="2582" y="4612"/>
                  </a:cubicBezTo>
                  <a:cubicBezTo>
                    <a:pt x="2480" y="4656"/>
                    <a:pt x="2328" y="4682"/>
                    <a:pt x="2178" y="4682"/>
                  </a:cubicBezTo>
                  <a:cubicBezTo>
                    <a:pt x="2071" y="4682"/>
                    <a:pt x="1965" y="4668"/>
                    <a:pt x="1881" y="4637"/>
                  </a:cubicBezTo>
                  <a:lnTo>
                    <a:pt x="1354" y="4913"/>
                  </a:lnTo>
                  <a:cubicBezTo>
                    <a:pt x="1580" y="4988"/>
                    <a:pt x="1605" y="5138"/>
                    <a:pt x="1404" y="5238"/>
                  </a:cubicBezTo>
                  <a:cubicBezTo>
                    <a:pt x="1306" y="5295"/>
                    <a:pt x="1168" y="5327"/>
                    <a:pt x="1026" y="5327"/>
                  </a:cubicBezTo>
                  <a:cubicBezTo>
                    <a:pt x="915" y="5327"/>
                    <a:pt x="802" y="5307"/>
                    <a:pt x="703" y="5264"/>
                  </a:cubicBezTo>
                  <a:lnTo>
                    <a:pt x="1" y="5639"/>
                  </a:lnTo>
                  <a:lnTo>
                    <a:pt x="903" y="6015"/>
                  </a:lnTo>
                  <a:cubicBezTo>
                    <a:pt x="1011" y="5962"/>
                    <a:pt x="1147" y="5937"/>
                    <a:pt x="1285" y="5937"/>
                  </a:cubicBezTo>
                  <a:cubicBezTo>
                    <a:pt x="1404" y="5937"/>
                    <a:pt x="1525" y="5955"/>
                    <a:pt x="1630" y="5990"/>
                  </a:cubicBezTo>
                  <a:cubicBezTo>
                    <a:pt x="1831" y="6066"/>
                    <a:pt x="1856" y="6216"/>
                    <a:pt x="1680" y="6316"/>
                  </a:cubicBezTo>
                  <a:lnTo>
                    <a:pt x="2282" y="6567"/>
                  </a:lnTo>
                  <a:cubicBezTo>
                    <a:pt x="2376" y="6513"/>
                    <a:pt x="2513" y="6488"/>
                    <a:pt x="2651" y="6488"/>
                  </a:cubicBezTo>
                  <a:cubicBezTo>
                    <a:pt x="2770" y="6488"/>
                    <a:pt x="2890" y="6507"/>
                    <a:pt x="2983" y="6542"/>
                  </a:cubicBezTo>
                  <a:cubicBezTo>
                    <a:pt x="3209" y="6617"/>
                    <a:pt x="3234" y="6767"/>
                    <a:pt x="3059" y="6868"/>
                  </a:cubicBezTo>
                  <a:lnTo>
                    <a:pt x="3660" y="7118"/>
                  </a:lnTo>
                  <a:cubicBezTo>
                    <a:pt x="3754" y="7064"/>
                    <a:pt x="3891" y="7039"/>
                    <a:pt x="4029" y="7039"/>
                  </a:cubicBezTo>
                  <a:cubicBezTo>
                    <a:pt x="4149" y="7039"/>
                    <a:pt x="4269" y="7058"/>
                    <a:pt x="4362" y="7093"/>
                  </a:cubicBezTo>
                  <a:cubicBezTo>
                    <a:pt x="4562" y="7168"/>
                    <a:pt x="4587" y="7319"/>
                    <a:pt x="4412" y="7419"/>
                  </a:cubicBezTo>
                  <a:lnTo>
                    <a:pt x="5013" y="7670"/>
                  </a:lnTo>
                  <a:cubicBezTo>
                    <a:pt x="5108" y="7616"/>
                    <a:pt x="5245" y="7591"/>
                    <a:pt x="5387" y="7591"/>
                  </a:cubicBezTo>
                  <a:cubicBezTo>
                    <a:pt x="5509" y="7591"/>
                    <a:pt x="5636" y="7610"/>
                    <a:pt x="5740" y="7644"/>
                  </a:cubicBezTo>
                  <a:cubicBezTo>
                    <a:pt x="5941" y="7720"/>
                    <a:pt x="5966" y="7870"/>
                    <a:pt x="5790" y="7970"/>
                  </a:cubicBezTo>
                  <a:lnTo>
                    <a:pt x="6392" y="8221"/>
                  </a:lnTo>
                  <a:cubicBezTo>
                    <a:pt x="6486" y="8167"/>
                    <a:pt x="6623" y="8142"/>
                    <a:pt x="6761" y="8142"/>
                  </a:cubicBezTo>
                  <a:cubicBezTo>
                    <a:pt x="6881" y="8142"/>
                    <a:pt x="7001" y="8161"/>
                    <a:pt x="7094" y="8196"/>
                  </a:cubicBezTo>
                  <a:cubicBezTo>
                    <a:pt x="7319" y="8271"/>
                    <a:pt x="7344" y="8421"/>
                    <a:pt x="7144" y="8522"/>
                  </a:cubicBezTo>
                  <a:lnTo>
                    <a:pt x="7745" y="8772"/>
                  </a:lnTo>
                  <a:cubicBezTo>
                    <a:pt x="7853" y="8719"/>
                    <a:pt x="7989" y="8694"/>
                    <a:pt x="8127" y="8694"/>
                  </a:cubicBezTo>
                  <a:cubicBezTo>
                    <a:pt x="8247" y="8694"/>
                    <a:pt x="8367" y="8712"/>
                    <a:pt x="8472" y="8747"/>
                  </a:cubicBezTo>
                  <a:cubicBezTo>
                    <a:pt x="8673" y="8822"/>
                    <a:pt x="8698" y="8973"/>
                    <a:pt x="8522" y="9073"/>
                  </a:cubicBezTo>
                  <a:lnTo>
                    <a:pt x="9174" y="9349"/>
                  </a:lnTo>
                  <a:lnTo>
                    <a:pt x="9876" y="8973"/>
                  </a:lnTo>
                  <a:cubicBezTo>
                    <a:pt x="9675" y="8873"/>
                    <a:pt x="9650" y="8722"/>
                    <a:pt x="9826" y="8622"/>
                  </a:cubicBezTo>
                  <a:cubicBezTo>
                    <a:pt x="9920" y="8568"/>
                    <a:pt x="10057" y="8543"/>
                    <a:pt x="10195" y="8543"/>
                  </a:cubicBezTo>
                  <a:cubicBezTo>
                    <a:pt x="10314" y="8543"/>
                    <a:pt x="10434" y="8562"/>
                    <a:pt x="10527" y="8597"/>
                  </a:cubicBezTo>
                  <a:lnTo>
                    <a:pt x="11054" y="8321"/>
                  </a:lnTo>
                  <a:cubicBezTo>
                    <a:pt x="10828" y="8246"/>
                    <a:pt x="10803" y="8096"/>
                    <a:pt x="11003" y="7995"/>
                  </a:cubicBezTo>
                  <a:cubicBezTo>
                    <a:pt x="11102" y="7939"/>
                    <a:pt x="11248" y="7906"/>
                    <a:pt x="11392" y="7906"/>
                  </a:cubicBezTo>
                  <a:cubicBezTo>
                    <a:pt x="11505" y="7906"/>
                    <a:pt x="11617" y="7926"/>
                    <a:pt x="11705" y="7970"/>
                  </a:cubicBezTo>
                  <a:lnTo>
                    <a:pt x="12232" y="7670"/>
                  </a:lnTo>
                  <a:cubicBezTo>
                    <a:pt x="12006" y="7594"/>
                    <a:pt x="11981" y="7444"/>
                    <a:pt x="12156" y="7344"/>
                  </a:cubicBezTo>
                  <a:cubicBezTo>
                    <a:pt x="12264" y="7290"/>
                    <a:pt x="12400" y="7265"/>
                    <a:pt x="12538" y="7265"/>
                  </a:cubicBezTo>
                  <a:cubicBezTo>
                    <a:pt x="12658" y="7265"/>
                    <a:pt x="12779" y="7284"/>
                    <a:pt x="12883" y="7319"/>
                  </a:cubicBezTo>
                  <a:lnTo>
                    <a:pt x="13384" y="7043"/>
                  </a:lnTo>
                  <a:cubicBezTo>
                    <a:pt x="13184" y="6943"/>
                    <a:pt x="13159" y="6792"/>
                    <a:pt x="13334" y="6692"/>
                  </a:cubicBezTo>
                  <a:cubicBezTo>
                    <a:pt x="13442" y="6638"/>
                    <a:pt x="13578" y="6613"/>
                    <a:pt x="13716" y="6613"/>
                  </a:cubicBezTo>
                  <a:cubicBezTo>
                    <a:pt x="13836" y="6613"/>
                    <a:pt x="13956" y="6632"/>
                    <a:pt x="14061" y="6667"/>
                  </a:cubicBezTo>
                  <a:lnTo>
                    <a:pt x="14562" y="6391"/>
                  </a:lnTo>
                  <a:cubicBezTo>
                    <a:pt x="14362" y="6316"/>
                    <a:pt x="14337" y="6166"/>
                    <a:pt x="14512" y="6066"/>
                  </a:cubicBezTo>
                  <a:cubicBezTo>
                    <a:pt x="14611" y="6009"/>
                    <a:pt x="14757" y="5977"/>
                    <a:pt x="14901" y="5977"/>
                  </a:cubicBezTo>
                  <a:cubicBezTo>
                    <a:pt x="15014" y="5977"/>
                    <a:pt x="15126" y="5996"/>
                    <a:pt x="15214" y="6040"/>
                  </a:cubicBezTo>
                  <a:lnTo>
                    <a:pt x="15740" y="5740"/>
                  </a:lnTo>
                  <a:cubicBezTo>
                    <a:pt x="15540" y="5665"/>
                    <a:pt x="15515" y="5514"/>
                    <a:pt x="15690" y="5414"/>
                  </a:cubicBezTo>
                  <a:cubicBezTo>
                    <a:pt x="15784" y="5360"/>
                    <a:pt x="15921" y="5335"/>
                    <a:pt x="16059" y="5335"/>
                  </a:cubicBezTo>
                  <a:cubicBezTo>
                    <a:pt x="16179" y="5335"/>
                    <a:pt x="16299" y="5354"/>
                    <a:pt x="16392" y="5389"/>
                  </a:cubicBezTo>
                  <a:lnTo>
                    <a:pt x="16918" y="5113"/>
                  </a:lnTo>
                  <a:cubicBezTo>
                    <a:pt x="16718" y="5013"/>
                    <a:pt x="16693" y="4888"/>
                    <a:pt x="16868" y="4787"/>
                  </a:cubicBezTo>
                  <a:cubicBezTo>
                    <a:pt x="16967" y="4731"/>
                    <a:pt x="17113" y="4698"/>
                    <a:pt x="17257" y="4698"/>
                  </a:cubicBezTo>
                  <a:cubicBezTo>
                    <a:pt x="17370" y="4698"/>
                    <a:pt x="17482" y="4718"/>
                    <a:pt x="17570" y="4762"/>
                  </a:cubicBezTo>
                  <a:lnTo>
                    <a:pt x="18096" y="4461"/>
                  </a:lnTo>
                  <a:cubicBezTo>
                    <a:pt x="17871" y="4386"/>
                    <a:pt x="17846" y="4236"/>
                    <a:pt x="18046" y="4136"/>
                  </a:cubicBezTo>
                  <a:cubicBezTo>
                    <a:pt x="18140" y="4082"/>
                    <a:pt x="18277" y="4057"/>
                    <a:pt x="18415" y="4057"/>
                  </a:cubicBezTo>
                  <a:cubicBezTo>
                    <a:pt x="18535" y="4057"/>
                    <a:pt x="18655" y="4076"/>
                    <a:pt x="18748" y="4111"/>
                  </a:cubicBezTo>
                  <a:lnTo>
                    <a:pt x="19525" y="3685"/>
                  </a:lnTo>
                  <a:lnTo>
                    <a:pt x="18873" y="3434"/>
                  </a:lnTo>
                  <a:cubicBezTo>
                    <a:pt x="18757" y="3478"/>
                    <a:pt x="18606" y="3504"/>
                    <a:pt x="18457" y="3504"/>
                  </a:cubicBezTo>
                  <a:cubicBezTo>
                    <a:pt x="18349" y="3504"/>
                    <a:pt x="18241" y="3490"/>
                    <a:pt x="18146" y="3459"/>
                  </a:cubicBezTo>
                  <a:cubicBezTo>
                    <a:pt x="17946" y="3359"/>
                    <a:pt x="17921" y="3208"/>
                    <a:pt x="18096" y="3108"/>
                  </a:cubicBezTo>
                  <a:lnTo>
                    <a:pt x="17495" y="2883"/>
                  </a:lnTo>
                  <a:cubicBezTo>
                    <a:pt x="17401" y="2936"/>
                    <a:pt x="17264" y="2961"/>
                    <a:pt x="17126" y="2961"/>
                  </a:cubicBezTo>
                  <a:cubicBezTo>
                    <a:pt x="17006" y="2961"/>
                    <a:pt x="16886" y="2942"/>
                    <a:pt x="16793" y="2908"/>
                  </a:cubicBezTo>
                  <a:cubicBezTo>
                    <a:pt x="16567" y="2807"/>
                    <a:pt x="16542" y="2657"/>
                    <a:pt x="16718" y="2557"/>
                  </a:cubicBezTo>
                  <a:lnTo>
                    <a:pt x="16116" y="2331"/>
                  </a:lnTo>
                  <a:cubicBezTo>
                    <a:pt x="16022" y="2385"/>
                    <a:pt x="15885" y="2410"/>
                    <a:pt x="15747" y="2410"/>
                  </a:cubicBezTo>
                  <a:cubicBezTo>
                    <a:pt x="15628" y="2410"/>
                    <a:pt x="15508" y="2391"/>
                    <a:pt x="15415" y="2356"/>
                  </a:cubicBezTo>
                  <a:cubicBezTo>
                    <a:pt x="15214" y="2256"/>
                    <a:pt x="15189" y="2106"/>
                    <a:pt x="15364" y="2005"/>
                  </a:cubicBezTo>
                  <a:lnTo>
                    <a:pt x="14763" y="1780"/>
                  </a:lnTo>
                  <a:cubicBezTo>
                    <a:pt x="14669" y="1833"/>
                    <a:pt x="14532" y="1858"/>
                    <a:pt x="14390" y="1858"/>
                  </a:cubicBezTo>
                  <a:cubicBezTo>
                    <a:pt x="14267" y="1858"/>
                    <a:pt x="14141" y="1840"/>
                    <a:pt x="14036" y="1805"/>
                  </a:cubicBezTo>
                  <a:cubicBezTo>
                    <a:pt x="13836" y="1705"/>
                    <a:pt x="13811" y="1554"/>
                    <a:pt x="13986" y="1454"/>
                  </a:cubicBezTo>
                  <a:lnTo>
                    <a:pt x="13384" y="1228"/>
                  </a:lnTo>
                  <a:cubicBezTo>
                    <a:pt x="13290" y="1282"/>
                    <a:pt x="13153" y="1307"/>
                    <a:pt x="13015" y="1307"/>
                  </a:cubicBezTo>
                  <a:cubicBezTo>
                    <a:pt x="12896" y="1307"/>
                    <a:pt x="12776" y="1288"/>
                    <a:pt x="12683" y="1253"/>
                  </a:cubicBezTo>
                  <a:cubicBezTo>
                    <a:pt x="12457" y="1153"/>
                    <a:pt x="12457" y="1003"/>
                    <a:pt x="12633" y="903"/>
                  </a:cubicBezTo>
                  <a:lnTo>
                    <a:pt x="12031" y="677"/>
                  </a:lnTo>
                  <a:cubicBezTo>
                    <a:pt x="11924" y="731"/>
                    <a:pt x="11787" y="756"/>
                    <a:pt x="11649" y="756"/>
                  </a:cubicBezTo>
                  <a:cubicBezTo>
                    <a:pt x="11530" y="756"/>
                    <a:pt x="11409" y="737"/>
                    <a:pt x="11304" y="702"/>
                  </a:cubicBezTo>
                  <a:cubicBezTo>
                    <a:pt x="11104" y="602"/>
                    <a:pt x="11079" y="451"/>
                    <a:pt x="11254" y="351"/>
                  </a:cubicBezTo>
                  <a:lnTo>
                    <a:pt x="103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4379;p129">
              <a:extLst>
                <a:ext uri="{FF2B5EF4-FFF2-40B4-BE49-F238E27FC236}">
                  <a16:creationId xmlns:a16="http://schemas.microsoft.com/office/drawing/2014/main" id="{968C25CD-15C6-F852-BCA3-E16A0506C255}"/>
                </a:ext>
              </a:extLst>
            </p:cNvPr>
            <p:cNvSpPr/>
            <p:nvPr/>
          </p:nvSpPr>
          <p:spPr>
            <a:xfrm>
              <a:off x="5102344" y="3811946"/>
              <a:ext cx="276503" cy="133160"/>
            </a:xfrm>
            <a:custGeom>
              <a:avLst/>
              <a:gdLst/>
              <a:ahLst/>
              <a:cxnLst/>
              <a:rect l="l" t="t" r="r" b="b"/>
              <a:pathLst>
                <a:path w="15615" h="7520" extrusionOk="0">
                  <a:moveTo>
                    <a:pt x="8572" y="1"/>
                  </a:moveTo>
                  <a:lnTo>
                    <a:pt x="1" y="4687"/>
                  </a:lnTo>
                  <a:lnTo>
                    <a:pt x="7043" y="7519"/>
                  </a:lnTo>
                  <a:lnTo>
                    <a:pt x="15615" y="2833"/>
                  </a:lnTo>
                  <a:lnTo>
                    <a:pt x="8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855" name="Google Shape;4380;p129">
              <a:extLst>
                <a:ext uri="{FF2B5EF4-FFF2-40B4-BE49-F238E27FC236}">
                  <a16:creationId xmlns:a16="http://schemas.microsoft.com/office/drawing/2014/main" id="{6325682A-6FA3-68A2-1AD1-A77643433BB2}"/>
                </a:ext>
              </a:extLst>
            </p:cNvPr>
            <p:cNvSpPr/>
            <p:nvPr/>
          </p:nvSpPr>
          <p:spPr>
            <a:xfrm flipH="1">
              <a:off x="6704944" y="3379020"/>
              <a:ext cx="249956" cy="313554"/>
            </a:xfrm>
            <a:custGeom>
              <a:avLst/>
              <a:gdLst/>
              <a:ahLst/>
              <a:cxnLst/>
              <a:rect l="l" t="t" r="r" b="b"/>
              <a:pathLst>
                <a:path w="14086" h="17670" extrusionOk="0">
                  <a:moveTo>
                    <a:pt x="11880" y="0"/>
                  </a:moveTo>
                  <a:cubicBezTo>
                    <a:pt x="10933" y="362"/>
                    <a:pt x="8842" y="507"/>
                    <a:pt x="6628" y="507"/>
                  </a:cubicBezTo>
                  <a:cubicBezTo>
                    <a:pt x="4094" y="507"/>
                    <a:pt x="1400" y="318"/>
                    <a:pt x="75" y="50"/>
                  </a:cubicBezTo>
                  <a:lnTo>
                    <a:pt x="75" y="50"/>
                  </a:lnTo>
                  <a:cubicBezTo>
                    <a:pt x="0" y="3609"/>
                    <a:pt x="1103" y="13058"/>
                    <a:pt x="1103" y="13058"/>
                  </a:cubicBezTo>
                  <a:lnTo>
                    <a:pt x="5489" y="17669"/>
                  </a:lnTo>
                  <a:lnTo>
                    <a:pt x="14086" y="15213"/>
                  </a:lnTo>
                  <a:lnTo>
                    <a:pt x="13760" y="6115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56" name="รูปภาพ 5" descr="logo.jpg">
            <a:extLst>
              <a:ext uri="{FF2B5EF4-FFF2-40B4-BE49-F238E27FC236}">
                <a16:creationId xmlns:a16="http://schemas.microsoft.com/office/drawing/2014/main" id="{A38D3744-7D43-6B2E-9151-03ACDBE57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6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0" grpId="0" animBg="1"/>
      <p:bldP spid="2832" grpId="0"/>
      <p:bldP spid="2833" grpId="0" animBg="1"/>
      <p:bldP spid="2836" grpId="0" animBg="1"/>
      <p:bldP spid="2839" grpId="0" animBg="1"/>
      <p:bldP spid="2840" grpId="0" animBg="1"/>
      <p:bldP spid="2843" grpId="0" animBg="1"/>
      <p:bldP spid="2844" grpId="0" animBg="1"/>
      <p:bldP spid="2847" grpId="0" animBg="1"/>
      <p:bldP spid="2850" grpId="0" animBg="1"/>
      <p:bldP spid="2" grpId="0"/>
      <p:bldP spid="2835" grpId="0"/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EA8AB5-7F51-36FC-DA0B-3D7A2B8A4E1D}"/>
              </a:ext>
            </a:extLst>
          </p:cNvPr>
          <p:cNvGrpSpPr/>
          <p:nvPr/>
        </p:nvGrpSpPr>
        <p:grpSpPr>
          <a:xfrm>
            <a:off x="3057914" y="1489903"/>
            <a:ext cx="5214072" cy="1941393"/>
            <a:chOff x="3137424" y="2560183"/>
            <a:chExt cx="5214072" cy="194139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E606BF-5344-54ED-E839-A239716DE3D2}"/>
                </a:ext>
              </a:extLst>
            </p:cNvPr>
            <p:cNvSpPr/>
            <p:nvPr/>
          </p:nvSpPr>
          <p:spPr>
            <a:xfrm>
              <a:off x="3137424" y="3195834"/>
              <a:ext cx="719442" cy="699450"/>
            </a:xfrm>
            <a:custGeom>
              <a:avLst/>
              <a:gdLst>
                <a:gd name="connsiteX0" fmla="*/ 95362 w 719442"/>
                <a:gd name="connsiteY0" fmla="*/ 267470 h 699450"/>
                <a:gd name="connsiteX1" fmla="*/ 277466 w 719442"/>
                <a:gd name="connsiteY1" fmla="*/ 267470 h 699450"/>
                <a:gd name="connsiteX2" fmla="*/ 277466 w 719442"/>
                <a:gd name="connsiteY2" fmla="*/ 92712 h 699450"/>
                <a:gd name="connsiteX3" fmla="*/ 441976 w 719442"/>
                <a:gd name="connsiteY3" fmla="*/ 92712 h 699450"/>
                <a:gd name="connsiteX4" fmla="*/ 441976 w 719442"/>
                <a:gd name="connsiteY4" fmla="*/ 267470 h 699450"/>
                <a:gd name="connsiteX5" fmla="*/ 624080 w 719442"/>
                <a:gd name="connsiteY5" fmla="*/ 267470 h 699450"/>
                <a:gd name="connsiteX6" fmla="*/ 624080 w 719442"/>
                <a:gd name="connsiteY6" fmla="*/ 431980 h 699450"/>
                <a:gd name="connsiteX7" fmla="*/ 441976 w 719442"/>
                <a:gd name="connsiteY7" fmla="*/ 431980 h 699450"/>
                <a:gd name="connsiteX8" fmla="*/ 441976 w 719442"/>
                <a:gd name="connsiteY8" fmla="*/ 606738 h 699450"/>
                <a:gd name="connsiteX9" fmla="*/ 277466 w 719442"/>
                <a:gd name="connsiteY9" fmla="*/ 606738 h 699450"/>
                <a:gd name="connsiteX10" fmla="*/ 277466 w 719442"/>
                <a:gd name="connsiteY10" fmla="*/ 431980 h 699450"/>
                <a:gd name="connsiteX11" fmla="*/ 95362 w 719442"/>
                <a:gd name="connsiteY11" fmla="*/ 431980 h 699450"/>
                <a:gd name="connsiteX12" fmla="*/ 95362 w 719442"/>
                <a:gd name="connsiteY12" fmla="*/ 267470 h 69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9442" h="699450">
                  <a:moveTo>
                    <a:pt x="95362" y="267470"/>
                  </a:moveTo>
                  <a:lnTo>
                    <a:pt x="277466" y="267470"/>
                  </a:lnTo>
                  <a:lnTo>
                    <a:pt x="277466" y="92712"/>
                  </a:lnTo>
                  <a:lnTo>
                    <a:pt x="441976" y="92712"/>
                  </a:lnTo>
                  <a:lnTo>
                    <a:pt x="441976" y="267470"/>
                  </a:lnTo>
                  <a:lnTo>
                    <a:pt x="624080" y="267470"/>
                  </a:lnTo>
                  <a:lnTo>
                    <a:pt x="624080" y="431980"/>
                  </a:lnTo>
                  <a:lnTo>
                    <a:pt x="441976" y="431980"/>
                  </a:lnTo>
                  <a:lnTo>
                    <a:pt x="441976" y="606738"/>
                  </a:lnTo>
                  <a:lnTo>
                    <a:pt x="277466" y="606738"/>
                  </a:lnTo>
                  <a:lnTo>
                    <a:pt x="277466" y="431980"/>
                  </a:lnTo>
                  <a:lnTo>
                    <a:pt x="95362" y="431980"/>
                  </a:lnTo>
                  <a:lnTo>
                    <a:pt x="95362" y="26747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62" tIns="267470" rIns="95362" bIns="26747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2800" kern="1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79C5BBA-6CAD-DE3E-AEA3-FA424B5642A0}"/>
                </a:ext>
              </a:extLst>
            </p:cNvPr>
            <p:cNvSpPr/>
            <p:nvPr/>
          </p:nvSpPr>
          <p:spPr>
            <a:xfrm>
              <a:off x="5652890" y="3227155"/>
              <a:ext cx="533675" cy="668129"/>
            </a:xfrm>
            <a:custGeom>
              <a:avLst/>
              <a:gdLst>
                <a:gd name="connsiteX0" fmla="*/ 70739 w 533675"/>
                <a:gd name="connsiteY0" fmla="*/ 137635 h 668129"/>
                <a:gd name="connsiteX1" fmla="*/ 462936 w 533675"/>
                <a:gd name="connsiteY1" fmla="*/ 137635 h 668129"/>
                <a:gd name="connsiteX2" fmla="*/ 462936 w 533675"/>
                <a:gd name="connsiteY2" fmla="*/ 294779 h 668129"/>
                <a:gd name="connsiteX3" fmla="*/ 70739 w 533675"/>
                <a:gd name="connsiteY3" fmla="*/ 294779 h 668129"/>
                <a:gd name="connsiteX4" fmla="*/ 70739 w 533675"/>
                <a:gd name="connsiteY4" fmla="*/ 137635 h 668129"/>
                <a:gd name="connsiteX5" fmla="*/ 70739 w 533675"/>
                <a:gd name="connsiteY5" fmla="*/ 373350 h 668129"/>
                <a:gd name="connsiteX6" fmla="*/ 462936 w 533675"/>
                <a:gd name="connsiteY6" fmla="*/ 373350 h 668129"/>
                <a:gd name="connsiteX7" fmla="*/ 462936 w 533675"/>
                <a:gd name="connsiteY7" fmla="*/ 530494 h 668129"/>
                <a:gd name="connsiteX8" fmla="*/ 70739 w 533675"/>
                <a:gd name="connsiteY8" fmla="*/ 530494 h 668129"/>
                <a:gd name="connsiteX9" fmla="*/ 70739 w 533675"/>
                <a:gd name="connsiteY9" fmla="*/ 373350 h 66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675" h="668129">
                  <a:moveTo>
                    <a:pt x="70739" y="137635"/>
                  </a:moveTo>
                  <a:lnTo>
                    <a:pt x="462936" y="137635"/>
                  </a:lnTo>
                  <a:lnTo>
                    <a:pt x="462936" y="294779"/>
                  </a:lnTo>
                  <a:lnTo>
                    <a:pt x="70739" y="294779"/>
                  </a:lnTo>
                  <a:lnTo>
                    <a:pt x="70739" y="137635"/>
                  </a:lnTo>
                  <a:close/>
                  <a:moveTo>
                    <a:pt x="70739" y="373350"/>
                  </a:moveTo>
                  <a:lnTo>
                    <a:pt x="462936" y="373350"/>
                  </a:lnTo>
                  <a:lnTo>
                    <a:pt x="462936" y="530494"/>
                  </a:lnTo>
                  <a:lnTo>
                    <a:pt x="70739" y="530494"/>
                  </a:lnTo>
                  <a:lnTo>
                    <a:pt x="70739" y="37335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739" tIns="137635" rIns="70739" bIns="13763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2800" kern="1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8780CC5-E220-D129-EAF6-45651891265C}"/>
                </a:ext>
              </a:extLst>
            </p:cNvPr>
            <p:cNvSpPr/>
            <p:nvPr/>
          </p:nvSpPr>
          <p:spPr>
            <a:xfrm>
              <a:off x="6364880" y="2560183"/>
              <a:ext cx="1986616" cy="1941393"/>
            </a:xfrm>
            <a:custGeom>
              <a:avLst/>
              <a:gdLst>
                <a:gd name="connsiteX0" fmla="*/ 0 w 1986616"/>
                <a:gd name="connsiteY0" fmla="*/ 1238417 h 2476833"/>
                <a:gd name="connsiteX1" fmla="*/ 993308 w 1986616"/>
                <a:gd name="connsiteY1" fmla="*/ 0 h 2476833"/>
                <a:gd name="connsiteX2" fmla="*/ 1986616 w 1986616"/>
                <a:gd name="connsiteY2" fmla="*/ 1238417 h 2476833"/>
                <a:gd name="connsiteX3" fmla="*/ 993308 w 1986616"/>
                <a:gd name="connsiteY3" fmla="*/ 2476834 h 2476833"/>
                <a:gd name="connsiteX4" fmla="*/ 0 w 1986616"/>
                <a:gd name="connsiteY4" fmla="*/ 1238417 h 247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616" h="2476833">
                  <a:moveTo>
                    <a:pt x="0" y="1238417"/>
                  </a:moveTo>
                  <a:cubicBezTo>
                    <a:pt x="0" y="554458"/>
                    <a:pt x="444719" y="0"/>
                    <a:pt x="993308" y="0"/>
                  </a:cubicBezTo>
                  <a:cubicBezTo>
                    <a:pt x="1541897" y="0"/>
                    <a:pt x="1986616" y="554458"/>
                    <a:pt x="1986616" y="1238417"/>
                  </a:cubicBezTo>
                  <a:cubicBezTo>
                    <a:pt x="1986616" y="1922376"/>
                    <a:pt x="1541897" y="2476834"/>
                    <a:pt x="993308" y="2476834"/>
                  </a:cubicBezTo>
                  <a:cubicBezTo>
                    <a:pt x="444719" y="2476834"/>
                    <a:pt x="0" y="1922376"/>
                    <a:pt x="0" y="123841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31573" tIns="403364" rIns="331573" bIns="40336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2800" b="1" kern="12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วินัย</a:t>
              </a:r>
              <a:br>
                <a:rPr lang="th-TH" sz="2800" b="1" kern="1200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2800" b="1" kern="12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ไม่ร้ายแรง</a:t>
              </a:r>
              <a:endParaRPr lang="en-CA" sz="2800" b="1" kern="12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8" name="รูปภาพ 5" descr="logo.jpg">
            <a:extLst>
              <a:ext uri="{FF2B5EF4-FFF2-40B4-BE49-F238E27FC236}">
                <a16:creationId xmlns:a16="http://schemas.microsoft.com/office/drawing/2014/main" id="{DDD0E36C-1387-6234-33CE-B7F121A4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CB0687-FEF4-401E-7D2C-8291AE91158E}"/>
              </a:ext>
            </a:extLst>
          </p:cNvPr>
          <p:cNvSpPr txBox="1"/>
          <p:nvPr/>
        </p:nvSpPr>
        <p:spPr>
          <a:xfrm>
            <a:off x="288738" y="2215147"/>
            <a:ext cx="2858184" cy="1029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kern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ไม่อุทิศเวลา ละทิ้ง ทอดทิ้ง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(เจตนา)</a:t>
            </a:r>
            <a:endParaRPr lang="en-CA" sz="2800" b="1" kern="1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4F1CA-FA2C-43D1-638C-C49927BC32B3}"/>
              </a:ext>
            </a:extLst>
          </p:cNvPr>
          <p:cNvSpPr txBox="1"/>
          <p:nvPr/>
        </p:nvSpPr>
        <p:spPr>
          <a:xfrm>
            <a:off x="3689425" y="2245487"/>
            <a:ext cx="1883955" cy="49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800" b="1" kern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ไม่มีเหตุสมควร</a:t>
            </a:r>
            <a:endParaRPr lang="en-CA" sz="2800" b="1" kern="1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965AC0-4307-9BFA-A008-7A1F02CA36C1}"/>
              </a:ext>
            </a:extLst>
          </p:cNvPr>
          <p:cNvSpPr/>
          <p:nvPr/>
        </p:nvSpPr>
        <p:spPr>
          <a:xfrm rot="3744538">
            <a:off x="559183" y="3602253"/>
            <a:ext cx="140611" cy="157317"/>
          </a:xfrm>
          <a:custGeom>
            <a:avLst/>
            <a:gdLst>
              <a:gd name="connsiteX0" fmla="*/ 0 w 145429"/>
              <a:gd name="connsiteY0" fmla="*/ 162708 h 162707"/>
              <a:gd name="connsiteX1" fmla="*/ 145429 w 145429"/>
              <a:gd name="connsiteY1" fmla="*/ 89273 h 162707"/>
              <a:gd name="connsiteX2" fmla="*/ 10079 w 145429"/>
              <a:gd name="connsiteY2" fmla="*/ 0 h 16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429" h="162707">
                <a:moveTo>
                  <a:pt x="0" y="162708"/>
                </a:moveTo>
                <a:lnTo>
                  <a:pt x="145429" y="89273"/>
                </a:lnTo>
                <a:lnTo>
                  <a:pt x="10079" y="0"/>
                </a:lnTo>
                <a:close/>
              </a:path>
            </a:pathLst>
          </a:custGeom>
          <a:solidFill>
            <a:schemeClr val="tx1"/>
          </a:solidFill>
          <a:ln w="143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108E3C-5DD8-73C6-5D22-ADD3DCB0BB5A}"/>
              </a:ext>
            </a:extLst>
          </p:cNvPr>
          <p:cNvSpPr/>
          <p:nvPr/>
        </p:nvSpPr>
        <p:spPr>
          <a:xfrm>
            <a:off x="5247655" y="3593609"/>
            <a:ext cx="206994" cy="372087"/>
          </a:xfrm>
          <a:custGeom>
            <a:avLst/>
            <a:gdLst>
              <a:gd name="connsiteX0" fmla="*/ 130706 w 206994"/>
              <a:gd name="connsiteY0" fmla="*/ 372087 h 372087"/>
              <a:gd name="connsiteX1" fmla="*/ 122785 w 206994"/>
              <a:gd name="connsiteY1" fmla="*/ 43342 h 372087"/>
              <a:gd name="connsiteX2" fmla="*/ 178236 w 206994"/>
              <a:gd name="connsiteY2" fmla="*/ 1753 h 372087"/>
              <a:gd name="connsiteX3" fmla="*/ 178236 w 206994"/>
              <a:gd name="connsiteY3" fmla="*/ 1753 h 372087"/>
              <a:gd name="connsiteX4" fmla="*/ 198040 w 206994"/>
              <a:gd name="connsiteY4" fmla="*/ 67107 h 372087"/>
              <a:gd name="connsiteX5" fmla="*/ 0 w 206994"/>
              <a:gd name="connsiteY5" fmla="*/ 328519 h 37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994" h="372087">
                <a:moveTo>
                  <a:pt x="130706" y="372087"/>
                </a:moveTo>
                <a:lnTo>
                  <a:pt x="122785" y="43342"/>
                </a:lnTo>
                <a:cubicBezTo>
                  <a:pt x="122785" y="13636"/>
                  <a:pt x="150510" y="-6168"/>
                  <a:pt x="178236" y="1753"/>
                </a:cubicBezTo>
                <a:lnTo>
                  <a:pt x="178236" y="1753"/>
                </a:lnTo>
                <a:cubicBezTo>
                  <a:pt x="205961" y="11655"/>
                  <a:pt x="215863" y="43342"/>
                  <a:pt x="198040" y="67107"/>
                </a:cubicBezTo>
                <a:lnTo>
                  <a:pt x="0" y="328519"/>
                </a:lnTo>
              </a:path>
            </a:pathLst>
          </a:custGeom>
          <a:noFill/>
          <a:ln w="39536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E5D305D-26E1-2296-7187-ED0D1B6A9D29}"/>
              </a:ext>
            </a:extLst>
          </p:cNvPr>
          <p:cNvSpPr/>
          <p:nvPr/>
        </p:nvSpPr>
        <p:spPr>
          <a:xfrm>
            <a:off x="1427154" y="4767240"/>
            <a:ext cx="223399" cy="370940"/>
          </a:xfrm>
          <a:custGeom>
            <a:avLst/>
            <a:gdLst>
              <a:gd name="connsiteX0" fmla="*/ 223400 w 223399"/>
              <a:gd name="connsiteY0" fmla="*/ 321431 h 370940"/>
              <a:gd name="connsiteX1" fmla="*/ 9517 w 223399"/>
              <a:gd name="connsiteY1" fmla="*/ 69920 h 370940"/>
              <a:gd name="connsiteX2" fmla="*/ 27341 w 223399"/>
              <a:gd name="connsiteY2" fmla="*/ 2587 h 370940"/>
              <a:gd name="connsiteX3" fmla="*/ 27341 w 223399"/>
              <a:gd name="connsiteY3" fmla="*/ 2587 h 370940"/>
              <a:gd name="connsiteX4" fmla="*/ 84772 w 223399"/>
              <a:gd name="connsiteY4" fmla="*/ 40214 h 370940"/>
              <a:gd name="connsiteX5" fmla="*/ 92694 w 223399"/>
              <a:gd name="connsiteY5" fmla="*/ 370941 h 37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399" h="370940">
                <a:moveTo>
                  <a:pt x="223400" y="321431"/>
                </a:moveTo>
                <a:lnTo>
                  <a:pt x="9517" y="69920"/>
                </a:lnTo>
                <a:cubicBezTo>
                  <a:pt x="-8307" y="48136"/>
                  <a:pt x="-385" y="14469"/>
                  <a:pt x="27341" y="2587"/>
                </a:cubicBezTo>
                <a:lnTo>
                  <a:pt x="27341" y="2587"/>
                </a:lnTo>
                <a:cubicBezTo>
                  <a:pt x="55066" y="-7315"/>
                  <a:pt x="82792" y="12489"/>
                  <a:pt x="84772" y="40214"/>
                </a:cubicBezTo>
                <a:lnTo>
                  <a:pt x="92694" y="370941"/>
                </a:lnTo>
              </a:path>
            </a:pathLst>
          </a:custGeom>
          <a:noFill/>
          <a:ln w="39536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43CF511F-EA19-1A8A-924C-23F272B8450A}"/>
              </a:ext>
            </a:extLst>
          </p:cNvPr>
          <p:cNvGrpSpPr/>
          <p:nvPr/>
        </p:nvGrpSpPr>
        <p:grpSpPr>
          <a:xfrm rot="1614758" flipH="1">
            <a:off x="7921122" y="3302047"/>
            <a:ext cx="164278" cy="164278"/>
            <a:chOff x="4186109" y="336154"/>
            <a:chExt cx="169907" cy="16990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481A17-7AFD-191B-68E4-97BFAEE1FDE5}"/>
                </a:ext>
              </a:extLst>
            </p:cNvPr>
            <p:cNvSpPr/>
            <p:nvPr/>
          </p:nvSpPr>
          <p:spPr>
            <a:xfrm>
              <a:off x="4186109" y="409588"/>
              <a:ext cx="169907" cy="23038"/>
            </a:xfrm>
            <a:custGeom>
              <a:avLst/>
              <a:gdLst>
                <a:gd name="connsiteX0" fmla="*/ 0 w 169907"/>
                <a:gd name="connsiteY0" fmla="*/ 0 h 23038"/>
                <a:gd name="connsiteX1" fmla="*/ 169907 w 169907"/>
                <a:gd name="connsiteY1" fmla="*/ 23038 h 2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907" h="23038">
                  <a:moveTo>
                    <a:pt x="0" y="0"/>
                  </a:moveTo>
                  <a:lnTo>
                    <a:pt x="169907" y="23038"/>
                  </a:lnTo>
                </a:path>
              </a:pathLst>
            </a:custGeom>
            <a:ln w="28792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B69522-6C5A-567F-D39E-3FD6D685E8B9}"/>
                </a:ext>
              </a:extLst>
            </p:cNvPr>
            <p:cNvSpPr/>
            <p:nvPr/>
          </p:nvSpPr>
          <p:spPr>
            <a:xfrm>
              <a:off x="4259543" y="336154"/>
              <a:ext cx="23038" cy="169907"/>
            </a:xfrm>
            <a:custGeom>
              <a:avLst/>
              <a:gdLst>
                <a:gd name="connsiteX0" fmla="*/ 23038 w 23038"/>
                <a:gd name="connsiteY0" fmla="*/ 0 h 169907"/>
                <a:gd name="connsiteX1" fmla="*/ 0 w 23038"/>
                <a:gd name="connsiteY1" fmla="*/ 169907 h 16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38" h="169907">
                  <a:moveTo>
                    <a:pt x="23038" y="0"/>
                  </a:moveTo>
                  <a:lnTo>
                    <a:pt x="0" y="169907"/>
                  </a:lnTo>
                </a:path>
              </a:pathLst>
            </a:custGeom>
            <a:ln w="28792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CE708B-68A5-FCE2-AF05-9521A89FF3A9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82 (5)  </a:t>
            </a:r>
          </a:p>
        </p:txBody>
      </p:sp>
      <p:pic>
        <p:nvPicPr>
          <p:cNvPr id="19" name="Graphic 18" descr="Daily calendar outline">
            <a:extLst>
              <a:ext uri="{FF2B5EF4-FFF2-40B4-BE49-F238E27FC236}">
                <a16:creationId xmlns:a16="http://schemas.microsoft.com/office/drawing/2014/main" id="{3F8028F0-43F5-A1C1-4F29-15378C347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94334">
            <a:off x="748497" y="294801"/>
            <a:ext cx="1357313" cy="13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8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82 (6)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2593723" y="1396170"/>
            <a:ext cx="3956553" cy="65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ต้องรักษาความลับของทางราชการ</a:t>
            </a:r>
          </a:p>
        </p:txBody>
      </p:sp>
      <p:sp>
        <p:nvSpPr>
          <p:cNvPr id="4" name="Google Shape;1653;p84">
            <a:extLst>
              <a:ext uri="{FF2B5EF4-FFF2-40B4-BE49-F238E27FC236}">
                <a16:creationId xmlns:a16="http://schemas.microsoft.com/office/drawing/2014/main" id="{610DCCD2-FD14-A011-BA64-F8651145DBF6}"/>
              </a:ext>
            </a:extLst>
          </p:cNvPr>
          <p:cNvSpPr/>
          <p:nvPr/>
        </p:nvSpPr>
        <p:spPr>
          <a:xfrm>
            <a:off x="2608479" y="2242397"/>
            <a:ext cx="383006" cy="729405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4" name="Google Shape;1653;p84">
            <a:extLst>
              <a:ext uri="{FF2B5EF4-FFF2-40B4-BE49-F238E27FC236}">
                <a16:creationId xmlns:a16="http://schemas.microsoft.com/office/drawing/2014/main" id="{5F33C86D-63F9-8835-6EEB-B8C1AA90C300}"/>
              </a:ext>
            </a:extLst>
          </p:cNvPr>
          <p:cNvSpPr/>
          <p:nvPr/>
        </p:nvSpPr>
        <p:spPr>
          <a:xfrm>
            <a:off x="4341397" y="2405561"/>
            <a:ext cx="383006" cy="585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" name="Google Shape;1653;p84">
            <a:extLst>
              <a:ext uri="{FF2B5EF4-FFF2-40B4-BE49-F238E27FC236}">
                <a16:creationId xmlns:a16="http://schemas.microsoft.com/office/drawing/2014/main" id="{74B32A6C-ECC8-07DA-F244-DBF245F83569}"/>
              </a:ext>
            </a:extLst>
          </p:cNvPr>
          <p:cNvSpPr/>
          <p:nvPr/>
        </p:nvSpPr>
        <p:spPr>
          <a:xfrm>
            <a:off x="6042517" y="2646947"/>
            <a:ext cx="383006" cy="324855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34939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B56082-43AB-27D0-1A50-EF073AFD76C8}"/>
              </a:ext>
            </a:extLst>
          </p:cNvPr>
          <p:cNvSpPr txBox="1"/>
          <p:nvPr/>
        </p:nvSpPr>
        <p:spPr>
          <a:xfrm>
            <a:off x="2173569" y="3251787"/>
            <a:ext cx="121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ลับที่สุด</a:t>
            </a:r>
            <a:endParaRPr lang="en-US" sz="2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5F4984-FE71-22CA-1F1A-AC1657606177}"/>
              </a:ext>
            </a:extLst>
          </p:cNvPr>
          <p:cNvSpPr txBox="1"/>
          <p:nvPr/>
        </p:nvSpPr>
        <p:spPr>
          <a:xfrm>
            <a:off x="3927431" y="3251787"/>
            <a:ext cx="121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ลับมาก</a:t>
            </a:r>
            <a:endParaRPr lang="en-US" sz="2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C052AA-6B9D-45F0-CDC5-27939D8582C5}"/>
              </a:ext>
            </a:extLst>
          </p:cNvPr>
          <p:cNvSpPr txBox="1"/>
          <p:nvPr/>
        </p:nvSpPr>
        <p:spPr>
          <a:xfrm>
            <a:off x="5625602" y="3251608"/>
            <a:ext cx="121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ลับ</a:t>
            </a:r>
            <a:endParaRPr lang="en-US" sz="2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9BB472-3637-D1FD-9726-FA219608E1F1}"/>
              </a:ext>
            </a:extLst>
          </p:cNvPr>
          <p:cNvSpPr txBox="1"/>
          <p:nvPr/>
        </p:nvSpPr>
        <p:spPr>
          <a:xfrm>
            <a:off x="715019" y="4173714"/>
            <a:ext cx="429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* ระเบียบว่าด้วยการรักษาความลับของทางราชการ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0824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82 (9)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646268" y="1348044"/>
            <a:ext cx="8043969" cy="1776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ต้องวางตนเป็นกลางทางการเมือง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ในการ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ปฏิบัติหน้าที่ราชการและในการปฏิบัติการอื่นที่เกี่ยวข้องกับประชาชน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กับจะต้อง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ปฏิบัติตามระเบียบของทางราชการว่าด้วยมารยาททางการเมือง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ของข้าราชการด้วย</a:t>
            </a:r>
          </a:p>
        </p:txBody>
      </p:sp>
      <p:grpSp>
        <p:nvGrpSpPr>
          <p:cNvPr id="7" name="Google Shape;708;p69">
            <a:extLst>
              <a:ext uri="{FF2B5EF4-FFF2-40B4-BE49-F238E27FC236}">
                <a16:creationId xmlns:a16="http://schemas.microsoft.com/office/drawing/2014/main" id="{5CCE715F-7AFA-3CBE-F449-95A6BCB675B4}"/>
              </a:ext>
            </a:extLst>
          </p:cNvPr>
          <p:cNvGrpSpPr/>
          <p:nvPr/>
        </p:nvGrpSpPr>
        <p:grpSpPr>
          <a:xfrm>
            <a:off x="3513908" y="3070635"/>
            <a:ext cx="2471976" cy="1696605"/>
            <a:chOff x="2566874" y="1450963"/>
            <a:chExt cx="4010343" cy="2752442"/>
          </a:xfrm>
        </p:grpSpPr>
        <p:sp>
          <p:nvSpPr>
            <p:cNvPr id="8" name="Google Shape;709;p69">
              <a:extLst>
                <a:ext uri="{FF2B5EF4-FFF2-40B4-BE49-F238E27FC236}">
                  <a16:creationId xmlns:a16="http://schemas.microsoft.com/office/drawing/2014/main" id="{30CEDBAE-107C-C36D-00E6-5A40B1BDE22A}"/>
                </a:ext>
              </a:extLst>
            </p:cNvPr>
            <p:cNvSpPr/>
            <p:nvPr/>
          </p:nvSpPr>
          <p:spPr>
            <a:xfrm>
              <a:off x="2566874" y="2805134"/>
              <a:ext cx="4010343" cy="1100328"/>
            </a:xfrm>
            <a:custGeom>
              <a:avLst/>
              <a:gdLst/>
              <a:ahLst/>
              <a:cxnLst/>
              <a:rect l="l" t="t" r="r" b="b"/>
              <a:pathLst>
                <a:path w="172007" h="47194" extrusionOk="0">
                  <a:moveTo>
                    <a:pt x="155741" y="1"/>
                  </a:moveTo>
                  <a:lnTo>
                    <a:pt x="143260" y="226"/>
                  </a:lnTo>
                  <a:lnTo>
                    <a:pt x="126468" y="6868"/>
                  </a:lnTo>
                  <a:lnTo>
                    <a:pt x="138849" y="15389"/>
                  </a:lnTo>
                  <a:lnTo>
                    <a:pt x="41906" y="17093"/>
                  </a:lnTo>
                  <a:lnTo>
                    <a:pt x="40527" y="17895"/>
                  </a:lnTo>
                  <a:lnTo>
                    <a:pt x="47244" y="11429"/>
                  </a:lnTo>
                  <a:lnTo>
                    <a:pt x="41580" y="6918"/>
                  </a:lnTo>
                  <a:cubicBezTo>
                    <a:pt x="41580" y="6918"/>
                    <a:pt x="24613" y="12883"/>
                    <a:pt x="12307" y="16442"/>
                  </a:cubicBezTo>
                  <a:cubicBezTo>
                    <a:pt x="1" y="20026"/>
                    <a:pt x="3134" y="26266"/>
                    <a:pt x="12808" y="29349"/>
                  </a:cubicBezTo>
                  <a:cubicBezTo>
                    <a:pt x="15189" y="30101"/>
                    <a:pt x="17169" y="30427"/>
                    <a:pt x="18948" y="30427"/>
                  </a:cubicBezTo>
                  <a:cubicBezTo>
                    <a:pt x="19926" y="30427"/>
                    <a:pt x="20853" y="30327"/>
                    <a:pt x="21705" y="30151"/>
                  </a:cubicBezTo>
                  <a:lnTo>
                    <a:pt x="21705" y="30151"/>
                  </a:lnTo>
                  <a:cubicBezTo>
                    <a:pt x="18121" y="33911"/>
                    <a:pt x="12833" y="39926"/>
                    <a:pt x="12808" y="42958"/>
                  </a:cubicBezTo>
                  <a:cubicBezTo>
                    <a:pt x="12783" y="45565"/>
                    <a:pt x="16643" y="47194"/>
                    <a:pt x="25314" y="47194"/>
                  </a:cubicBezTo>
                  <a:lnTo>
                    <a:pt x="158097" y="47194"/>
                  </a:lnTo>
                  <a:cubicBezTo>
                    <a:pt x="165064" y="47194"/>
                    <a:pt x="164789" y="41630"/>
                    <a:pt x="161831" y="38522"/>
                  </a:cubicBezTo>
                  <a:cubicBezTo>
                    <a:pt x="159325" y="35916"/>
                    <a:pt x="145265" y="21329"/>
                    <a:pt x="140829" y="16743"/>
                  </a:cubicBezTo>
                  <a:lnTo>
                    <a:pt x="140829" y="16743"/>
                  </a:lnTo>
                  <a:lnTo>
                    <a:pt x="142082" y="17595"/>
                  </a:lnTo>
                  <a:cubicBezTo>
                    <a:pt x="151054" y="13484"/>
                    <a:pt x="165666" y="8422"/>
                    <a:pt x="168824" y="5189"/>
                  </a:cubicBezTo>
                  <a:cubicBezTo>
                    <a:pt x="172007" y="1956"/>
                    <a:pt x="155741" y="1"/>
                    <a:pt x="155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0;p69">
              <a:extLst>
                <a:ext uri="{FF2B5EF4-FFF2-40B4-BE49-F238E27FC236}">
                  <a16:creationId xmlns:a16="http://schemas.microsoft.com/office/drawing/2014/main" id="{811A76EE-AF18-D1F7-43C6-689CC03BF88B}"/>
                </a:ext>
              </a:extLst>
            </p:cNvPr>
            <p:cNvSpPr/>
            <p:nvPr/>
          </p:nvSpPr>
          <p:spPr>
            <a:xfrm>
              <a:off x="3643799" y="1777892"/>
              <a:ext cx="95848" cy="102283"/>
            </a:xfrm>
            <a:custGeom>
              <a:avLst/>
              <a:gdLst/>
              <a:ahLst/>
              <a:cxnLst/>
              <a:rect l="l" t="t" r="r" b="b"/>
              <a:pathLst>
                <a:path w="4111" h="4387" extrusionOk="0">
                  <a:moveTo>
                    <a:pt x="2657" y="0"/>
                  </a:moveTo>
                  <a:cubicBezTo>
                    <a:pt x="2532" y="25"/>
                    <a:pt x="2407" y="50"/>
                    <a:pt x="2281" y="50"/>
                  </a:cubicBezTo>
                  <a:cubicBezTo>
                    <a:pt x="2031" y="126"/>
                    <a:pt x="1830" y="251"/>
                    <a:pt x="1655" y="426"/>
                  </a:cubicBezTo>
                  <a:cubicBezTo>
                    <a:pt x="1254" y="928"/>
                    <a:pt x="853" y="1429"/>
                    <a:pt x="427" y="1955"/>
                  </a:cubicBezTo>
                  <a:cubicBezTo>
                    <a:pt x="301" y="2080"/>
                    <a:pt x="201" y="2231"/>
                    <a:pt x="151" y="2406"/>
                  </a:cubicBezTo>
                  <a:cubicBezTo>
                    <a:pt x="51" y="2582"/>
                    <a:pt x="1" y="2757"/>
                    <a:pt x="26" y="2958"/>
                  </a:cubicBezTo>
                  <a:cubicBezTo>
                    <a:pt x="1" y="3158"/>
                    <a:pt x="51" y="3334"/>
                    <a:pt x="151" y="3509"/>
                  </a:cubicBezTo>
                  <a:cubicBezTo>
                    <a:pt x="201" y="3685"/>
                    <a:pt x="301" y="3835"/>
                    <a:pt x="427" y="3985"/>
                  </a:cubicBezTo>
                  <a:cubicBezTo>
                    <a:pt x="702" y="4211"/>
                    <a:pt x="1028" y="4386"/>
                    <a:pt x="1404" y="4386"/>
                  </a:cubicBezTo>
                  <a:lnTo>
                    <a:pt x="1454" y="4386"/>
                  </a:lnTo>
                  <a:cubicBezTo>
                    <a:pt x="1580" y="4386"/>
                    <a:pt x="1705" y="4361"/>
                    <a:pt x="1830" y="4336"/>
                  </a:cubicBezTo>
                  <a:cubicBezTo>
                    <a:pt x="2081" y="4286"/>
                    <a:pt x="2281" y="4161"/>
                    <a:pt x="2457" y="3985"/>
                  </a:cubicBezTo>
                  <a:lnTo>
                    <a:pt x="3685" y="2456"/>
                  </a:lnTo>
                  <a:cubicBezTo>
                    <a:pt x="3810" y="2331"/>
                    <a:pt x="3910" y="2181"/>
                    <a:pt x="3961" y="2005"/>
                  </a:cubicBezTo>
                  <a:cubicBezTo>
                    <a:pt x="4061" y="1830"/>
                    <a:pt x="4111" y="1629"/>
                    <a:pt x="4086" y="1454"/>
                  </a:cubicBezTo>
                  <a:cubicBezTo>
                    <a:pt x="4111" y="1253"/>
                    <a:pt x="4061" y="1053"/>
                    <a:pt x="3961" y="877"/>
                  </a:cubicBezTo>
                  <a:cubicBezTo>
                    <a:pt x="3910" y="702"/>
                    <a:pt x="3810" y="552"/>
                    <a:pt x="3685" y="426"/>
                  </a:cubicBezTo>
                  <a:cubicBezTo>
                    <a:pt x="3409" y="176"/>
                    <a:pt x="3083" y="0"/>
                    <a:pt x="2707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1;p69">
              <a:extLst>
                <a:ext uri="{FF2B5EF4-FFF2-40B4-BE49-F238E27FC236}">
                  <a16:creationId xmlns:a16="http://schemas.microsoft.com/office/drawing/2014/main" id="{AB76F964-4FF9-F8FF-E1F6-7AD0B8FA1455}"/>
                </a:ext>
              </a:extLst>
            </p:cNvPr>
            <p:cNvSpPr/>
            <p:nvPr/>
          </p:nvSpPr>
          <p:spPr>
            <a:xfrm>
              <a:off x="3560822" y="1864366"/>
              <a:ext cx="73652" cy="74818"/>
            </a:xfrm>
            <a:custGeom>
              <a:avLst/>
              <a:gdLst/>
              <a:ahLst/>
              <a:cxnLst/>
              <a:rect l="l" t="t" r="r" b="b"/>
              <a:pathLst>
                <a:path w="3159" h="3209" extrusionOk="0">
                  <a:moveTo>
                    <a:pt x="1705" y="1"/>
                  </a:moveTo>
                  <a:cubicBezTo>
                    <a:pt x="1580" y="1"/>
                    <a:pt x="1454" y="1"/>
                    <a:pt x="1329" y="51"/>
                  </a:cubicBezTo>
                  <a:cubicBezTo>
                    <a:pt x="1204" y="101"/>
                    <a:pt x="1103" y="151"/>
                    <a:pt x="978" y="176"/>
                  </a:cubicBezTo>
                  <a:cubicBezTo>
                    <a:pt x="753" y="326"/>
                    <a:pt x="602" y="477"/>
                    <a:pt x="452" y="702"/>
                  </a:cubicBezTo>
                  <a:cubicBezTo>
                    <a:pt x="377" y="828"/>
                    <a:pt x="301" y="953"/>
                    <a:pt x="201" y="1053"/>
                  </a:cubicBezTo>
                  <a:cubicBezTo>
                    <a:pt x="101" y="1229"/>
                    <a:pt x="51" y="1404"/>
                    <a:pt x="26" y="1605"/>
                  </a:cubicBezTo>
                  <a:cubicBezTo>
                    <a:pt x="1" y="1780"/>
                    <a:pt x="1" y="1981"/>
                    <a:pt x="51" y="2156"/>
                  </a:cubicBezTo>
                  <a:cubicBezTo>
                    <a:pt x="101" y="2356"/>
                    <a:pt x="201" y="2507"/>
                    <a:pt x="327" y="2657"/>
                  </a:cubicBezTo>
                  <a:cubicBezTo>
                    <a:pt x="427" y="2808"/>
                    <a:pt x="552" y="2933"/>
                    <a:pt x="728" y="3033"/>
                  </a:cubicBezTo>
                  <a:cubicBezTo>
                    <a:pt x="828" y="3083"/>
                    <a:pt x="953" y="3108"/>
                    <a:pt x="1053" y="3158"/>
                  </a:cubicBezTo>
                  <a:cubicBezTo>
                    <a:pt x="1179" y="3209"/>
                    <a:pt x="1329" y="3209"/>
                    <a:pt x="1454" y="3209"/>
                  </a:cubicBezTo>
                  <a:cubicBezTo>
                    <a:pt x="1580" y="3209"/>
                    <a:pt x="1705" y="3209"/>
                    <a:pt x="1830" y="3158"/>
                  </a:cubicBezTo>
                  <a:cubicBezTo>
                    <a:pt x="1931" y="3108"/>
                    <a:pt x="2056" y="3083"/>
                    <a:pt x="2181" y="3033"/>
                  </a:cubicBezTo>
                  <a:cubicBezTo>
                    <a:pt x="2382" y="2908"/>
                    <a:pt x="2557" y="2732"/>
                    <a:pt x="2682" y="2507"/>
                  </a:cubicBezTo>
                  <a:cubicBezTo>
                    <a:pt x="2758" y="2382"/>
                    <a:pt x="2858" y="2281"/>
                    <a:pt x="2933" y="2156"/>
                  </a:cubicBezTo>
                  <a:cubicBezTo>
                    <a:pt x="3058" y="1981"/>
                    <a:pt x="3109" y="1805"/>
                    <a:pt x="3109" y="1630"/>
                  </a:cubicBezTo>
                  <a:cubicBezTo>
                    <a:pt x="3159" y="1429"/>
                    <a:pt x="3159" y="1229"/>
                    <a:pt x="3083" y="1053"/>
                  </a:cubicBezTo>
                  <a:cubicBezTo>
                    <a:pt x="3033" y="853"/>
                    <a:pt x="2958" y="702"/>
                    <a:pt x="2833" y="552"/>
                  </a:cubicBezTo>
                  <a:cubicBezTo>
                    <a:pt x="2733" y="402"/>
                    <a:pt x="2582" y="276"/>
                    <a:pt x="2432" y="176"/>
                  </a:cubicBezTo>
                  <a:cubicBezTo>
                    <a:pt x="2306" y="151"/>
                    <a:pt x="2206" y="101"/>
                    <a:pt x="2081" y="51"/>
                  </a:cubicBezTo>
                  <a:cubicBezTo>
                    <a:pt x="1956" y="1"/>
                    <a:pt x="1830" y="1"/>
                    <a:pt x="1705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2;p69">
              <a:extLst>
                <a:ext uri="{FF2B5EF4-FFF2-40B4-BE49-F238E27FC236}">
                  <a16:creationId xmlns:a16="http://schemas.microsoft.com/office/drawing/2014/main" id="{6F7CFDDC-2558-BACA-FDEA-00DB2E347B13}"/>
                </a:ext>
              </a:extLst>
            </p:cNvPr>
            <p:cNvSpPr/>
            <p:nvPr/>
          </p:nvSpPr>
          <p:spPr>
            <a:xfrm>
              <a:off x="3479011" y="1985322"/>
              <a:ext cx="97037" cy="95265"/>
            </a:xfrm>
            <a:custGeom>
              <a:avLst/>
              <a:gdLst/>
              <a:ahLst/>
              <a:cxnLst/>
              <a:rect l="l" t="t" r="r" b="b"/>
              <a:pathLst>
                <a:path w="4162" h="4086" extrusionOk="0">
                  <a:moveTo>
                    <a:pt x="2708" y="1"/>
                  </a:moveTo>
                  <a:cubicBezTo>
                    <a:pt x="2582" y="26"/>
                    <a:pt x="2457" y="51"/>
                    <a:pt x="2332" y="51"/>
                  </a:cubicBezTo>
                  <a:cubicBezTo>
                    <a:pt x="2081" y="126"/>
                    <a:pt x="1881" y="251"/>
                    <a:pt x="1705" y="427"/>
                  </a:cubicBezTo>
                  <a:cubicBezTo>
                    <a:pt x="1279" y="828"/>
                    <a:pt x="853" y="1229"/>
                    <a:pt x="427" y="1655"/>
                  </a:cubicBezTo>
                  <a:cubicBezTo>
                    <a:pt x="302" y="1780"/>
                    <a:pt x="201" y="1930"/>
                    <a:pt x="151" y="2106"/>
                  </a:cubicBezTo>
                  <a:cubicBezTo>
                    <a:pt x="51" y="2281"/>
                    <a:pt x="1" y="2457"/>
                    <a:pt x="26" y="2657"/>
                  </a:cubicBezTo>
                  <a:cubicBezTo>
                    <a:pt x="1" y="2858"/>
                    <a:pt x="51" y="3033"/>
                    <a:pt x="151" y="3209"/>
                  </a:cubicBezTo>
                  <a:cubicBezTo>
                    <a:pt x="201" y="3384"/>
                    <a:pt x="302" y="3534"/>
                    <a:pt x="427" y="3660"/>
                  </a:cubicBezTo>
                  <a:cubicBezTo>
                    <a:pt x="527" y="3735"/>
                    <a:pt x="627" y="3810"/>
                    <a:pt x="728" y="3885"/>
                  </a:cubicBezTo>
                  <a:cubicBezTo>
                    <a:pt x="953" y="4036"/>
                    <a:pt x="1204" y="4086"/>
                    <a:pt x="1455" y="4086"/>
                  </a:cubicBezTo>
                  <a:cubicBezTo>
                    <a:pt x="1580" y="4086"/>
                    <a:pt x="1705" y="4061"/>
                    <a:pt x="1831" y="4036"/>
                  </a:cubicBezTo>
                  <a:cubicBezTo>
                    <a:pt x="2081" y="3986"/>
                    <a:pt x="2282" y="3860"/>
                    <a:pt x="2457" y="3660"/>
                  </a:cubicBezTo>
                  <a:cubicBezTo>
                    <a:pt x="2883" y="3259"/>
                    <a:pt x="3309" y="2858"/>
                    <a:pt x="3735" y="2457"/>
                  </a:cubicBezTo>
                  <a:cubicBezTo>
                    <a:pt x="3861" y="2331"/>
                    <a:pt x="3961" y="2181"/>
                    <a:pt x="4011" y="2006"/>
                  </a:cubicBezTo>
                  <a:cubicBezTo>
                    <a:pt x="4111" y="1830"/>
                    <a:pt x="4161" y="1630"/>
                    <a:pt x="4136" y="1454"/>
                  </a:cubicBezTo>
                  <a:cubicBezTo>
                    <a:pt x="4161" y="1254"/>
                    <a:pt x="4111" y="1053"/>
                    <a:pt x="4011" y="903"/>
                  </a:cubicBezTo>
                  <a:cubicBezTo>
                    <a:pt x="3961" y="702"/>
                    <a:pt x="3861" y="552"/>
                    <a:pt x="3735" y="427"/>
                  </a:cubicBezTo>
                  <a:cubicBezTo>
                    <a:pt x="3635" y="351"/>
                    <a:pt x="3535" y="276"/>
                    <a:pt x="3435" y="201"/>
                  </a:cubicBezTo>
                  <a:cubicBezTo>
                    <a:pt x="3209" y="76"/>
                    <a:pt x="2958" y="1"/>
                    <a:pt x="2708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3;p69">
              <a:extLst>
                <a:ext uri="{FF2B5EF4-FFF2-40B4-BE49-F238E27FC236}">
                  <a16:creationId xmlns:a16="http://schemas.microsoft.com/office/drawing/2014/main" id="{8C7E3547-8926-8472-1FC0-96C297B6669C}"/>
                </a:ext>
              </a:extLst>
            </p:cNvPr>
            <p:cNvSpPr/>
            <p:nvPr/>
          </p:nvSpPr>
          <p:spPr>
            <a:xfrm>
              <a:off x="3650234" y="1947343"/>
              <a:ext cx="74818" cy="76566"/>
            </a:xfrm>
            <a:custGeom>
              <a:avLst/>
              <a:gdLst/>
              <a:ahLst/>
              <a:cxnLst/>
              <a:rect l="l" t="t" r="r" b="b"/>
              <a:pathLst>
                <a:path w="3209" h="3284" extrusionOk="0">
                  <a:moveTo>
                    <a:pt x="1755" y="0"/>
                  </a:moveTo>
                  <a:cubicBezTo>
                    <a:pt x="1629" y="26"/>
                    <a:pt x="1504" y="51"/>
                    <a:pt x="1379" y="51"/>
                  </a:cubicBezTo>
                  <a:cubicBezTo>
                    <a:pt x="1153" y="126"/>
                    <a:pt x="928" y="251"/>
                    <a:pt x="752" y="427"/>
                  </a:cubicBezTo>
                  <a:cubicBezTo>
                    <a:pt x="652" y="552"/>
                    <a:pt x="527" y="702"/>
                    <a:pt x="426" y="828"/>
                  </a:cubicBezTo>
                  <a:cubicBezTo>
                    <a:pt x="276" y="953"/>
                    <a:pt x="176" y="1103"/>
                    <a:pt x="126" y="1279"/>
                  </a:cubicBezTo>
                  <a:cubicBezTo>
                    <a:pt x="50" y="1454"/>
                    <a:pt x="0" y="1655"/>
                    <a:pt x="0" y="1855"/>
                  </a:cubicBezTo>
                  <a:cubicBezTo>
                    <a:pt x="0" y="2031"/>
                    <a:pt x="50" y="2231"/>
                    <a:pt x="126" y="2407"/>
                  </a:cubicBezTo>
                  <a:cubicBezTo>
                    <a:pt x="176" y="2582"/>
                    <a:pt x="276" y="2732"/>
                    <a:pt x="426" y="2858"/>
                  </a:cubicBezTo>
                  <a:cubicBezTo>
                    <a:pt x="527" y="2933"/>
                    <a:pt x="627" y="3008"/>
                    <a:pt x="727" y="3083"/>
                  </a:cubicBezTo>
                  <a:cubicBezTo>
                    <a:pt x="953" y="3209"/>
                    <a:pt x="1178" y="3284"/>
                    <a:pt x="1429" y="3284"/>
                  </a:cubicBezTo>
                  <a:cubicBezTo>
                    <a:pt x="1579" y="3259"/>
                    <a:pt x="1705" y="3234"/>
                    <a:pt x="1830" y="3234"/>
                  </a:cubicBezTo>
                  <a:cubicBezTo>
                    <a:pt x="2055" y="3158"/>
                    <a:pt x="2281" y="3033"/>
                    <a:pt x="2456" y="2858"/>
                  </a:cubicBezTo>
                  <a:cubicBezTo>
                    <a:pt x="2557" y="2732"/>
                    <a:pt x="2682" y="2582"/>
                    <a:pt x="2782" y="2457"/>
                  </a:cubicBezTo>
                  <a:cubicBezTo>
                    <a:pt x="2933" y="2331"/>
                    <a:pt x="3033" y="2181"/>
                    <a:pt x="3083" y="2006"/>
                  </a:cubicBezTo>
                  <a:cubicBezTo>
                    <a:pt x="3158" y="1830"/>
                    <a:pt x="3208" y="1630"/>
                    <a:pt x="3208" y="1454"/>
                  </a:cubicBezTo>
                  <a:cubicBezTo>
                    <a:pt x="3208" y="1254"/>
                    <a:pt x="3158" y="1053"/>
                    <a:pt x="3083" y="903"/>
                  </a:cubicBezTo>
                  <a:cubicBezTo>
                    <a:pt x="3033" y="702"/>
                    <a:pt x="2933" y="552"/>
                    <a:pt x="2782" y="427"/>
                  </a:cubicBezTo>
                  <a:cubicBezTo>
                    <a:pt x="2682" y="351"/>
                    <a:pt x="2582" y="276"/>
                    <a:pt x="2482" y="201"/>
                  </a:cubicBezTo>
                  <a:cubicBezTo>
                    <a:pt x="2256" y="76"/>
                    <a:pt x="2030" y="0"/>
                    <a:pt x="1755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4;p69">
              <a:extLst>
                <a:ext uri="{FF2B5EF4-FFF2-40B4-BE49-F238E27FC236}">
                  <a16:creationId xmlns:a16="http://schemas.microsoft.com/office/drawing/2014/main" id="{DF5A027D-A240-3460-EE76-AA88B57517D4}"/>
                </a:ext>
              </a:extLst>
            </p:cNvPr>
            <p:cNvSpPr/>
            <p:nvPr/>
          </p:nvSpPr>
          <p:spPr>
            <a:xfrm>
              <a:off x="5628175" y="2524846"/>
              <a:ext cx="91651" cy="355111"/>
            </a:xfrm>
            <a:custGeom>
              <a:avLst/>
              <a:gdLst/>
              <a:ahLst/>
              <a:cxnLst/>
              <a:rect l="l" t="t" r="r" b="b"/>
              <a:pathLst>
                <a:path w="3931" h="15231" extrusionOk="0">
                  <a:moveTo>
                    <a:pt x="2532" y="1"/>
                  </a:moveTo>
                  <a:cubicBezTo>
                    <a:pt x="2500" y="1"/>
                    <a:pt x="2467" y="6"/>
                    <a:pt x="2432" y="18"/>
                  </a:cubicBezTo>
                  <a:cubicBezTo>
                    <a:pt x="903" y="544"/>
                    <a:pt x="1" y="15231"/>
                    <a:pt x="1" y="15231"/>
                  </a:cubicBezTo>
                  <a:cubicBezTo>
                    <a:pt x="2696" y="10575"/>
                    <a:pt x="3930" y="1"/>
                    <a:pt x="253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5;p69">
              <a:extLst>
                <a:ext uri="{FF2B5EF4-FFF2-40B4-BE49-F238E27FC236}">
                  <a16:creationId xmlns:a16="http://schemas.microsoft.com/office/drawing/2014/main" id="{B2EF9FEE-3206-78E7-6024-7ECFF54F1A35}"/>
                </a:ext>
              </a:extLst>
            </p:cNvPr>
            <p:cNvSpPr/>
            <p:nvPr/>
          </p:nvSpPr>
          <p:spPr>
            <a:xfrm>
              <a:off x="5628175" y="2751557"/>
              <a:ext cx="300810" cy="128792"/>
            </a:xfrm>
            <a:custGeom>
              <a:avLst/>
              <a:gdLst/>
              <a:ahLst/>
              <a:cxnLst/>
              <a:rect l="l" t="t" r="r" b="b"/>
              <a:pathLst>
                <a:path w="12902" h="5524" extrusionOk="0">
                  <a:moveTo>
                    <a:pt x="12534" y="1"/>
                  </a:moveTo>
                  <a:cubicBezTo>
                    <a:pt x="10470" y="1"/>
                    <a:pt x="1" y="5507"/>
                    <a:pt x="1" y="5507"/>
                  </a:cubicBezTo>
                  <a:cubicBezTo>
                    <a:pt x="230" y="5518"/>
                    <a:pt x="459" y="5523"/>
                    <a:pt x="688" y="5523"/>
                  </a:cubicBezTo>
                  <a:cubicBezTo>
                    <a:pt x="6729" y="5523"/>
                    <a:pt x="12714" y="1813"/>
                    <a:pt x="12883" y="244"/>
                  </a:cubicBezTo>
                  <a:cubicBezTo>
                    <a:pt x="12901" y="76"/>
                    <a:pt x="12775" y="1"/>
                    <a:pt x="12534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6;p69">
              <a:extLst>
                <a:ext uri="{FF2B5EF4-FFF2-40B4-BE49-F238E27FC236}">
                  <a16:creationId xmlns:a16="http://schemas.microsoft.com/office/drawing/2014/main" id="{21B61570-E377-F66C-3FFA-B6A5FCBB293D}"/>
                </a:ext>
              </a:extLst>
            </p:cNvPr>
            <p:cNvSpPr/>
            <p:nvPr/>
          </p:nvSpPr>
          <p:spPr>
            <a:xfrm>
              <a:off x="5513653" y="2661026"/>
              <a:ext cx="113474" cy="336972"/>
            </a:xfrm>
            <a:custGeom>
              <a:avLst/>
              <a:gdLst/>
              <a:ahLst/>
              <a:cxnLst/>
              <a:rect l="l" t="t" r="r" b="b"/>
              <a:pathLst>
                <a:path w="4867" h="14453" extrusionOk="0">
                  <a:moveTo>
                    <a:pt x="3442" y="0"/>
                  </a:moveTo>
                  <a:cubicBezTo>
                    <a:pt x="3358" y="0"/>
                    <a:pt x="3263" y="30"/>
                    <a:pt x="3158" y="91"/>
                  </a:cubicBezTo>
                  <a:cubicBezTo>
                    <a:pt x="1254" y="1194"/>
                    <a:pt x="1" y="14452"/>
                    <a:pt x="1" y="14452"/>
                  </a:cubicBezTo>
                  <a:cubicBezTo>
                    <a:pt x="3361" y="8489"/>
                    <a:pt x="4867" y="0"/>
                    <a:pt x="3442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7;p69">
              <a:extLst>
                <a:ext uri="{FF2B5EF4-FFF2-40B4-BE49-F238E27FC236}">
                  <a16:creationId xmlns:a16="http://schemas.microsoft.com/office/drawing/2014/main" id="{5199975B-BA0C-CD15-3EA2-D929D7902E2B}"/>
                </a:ext>
              </a:extLst>
            </p:cNvPr>
            <p:cNvSpPr/>
            <p:nvPr/>
          </p:nvSpPr>
          <p:spPr>
            <a:xfrm>
              <a:off x="5370502" y="2315853"/>
              <a:ext cx="153110" cy="405168"/>
            </a:xfrm>
            <a:custGeom>
              <a:avLst/>
              <a:gdLst/>
              <a:ahLst/>
              <a:cxnLst/>
              <a:rect l="l" t="t" r="r" b="b"/>
              <a:pathLst>
                <a:path w="6567" h="17378" extrusionOk="0">
                  <a:moveTo>
                    <a:pt x="2101" y="0"/>
                  </a:moveTo>
                  <a:cubicBezTo>
                    <a:pt x="2052" y="0"/>
                    <a:pt x="2003" y="11"/>
                    <a:pt x="1955" y="34"/>
                  </a:cubicBezTo>
                  <a:cubicBezTo>
                    <a:pt x="0" y="936"/>
                    <a:pt x="2582" y="14119"/>
                    <a:pt x="6567" y="17378"/>
                  </a:cubicBezTo>
                  <a:cubicBezTo>
                    <a:pt x="6567" y="17378"/>
                    <a:pt x="4040" y="0"/>
                    <a:pt x="2101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8;p69">
              <a:extLst>
                <a:ext uri="{FF2B5EF4-FFF2-40B4-BE49-F238E27FC236}">
                  <a16:creationId xmlns:a16="http://schemas.microsoft.com/office/drawing/2014/main" id="{5FC8ED9A-69EA-57A6-69FA-D8BEA60186BD}"/>
                </a:ext>
              </a:extLst>
            </p:cNvPr>
            <p:cNvSpPr/>
            <p:nvPr/>
          </p:nvSpPr>
          <p:spPr>
            <a:xfrm>
              <a:off x="2843688" y="2305758"/>
              <a:ext cx="120562" cy="442729"/>
            </a:xfrm>
            <a:custGeom>
              <a:avLst/>
              <a:gdLst/>
              <a:ahLst/>
              <a:cxnLst/>
              <a:rect l="l" t="t" r="r" b="b"/>
              <a:pathLst>
                <a:path w="5171" h="18989" extrusionOk="0">
                  <a:moveTo>
                    <a:pt x="1723" y="0"/>
                  </a:moveTo>
                  <a:cubicBezTo>
                    <a:pt x="0" y="0"/>
                    <a:pt x="460" y="11211"/>
                    <a:pt x="5171" y="18989"/>
                  </a:cubicBezTo>
                  <a:cubicBezTo>
                    <a:pt x="5171" y="18989"/>
                    <a:pt x="3692" y="492"/>
                    <a:pt x="1837" y="16"/>
                  </a:cubicBezTo>
                  <a:cubicBezTo>
                    <a:pt x="1798" y="5"/>
                    <a:pt x="1760" y="0"/>
                    <a:pt x="1723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9;p69">
              <a:extLst>
                <a:ext uri="{FF2B5EF4-FFF2-40B4-BE49-F238E27FC236}">
                  <a16:creationId xmlns:a16="http://schemas.microsoft.com/office/drawing/2014/main" id="{4AB540D5-113B-8429-746E-C4F702751F67}"/>
                </a:ext>
              </a:extLst>
            </p:cNvPr>
            <p:cNvSpPr/>
            <p:nvPr/>
          </p:nvSpPr>
          <p:spPr>
            <a:xfrm>
              <a:off x="3032047" y="2551564"/>
              <a:ext cx="93470" cy="381573"/>
            </a:xfrm>
            <a:custGeom>
              <a:avLst/>
              <a:gdLst/>
              <a:ahLst/>
              <a:cxnLst/>
              <a:rect l="l" t="t" r="r" b="b"/>
              <a:pathLst>
                <a:path w="4009" h="16366" extrusionOk="0">
                  <a:moveTo>
                    <a:pt x="1152" y="1"/>
                  </a:moveTo>
                  <a:cubicBezTo>
                    <a:pt x="1" y="1"/>
                    <a:pt x="84" y="9784"/>
                    <a:pt x="4009" y="16365"/>
                  </a:cubicBezTo>
                  <a:cubicBezTo>
                    <a:pt x="4009" y="16365"/>
                    <a:pt x="3708" y="12781"/>
                    <a:pt x="3257" y="8120"/>
                  </a:cubicBezTo>
                  <a:cubicBezTo>
                    <a:pt x="2781" y="3433"/>
                    <a:pt x="2505" y="576"/>
                    <a:pt x="1252" y="24"/>
                  </a:cubicBezTo>
                  <a:cubicBezTo>
                    <a:pt x="1218" y="9"/>
                    <a:pt x="1184" y="1"/>
                    <a:pt x="115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20;p69">
              <a:extLst>
                <a:ext uri="{FF2B5EF4-FFF2-40B4-BE49-F238E27FC236}">
                  <a16:creationId xmlns:a16="http://schemas.microsoft.com/office/drawing/2014/main" id="{7FD453C0-6008-3595-EE02-C9B2806768F0}"/>
                </a:ext>
              </a:extLst>
            </p:cNvPr>
            <p:cNvSpPr/>
            <p:nvPr/>
          </p:nvSpPr>
          <p:spPr>
            <a:xfrm>
              <a:off x="3136007" y="2720199"/>
              <a:ext cx="123919" cy="347906"/>
            </a:xfrm>
            <a:custGeom>
              <a:avLst/>
              <a:gdLst/>
              <a:ahLst/>
              <a:cxnLst/>
              <a:rect l="l" t="t" r="r" b="b"/>
              <a:pathLst>
                <a:path w="5315" h="14922" extrusionOk="0">
                  <a:moveTo>
                    <a:pt x="1428" y="0"/>
                  </a:moveTo>
                  <a:cubicBezTo>
                    <a:pt x="0" y="0"/>
                    <a:pt x="2161" y="10537"/>
                    <a:pt x="5314" y="14922"/>
                  </a:cubicBezTo>
                  <a:cubicBezTo>
                    <a:pt x="5314" y="14922"/>
                    <a:pt x="3084" y="386"/>
                    <a:pt x="1505" y="10"/>
                  </a:cubicBezTo>
                  <a:cubicBezTo>
                    <a:pt x="1478" y="3"/>
                    <a:pt x="1452" y="0"/>
                    <a:pt x="1428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1;p69">
              <a:extLst>
                <a:ext uri="{FF2B5EF4-FFF2-40B4-BE49-F238E27FC236}">
                  <a16:creationId xmlns:a16="http://schemas.microsoft.com/office/drawing/2014/main" id="{45ABF3D3-B9DE-5D06-28FC-35596ACA390E}"/>
                </a:ext>
              </a:extLst>
            </p:cNvPr>
            <p:cNvSpPr/>
            <p:nvPr/>
          </p:nvSpPr>
          <p:spPr>
            <a:xfrm>
              <a:off x="2948674" y="2966751"/>
              <a:ext cx="311255" cy="104731"/>
            </a:xfrm>
            <a:custGeom>
              <a:avLst/>
              <a:gdLst/>
              <a:ahLst/>
              <a:cxnLst/>
              <a:rect l="l" t="t" r="r" b="b"/>
              <a:pathLst>
                <a:path w="13350" h="4492" extrusionOk="0">
                  <a:moveTo>
                    <a:pt x="511" y="1"/>
                  </a:moveTo>
                  <a:cubicBezTo>
                    <a:pt x="175" y="1"/>
                    <a:pt x="1" y="88"/>
                    <a:pt x="41" y="287"/>
                  </a:cubicBezTo>
                  <a:cubicBezTo>
                    <a:pt x="330" y="1709"/>
                    <a:pt x="5665" y="4492"/>
                    <a:pt x="11221" y="4492"/>
                  </a:cubicBezTo>
                  <a:cubicBezTo>
                    <a:pt x="11930" y="4492"/>
                    <a:pt x="12643" y="4446"/>
                    <a:pt x="13349" y="4347"/>
                  </a:cubicBezTo>
                  <a:cubicBezTo>
                    <a:pt x="13349" y="4347"/>
                    <a:pt x="2888" y="1"/>
                    <a:pt x="511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2;p69">
              <a:extLst>
                <a:ext uri="{FF2B5EF4-FFF2-40B4-BE49-F238E27FC236}">
                  <a16:creationId xmlns:a16="http://schemas.microsoft.com/office/drawing/2014/main" id="{5AA48060-EA0B-1431-F26D-6DBBC34282A7}"/>
                </a:ext>
              </a:extLst>
            </p:cNvPr>
            <p:cNvSpPr/>
            <p:nvPr/>
          </p:nvSpPr>
          <p:spPr>
            <a:xfrm>
              <a:off x="3240200" y="2847333"/>
              <a:ext cx="143597" cy="328299"/>
            </a:xfrm>
            <a:custGeom>
              <a:avLst/>
              <a:gdLst/>
              <a:ahLst/>
              <a:cxnLst/>
              <a:rect l="l" t="t" r="r" b="b"/>
              <a:pathLst>
                <a:path w="6159" h="14081" extrusionOk="0">
                  <a:moveTo>
                    <a:pt x="1485" y="1"/>
                  </a:moveTo>
                  <a:cubicBezTo>
                    <a:pt x="0" y="1"/>
                    <a:pt x="2275" y="8411"/>
                    <a:pt x="6159" y="14080"/>
                  </a:cubicBezTo>
                  <a:cubicBezTo>
                    <a:pt x="6159" y="14080"/>
                    <a:pt x="3728" y="998"/>
                    <a:pt x="1748" y="70"/>
                  </a:cubicBezTo>
                  <a:cubicBezTo>
                    <a:pt x="1650" y="23"/>
                    <a:pt x="1562" y="1"/>
                    <a:pt x="1485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23;p69">
              <a:extLst>
                <a:ext uri="{FF2B5EF4-FFF2-40B4-BE49-F238E27FC236}">
                  <a16:creationId xmlns:a16="http://schemas.microsoft.com/office/drawing/2014/main" id="{2750632B-DA1B-3895-145C-C556D5997341}"/>
                </a:ext>
              </a:extLst>
            </p:cNvPr>
            <p:cNvSpPr/>
            <p:nvPr/>
          </p:nvSpPr>
          <p:spPr>
            <a:xfrm>
              <a:off x="2930932" y="1604385"/>
              <a:ext cx="222635" cy="358771"/>
            </a:xfrm>
            <a:custGeom>
              <a:avLst/>
              <a:gdLst/>
              <a:ahLst/>
              <a:cxnLst/>
              <a:rect l="l" t="t" r="r" b="b"/>
              <a:pathLst>
                <a:path w="9549" h="15388" extrusionOk="0">
                  <a:moveTo>
                    <a:pt x="7295" y="0"/>
                  </a:moveTo>
                  <a:cubicBezTo>
                    <a:pt x="5129" y="0"/>
                    <a:pt x="0" y="15387"/>
                    <a:pt x="0" y="15387"/>
                  </a:cubicBezTo>
                  <a:cubicBezTo>
                    <a:pt x="4135" y="13207"/>
                    <a:pt x="9549" y="1126"/>
                    <a:pt x="7494" y="49"/>
                  </a:cubicBezTo>
                  <a:cubicBezTo>
                    <a:pt x="7431" y="16"/>
                    <a:pt x="7364" y="0"/>
                    <a:pt x="7295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24;p69">
              <a:extLst>
                <a:ext uri="{FF2B5EF4-FFF2-40B4-BE49-F238E27FC236}">
                  <a16:creationId xmlns:a16="http://schemas.microsoft.com/office/drawing/2014/main" id="{44ED419A-93BC-C518-AA80-E564B6B3EA81}"/>
                </a:ext>
              </a:extLst>
            </p:cNvPr>
            <p:cNvSpPr/>
            <p:nvPr/>
          </p:nvSpPr>
          <p:spPr>
            <a:xfrm>
              <a:off x="3005725" y="1824801"/>
              <a:ext cx="168894" cy="411230"/>
            </a:xfrm>
            <a:custGeom>
              <a:avLst/>
              <a:gdLst/>
              <a:ahLst/>
              <a:cxnLst/>
              <a:rect l="l" t="t" r="r" b="b"/>
              <a:pathLst>
                <a:path w="7244" h="17638" extrusionOk="0">
                  <a:moveTo>
                    <a:pt x="5176" y="0"/>
                  </a:moveTo>
                  <a:cubicBezTo>
                    <a:pt x="3224" y="0"/>
                    <a:pt x="0" y="17638"/>
                    <a:pt x="0" y="17638"/>
                  </a:cubicBezTo>
                  <a:cubicBezTo>
                    <a:pt x="4236" y="13778"/>
                    <a:pt x="7243" y="1121"/>
                    <a:pt x="5338" y="43"/>
                  </a:cubicBezTo>
                  <a:cubicBezTo>
                    <a:pt x="5285" y="15"/>
                    <a:pt x="5231" y="0"/>
                    <a:pt x="5176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25;p69">
              <a:extLst>
                <a:ext uri="{FF2B5EF4-FFF2-40B4-BE49-F238E27FC236}">
                  <a16:creationId xmlns:a16="http://schemas.microsoft.com/office/drawing/2014/main" id="{B66D0AF0-C471-C873-D9DF-90F1271B2AB6}"/>
                </a:ext>
              </a:extLst>
            </p:cNvPr>
            <p:cNvSpPr/>
            <p:nvPr/>
          </p:nvSpPr>
          <p:spPr>
            <a:xfrm>
              <a:off x="3072335" y="2101569"/>
              <a:ext cx="143177" cy="353595"/>
            </a:xfrm>
            <a:custGeom>
              <a:avLst/>
              <a:gdLst/>
              <a:ahLst/>
              <a:cxnLst/>
              <a:rect l="l" t="t" r="r" b="b"/>
              <a:pathLst>
                <a:path w="6141" h="15166" extrusionOk="0">
                  <a:moveTo>
                    <a:pt x="4901" y="1"/>
                  </a:moveTo>
                  <a:cubicBezTo>
                    <a:pt x="3573" y="1"/>
                    <a:pt x="0" y="15165"/>
                    <a:pt x="0" y="15165"/>
                  </a:cubicBezTo>
                  <a:cubicBezTo>
                    <a:pt x="2983" y="10228"/>
                    <a:pt x="6141" y="3436"/>
                    <a:pt x="5188" y="353"/>
                  </a:cubicBezTo>
                  <a:cubicBezTo>
                    <a:pt x="5111" y="112"/>
                    <a:pt x="5014" y="1"/>
                    <a:pt x="4901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6;p69">
              <a:extLst>
                <a:ext uri="{FF2B5EF4-FFF2-40B4-BE49-F238E27FC236}">
                  <a16:creationId xmlns:a16="http://schemas.microsoft.com/office/drawing/2014/main" id="{DAE1B8FB-2387-D6F0-51C7-F45C9D047080}"/>
                </a:ext>
              </a:extLst>
            </p:cNvPr>
            <p:cNvSpPr/>
            <p:nvPr/>
          </p:nvSpPr>
          <p:spPr>
            <a:xfrm>
              <a:off x="3157060" y="2303030"/>
              <a:ext cx="153692" cy="405145"/>
            </a:xfrm>
            <a:custGeom>
              <a:avLst/>
              <a:gdLst/>
              <a:ahLst/>
              <a:cxnLst/>
              <a:rect l="l" t="t" r="r" b="b"/>
              <a:pathLst>
                <a:path w="6592" h="17377" extrusionOk="0">
                  <a:moveTo>
                    <a:pt x="4494" y="0"/>
                  </a:moveTo>
                  <a:cubicBezTo>
                    <a:pt x="2554" y="0"/>
                    <a:pt x="0" y="17376"/>
                    <a:pt x="0" y="17376"/>
                  </a:cubicBezTo>
                  <a:cubicBezTo>
                    <a:pt x="3985" y="14143"/>
                    <a:pt x="6592" y="960"/>
                    <a:pt x="4637" y="33"/>
                  </a:cubicBezTo>
                  <a:cubicBezTo>
                    <a:pt x="4590" y="11"/>
                    <a:pt x="4542" y="0"/>
                    <a:pt x="4494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7;p69">
              <a:extLst>
                <a:ext uri="{FF2B5EF4-FFF2-40B4-BE49-F238E27FC236}">
                  <a16:creationId xmlns:a16="http://schemas.microsoft.com/office/drawing/2014/main" id="{D2AA6B44-C3B4-DCAC-D0F8-A32DDB564170}"/>
                </a:ext>
              </a:extLst>
            </p:cNvPr>
            <p:cNvSpPr/>
            <p:nvPr/>
          </p:nvSpPr>
          <p:spPr>
            <a:xfrm>
              <a:off x="2761458" y="2161697"/>
              <a:ext cx="310906" cy="293466"/>
            </a:xfrm>
            <a:custGeom>
              <a:avLst/>
              <a:gdLst/>
              <a:ahLst/>
              <a:cxnLst/>
              <a:rect l="l" t="t" r="r" b="b"/>
              <a:pathLst>
                <a:path w="13335" h="12587" extrusionOk="0">
                  <a:moveTo>
                    <a:pt x="1705" y="1"/>
                  </a:moveTo>
                  <a:cubicBezTo>
                    <a:pt x="1688" y="1"/>
                    <a:pt x="1671" y="2"/>
                    <a:pt x="1655" y="5"/>
                  </a:cubicBezTo>
                  <a:cubicBezTo>
                    <a:pt x="1" y="255"/>
                    <a:pt x="7495" y="10556"/>
                    <a:pt x="13334" y="12586"/>
                  </a:cubicBezTo>
                  <a:cubicBezTo>
                    <a:pt x="13334" y="12586"/>
                    <a:pt x="3502" y="1"/>
                    <a:pt x="1705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28;p69">
              <a:extLst>
                <a:ext uri="{FF2B5EF4-FFF2-40B4-BE49-F238E27FC236}">
                  <a16:creationId xmlns:a16="http://schemas.microsoft.com/office/drawing/2014/main" id="{B331F35E-3C44-1C5B-48FF-751CE640B428}"/>
                </a:ext>
              </a:extLst>
            </p:cNvPr>
            <p:cNvSpPr/>
            <p:nvPr/>
          </p:nvSpPr>
          <p:spPr>
            <a:xfrm>
              <a:off x="2856838" y="2422378"/>
              <a:ext cx="300251" cy="285795"/>
            </a:xfrm>
            <a:custGeom>
              <a:avLst/>
              <a:gdLst/>
              <a:ahLst/>
              <a:cxnLst/>
              <a:rect l="l" t="t" r="r" b="b"/>
              <a:pathLst>
                <a:path w="12878" h="12258" extrusionOk="0">
                  <a:moveTo>
                    <a:pt x="1690" y="0"/>
                  </a:moveTo>
                  <a:cubicBezTo>
                    <a:pt x="0" y="0"/>
                    <a:pt x="6154" y="11386"/>
                    <a:pt x="12877" y="12257"/>
                  </a:cubicBezTo>
                  <a:cubicBezTo>
                    <a:pt x="12877" y="12257"/>
                    <a:pt x="3529" y="177"/>
                    <a:pt x="1724" y="2"/>
                  </a:cubicBezTo>
                  <a:cubicBezTo>
                    <a:pt x="1713" y="1"/>
                    <a:pt x="1701" y="0"/>
                    <a:pt x="1690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29;p69">
              <a:extLst>
                <a:ext uri="{FF2B5EF4-FFF2-40B4-BE49-F238E27FC236}">
                  <a16:creationId xmlns:a16="http://schemas.microsoft.com/office/drawing/2014/main" id="{55149974-4B94-B824-15D7-1117574EB24B}"/>
                </a:ext>
              </a:extLst>
            </p:cNvPr>
            <p:cNvSpPr/>
            <p:nvPr/>
          </p:nvSpPr>
          <p:spPr>
            <a:xfrm>
              <a:off x="3702225" y="2680097"/>
              <a:ext cx="2633056" cy="513070"/>
            </a:xfrm>
            <a:custGeom>
              <a:avLst/>
              <a:gdLst/>
              <a:ahLst/>
              <a:cxnLst/>
              <a:rect l="l" t="t" r="r" b="b"/>
              <a:pathLst>
                <a:path w="112934" h="22006" extrusionOk="0">
                  <a:moveTo>
                    <a:pt x="44337" y="0"/>
                  </a:moveTo>
                  <a:lnTo>
                    <a:pt x="1" y="7669"/>
                  </a:lnTo>
                  <a:lnTo>
                    <a:pt x="81380" y="22005"/>
                  </a:lnTo>
                  <a:lnTo>
                    <a:pt x="112934" y="10827"/>
                  </a:lnTo>
                  <a:lnTo>
                    <a:pt x="44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0;p69">
              <a:extLst>
                <a:ext uri="{FF2B5EF4-FFF2-40B4-BE49-F238E27FC236}">
                  <a16:creationId xmlns:a16="http://schemas.microsoft.com/office/drawing/2014/main" id="{8413D491-5BED-8794-5803-2CD4050DD635}"/>
                </a:ext>
              </a:extLst>
            </p:cNvPr>
            <p:cNvSpPr/>
            <p:nvPr/>
          </p:nvSpPr>
          <p:spPr>
            <a:xfrm>
              <a:off x="6162849" y="2882865"/>
              <a:ext cx="176495" cy="49684"/>
            </a:xfrm>
            <a:custGeom>
              <a:avLst/>
              <a:gdLst/>
              <a:ahLst/>
              <a:cxnLst/>
              <a:rect l="l" t="t" r="r" b="b"/>
              <a:pathLst>
                <a:path w="7570" h="2131" extrusionOk="0">
                  <a:moveTo>
                    <a:pt x="201" y="0"/>
                  </a:moveTo>
                  <a:lnTo>
                    <a:pt x="0" y="952"/>
                  </a:lnTo>
                  <a:lnTo>
                    <a:pt x="7394" y="2130"/>
                  </a:lnTo>
                  <a:lnTo>
                    <a:pt x="7569" y="1078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1;p69">
              <a:extLst>
                <a:ext uri="{FF2B5EF4-FFF2-40B4-BE49-F238E27FC236}">
                  <a16:creationId xmlns:a16="http://schemas.microsoft.com/office/drawing/2014/main" id="{707D791F-EF9B-BC44-24CB-3E4C1A0D696E}"/>
                </a:ext>
              </a:extLst>
            </p:cNvPr>
            <p:cNvSpPr/>
            <p:nvPr/>
          </p:nvSpPr>
          <p:spPr>
            <a:xfrm>
              <a:off x="5517151" y="2540443"/>
              <a:ext cx="769022" cy="611226"/>
            </a:xfrm>
            <a:custGeom>
              <a:avLst/>
              <a:gdLst/>
              <a:ahLst/>
              <a:cxnLst/>
              <a:rect l="l" t="t" r="r" b="b"/>
              <a:pathLst>
                <a:path w="32984" h="26216" extrusionOk="0">
                  <a:moveTo>
                    <a:pt x="32984" y="0"/>
                  </a:moveTo>
                  <a:lnTo>
                    <a:pt x="1580" y="9725"/>
                  </a:lnTo>
                  <a:cubicBezTo>
                    <a:pt x="1" y="14361"/>
                    <a:pt x="2708" y="26216"/>
                    <a:pt x="2708" y="26216"/>
                  </a:cubicBezTo>
                  <a:lnTo>
                    <a:pt x="30277" y="17218"/>
                  </a:lnTo>
                  <a:cubicBezTo>
                    <a:pt x="30277" y="17218"/>
                    <a:pt x="29500" y="6216"/>
                    <a:pt x="32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2;p69">
              <a:extLst>
                <a:ext uri="{FF2B5EF4-FFF2-40B4-BE49-F238E27FC236}">
                  <a16:creationId xmlns:a16="http://schemas.microsoft.com/office/drawing/2014/main" id="{B21B0A59-2367-9874-54CA-CED343991D5E}"/>
                </a:ext>
              </a:extLst>
            </p:cNvPr>
            <p:cNvSpPr/>
            <p:nvPr/>
          </p:nvSpPr>
          <p:spPr>
            <a:xfrm>
              <a:off x="3661914" y="2457466"/>
              <a:ext cx="1976249" cy="735705"/>
            </a:xfrm>
            <a:custGeom>
              <a:avLst/>
              <a:gdLst/>
              <a:ahLst/>
              <a:cxnLst/>
              <a:rect l="l" t="t" r="r" b="b"/>
              <a:pathLst>
                <a:path w="84763" h="31555" extrusionOk="0">
                  <a:moveTo>
                    <a:pt x="3384" y="0"/>
                  </a:moveTo>
                  <a:cubicBezTo>
                    <a:pt x="1" y="8096"/>
                    <a:pt x="1730" y="17218"/>
                    <a:pt x="1730" y="17218"/>
                  </a:cubicBezTo>
                  <a:lnTo>
                    <a:pt x="83109" y="31554"/>
                  </a:lnTo>
                  <a:cubicBezTo>
                    <a:pt x="83109" y="31554"/>
                    <a:pt x="81329" y="23183"/>
                    <a:pt x="84763" y="14336"/>
                  </a:cubicBezTo>
                  <a:lnTo>
                    <a:pt x="3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33;p69">
              <a:extLst>
                <a:ext uri="{FF2B5EF4-FFF2-40B4-BE49-F238E27FC236}">
                  <a16:creationId xmlns:a16="http://schemas.microsoft.com/office/drawing/2014/main" id="{D6A12253-A911-92A1-5834-87D0C49BDDC5}"/>
                </a:ext>
              </a:extLst>
            </p:cNvPr>
            <p:cNvSpPr/>
            <p:nvPr/>
          </p:nvSpPr>
          <p:spPr>
            <a:xfrm>
              <a:off x="5610059" y="2531094"/>
              <a:ext cx="763753" cy="294515"/>
            </a:xfrm>
            <a:custGeom>
              <a:avLst/>
              <a:gdLst/>
              <a:ahLst/>
              <a:cxnLst/>
              <a:rect l="l" t="t" r="r" b="b"/>
              <a:pathLst>
                <a:path w="32758" h="12632" extrusionOk="0">
                  <a:moveTo>
                    <a:pt x="32758" y="0"/>
                  </a:moveTo>
                  <a:lnTo>
                    <a:pt x="277" y="10426"/>
                  </a:lnTo>
                  <a:lnTo>
                    <a:pt x="1" y="12632"/>
                  </a:lnTo>
                  <a:lnTo>
                    <a:pt x="32482" y="1153"/>
                  </a:lnTo>
                  <a:lnTo>
                    <a:pt x="327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34;p69">
              <a:extLst>
                <a:ext uri="{FF2B5EF4-FFF2-40B4-BE49-F238E27FC236}">
                  <a16:creationId xmlns:a16="http://schemas.microsoft.com/office/drawing/2014/main" id="{E55A1DF9-4B57-200E-F57D-95CBCE93B264}"/>
                </a:ext>
              </a:extLst>
            </p:cNvPr>
            <p:cNvSpPr/>
            <p:nvPr/>
          </p:nvSpPr>
          <p:spPr>
            <a:xfrm>
              <a:off x="3757178" y="2281593"/>
              <a:ext cx="2633033" cy="512487"/>
            </a:xfrm>
            <a:custGeom>
              <a:avLst/>
              <a:gdLst/>
              <a:ahLst/>
              <a:cxnLst/>
              <a:rect l="l" t="t" r="r" b="b"/>
              <a:pathLst>
                <a:path w="112933" h="21981" extrusionOk="0">
                  <a:moveTo>
                    <a:pt x="44336" y="0"/>
                  </a:moveTo>
                  <a:lnTo>
                    <a:pt x="0" y="7644"/>
                  </a:lnTo>
                  <a:lnTo>
                    <a:pt x="81379" y="21980"/>
                  </a:lnTo>
                  <a:lnTo>
                    <a:pt x="112933" y="10802"/>
                  </a:lnTo>
                  <a:lnTo>
                    <a:pt x="44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5;p69">
              <a:extLst>
                <a:ext uri="{FF2B5EF4-FFF2-40B4-BE49-F238E27FC236}">
                  <a16:creationId xmlns:a16="http://schemas.microsoft.com/office/drawing/2014/main" id="{52CF425C-40A4-EEAC-61B9-1DA492101314}"/>
                </a:ext>
              </a:extLst>
            </p:cNvPr>
            <p:cNvSpPr/>
            <p:nvPr/>
          </p:nvSpPr>
          <p:spPr>
            <a:xfrm>
              <a:off x="4150425" y="2337676"/>
              <a:ext cx="1885088" cy="342451"/>
            </a:xfrm>
            <a:custGeom>
              <a:avLst/>
              <a:gdLst/>
              <a:ahLst/>
              <a:cxnLst/>
              <a:rect l="l" t="t" r="r" b="b"/>
              <a:pathLst>
                <a:path w="80853" h="14688" extrusionOk="0">
                  <a:moveTo>
                    <a:pt x="27820" y="0"/>
                  </a:moveTo>
                  <a:lnTo>
                    <a:pt x="0" y="4963"/>
                  </a:lnTo>
                  <a:lnTo>
                    <a:pt x="60527" y="14687"/>
                  </a:lnTo>
                  <a:lnTo>
                    <a:pt x="80853" y="8697"/>
                  </a:lnTo>
                  <a:lnTo>
                    <a:pt x="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36;p69">
              <a:extLst>
                <a:ext uri="{FF2B5EF4-FFF2-40B4-BE49-F238E27FC236}">
                  <a16:creationId xmlns:a16="http://schemas.microsoft.com/office/drawing/2014/main" id="{7D4214AB-9847-82D6-1FE7-9020131FC11A}"/>
                </a:ext>
              </a:extLst>
            </p:cNvPr>
            <p:cNvSpPr/>
            <p:nvPr/>
          </p:nvSpPr>
          <p:spPr>
            <a:xfrm>
              <a:off x="5791797" y="2089329"/>
              <a:ext cx="152527" cy="274091"/>
            </a:xfrm>
            <a:custGeom>
              <a:avLst/>
              <a:gdLst/>
              <a:ahLst/>
              <a:cxnLst/>
              <a:rect l="l" t="t" r="r" b="b"/>
              <a:pathLst>
                <a:path w="6542" h="11756" extrusionOk="0">
                  <a:moveTo>
                    <a:pt x="602" y="1"/>
                  </a:moveTo>
                  <a:lnTo>
                    <a:pt x="0" y="11154"/>
                  </a:lnTo>
                  <a:lnTo>
                    <a:pt x="4888" y="11755"/>
                  </a:lnTo>
                  <a:cubicBezTo>
                    <a:pt x="4888" y="11755"/>
                    <a:pt x="6542" y="5590"/>
                    <a:pt x="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7;p69">
              <a:extLst>
                <a:ext uri="{FF2B5EF4-FFF2-40B4-BE49-F238E27FC236}">
                  <a16:creationId xmlns:a16="http://schemas.microsoft.com/office/drawing/2014/main" id="{2292A322-9AA5-BA70-2183-6AD38FF8FAA8}"/>
                </a:ext>
              </a:extLst>
            </p:cNvPr>
            <p:cNvSpPr/>
            <p:nvPr/>
          </p:nvSpPr>
          <p:spPr>
            <a:xfrm>
              <a:off x="3648485" y="2329492"/>
              <a:ext cx="122147" cy="57285"/>
            </a:xfrm>
            <a:custGeom>
              <a:avLst/>
              <a:gdLst/>
              <a:ahLst/>
              <a:cxnLst/>
              <a:rect l="l" t="t" r="r" b="b"/>
              <a:pathLst>
                <a:path w="5239" h="2457" extrusionOk="0">
                  <a:moveTo>
                    <a:pt x="5238" y="1"/>
                  </a:moveTo>
                  <a:lnTo>
                    <a:pt x="0" y="1254"/>
                  </a:lnTo>
                  <a:lnTo>
                    <a:pt x="226" y="2457"/>
                  </a:lnTo>
                  <a:lnTo>
                    <a:pt x="5238" y="1855"/>
                  </a:lnTo>
                  <a:lnTo>
                    <a:pt x="5238" y="1"/>
                  </a:ln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38;p69">
              <a:extLst>
                <a:ext uri="{FF2B5EF4-FFF2-40B4-BE49-F238E27FC236}">
                  <a16:creationId xmlns:a16="http://schemas.microsoft.com/office/drawing/2014/main" id="{188E10CF-843F-8F5F-7E9B-B6B39054907D}"/>
                </a:ext>
              </a:extLst>
            </p:cNvPr>
            <p:cNvSpPr/>
            <p:nvPr/>
          </p:nvSpPr>
          <p:spPr>
            <a:xfrm>
              <a:off x="3653731" y="2176992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0"/>
                  </a:moveTo>
                  <a:lnTo>
                    <a:pt x="1" y="8998"/>
                  </a:lnTo>
                  <a:lnTo>
                    <a:pt x="58547" y="17519"/>
                  </a:lnTo>
                  <a:lnTo>
                    <a:pt x="96593" y="7995"/>
                  </a:lnTo>
                  <a:lnTo>
                    <a:pt x="34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39;p69">
              <a:extLst>
                <a:ext uri="{FF2B5EF4-FFF2-40B4-BE49-F238E27FC236}">
                  <a16:creationId xmlns:a16="http://schemas.microsoft.com/office/drawing/2014/main" id="{C6897ED6-A481-FEDE-E929-34EF1D9A5FE0}"/>
                </a:ext>
              </a:extLst>
            </p:cNvPr>
            <p:cNvSpPr/>
            <p:nvPr/>
          </p:nvSpPr>
          <p:spPr>
            <a:xfrm>
              <a:off x="3704580" y="2092849"/>
              <a:ext cx="2188369" cy="458723"/>
            </a:xfrm>
            <a:custGeom>
              <a:avLst/>
              <a:gdLst/>
              <a:ahLst/>
              <a:cxnLst/>
              <a:rect l="l" t="t" r="r" b="b"/>
              <a:pathLst>
                <a:path w="93861" h="19675" extrusionOk="0">
                  <a:moveTo>
                    <a:pt x="91605" y="0"/>
                  </a:moveTo>
                  <a:lnTo>
                    <a:pt x="0" y="602"/>
                  </a:lnTo>
                  <a:cubicBezTo>
                    <a:pt x="2431" y="3709"/>
                    <a:pt x="852" y="12356"/>
                    <a:pt x="852" y="12356"/>
                  </a:cubicBezTo>
                  <a:lnTo>
                    <a:pt x="55765" y="19674"/>
                  </a:lnTo>
                  <a:lnTo>
                    <a:pt x="92031" y="11028"/>
                  </a:lnTo>
                  <a:cubicBezTo>
                    <a:pt x="93860" y="7118"/>
                    <a:pt x="91605" y="0"/>
                    <a:pt x="916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40;p69">
              <a:extLst>
                <a:ext uri="{FF2B5EF4-FFF2-40B4-BE49-F238E27FC236}">
                  <a16:creationId xmlns:a16="http://schemas.microsoft.com/office/drawing/2014/main" id="{45CE317A-869C-FE89-D845-11D491F635C9}"/>
                </a:ext>
              </a:extLst>
            </p:cNvPr>
            <p:cNvSpPr/>
            <p:nvPr/>
          </p:nvSpPr>
          <p:spPr>
            <a:xfrm>
              <a:off x="5004696" y="2106861"/>
              <a:ext cx="878882" cy="444710"/>
            </a:xfrm>
            <a:custGeom>
              <a:avLst/>
              <a:gdLst/>
              <a:ahLst/>
              <a:cxnLst/>
              <a:rect l="l" t="t" r="r" b="b"/>
              <a:pathLst>
                <a:path w="37696" h="19074" extrusionOk="0">
                  <a:moveTo>
                    <a:pt x="36292" y="1"/>
                  </a:moveTo>
                  <a:lnTo>
                    <a:pt x="602" y="8773"/>
                  </a:lnTo>
                  <a:cubicBezTo>
                    <a:pt x="602" y="8773"/>
                    <a:pt x="928" y="14011"/>
                    <a:pt x="1" y="19073"/>
                  </a:cubicBezTo>
                  <a:lnTo>
                    <a:pt x="36267" y="10427"/>
                  </a:lnTo>
                  <a:cubicBezTo>
                    <a:pt x="37695" y="6467"/>
                    <a:pt x="36292" y="1"/>
                    <a:pt x="36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41;p69">
              <a:extLst>
                <a:ext uri="{FF2B5EF4-FFF2-40B4-BE49-F238E27FC236}">
                  <a16:creationId xmlns:a16="http://schemas.microsoft.com/office/drawing/2014/main" id="{35F0C365-A18C-131B-810A-122C63428689}"/>
                </a:ext>
              </a:extLst>
            </p:cNvPr>
            <p:cNvSpPr/>
            <p:nvPr/>
          </p:nvSpPr>
          <p:spPr>
            <a:xfrm>
              <a:off x="3791637" y="2330565"/>
              <a:ext cx="1636177" cy="174839"/>
            </a:xfrm>
            <a:custGeom>
              <a:avLst/>
              <a:gdLst/>
              <a:ahLst/>
              <a:cxnLst/>
              <a:rect l="l" t="t" r="r" b="b"/>
              <a:pathLst>
                <a:path w="70177" h="7499" extrusionOk="0">
                  <a:moveTo>
                    <a:pt x="212" y="1"/>
                  </a:moveTo>
                  <a:cubicBezTo>
                    <a:pt x="106" y="1"/>
                    <a:pt x="23" y="90"/>
                    <a:pt x="1" y="180"/>
                  </a:cubicBezTo>
                  <a:cubicBezTo>
                    <a:pt x="1" y="305"/>
                    <a:pt x="76" y="406"/>
                    <a:pt x="176" y="431"/>
                  </a:cubicBezTo>
                  <a:lnTo>
                    <a:pt x="52332" y="7473"/>
                  </a:lnTo>
                  <a:lnTo>
                    <a:pt x="52357" y="7498"/>
                  </a:lnTo>
                  <a:lnTo>
                    <a:pt x="52407" y="7473"/>
                  </a:lnTo>
                  <a:lnTo>
                    <a:pt x="70001" y="3438"/>
                  </a:lnTo>
                  <a:cubicBezTo>
                    <a:pt x="70126" y="3413"/>
                    <a:pt x="70176" y="3313"/>
                    <a:pt x="70151" y="3188"/>
                  </a:cubicBezTo>
                  <a:cubicBezTo>
                    <a:pt x="70130" y="3101"/>
                    <a:pt x="70051" y="3032"/>
                    <a:pt x="69949" y="3032"/>
                  </a:cubicBezTo>
                  <a:cubicBezTo>
                    <a:pt x="69933" y="3032"/>
                    <a:pt x="69917" y="3034"/>
                    <a:pt x="69901" y="3037"/>
                  </a:cubicBezTo>
                  <a:lnTo>
                    <a:pt x="52357" y="7072"/>
                  </a:lnTo>
                  <a:lnTo>
                    <a:pt x="251" y="5"/>
                  </a:lnTo>
                  <a:cubicBezTo>
                    <a:pt x="238" y="2"/>
                    <a:pt x="225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42;p69">
              <a:extLst>
                <a:ext uri="{FF2B5EF4-FFF2-40B4-BE49-F238E27FC236}">
                  <a16:creationId xmlns:a16="http://schemas.microsoft.com/office/drawing/2014/main" id="{2E8B74A0-B01A-41B7-BCA0-C873035BF8F2}"/>
                </a:ext>
              </a:extLst>
            </p:cNvPr>
            <p:cNvSpPr/>
            <p:nvPr/>
          </p:nvSpPr>
          <p:spPr>
            <a:xfrm>
              <a:off x="3916673" y="2284495"/>
              <a:ext cx="1726756" cy="156047"/>
            </a:xfrm>
            <a:custGeom>
              <a:avLst/>
              <a:gdLst/>
              <a:ahLst/>
              <a:cxnLst/>
              <a:rect l="l" t="t" r="r" b="b"/>
              <a:pathLst>
                <a:path w="74062" h="6693" extrusionOk="0">
                  <a:moveTo>
                    <a:pt x="252" y="1"/>
                  </a:moveTo>
                  <a:cubicBezTo>
                    <a:pt x="126" y="1"/>
                    <a:pt x="26" y="76"/>
                    <a:pt x="26" y="201"/>
                  </a:cubicBezTo>
                  <a:cubicBezTo>
                    <a:pt x="1" y="301"/>
                    <a:pt x="76" y="402"/>
                    <a:pt x="201" y="427"/>
                  </a:cubicBezTo>
                  <a:lnTo>
                    <a:pt x="47219" y="6692"/>
                  </a:lnTo>
                  <a:lnTo>
                    <a:pt x="47269" y="6692"/>
                  </a:lnTo>
                  <a:lnTo>
                    <a:pt x="73886" y="1354"/>
                  </a:lnTo>
                  <a:cubicBezTo>
                    <a:pt x="73986" y="1329"/>
                    <a:pt x="74062" y="1229"/>
                    <a:pt x="74036" y="1103"/>
                  </a:cubicBezTo>
                  <a:cubicBezTo>
                    <a:pt x="74036" y="1016"/>
                    <a:pt x="73942" y="948"/>
                    <a:pt x="73851" y="948"/>
                  </a:cubicBezTo>
                  <a:cubicBezTo>
                    <a:pt x="73838" y="948"/>
                    <a:pt x="73824" y="950"/>
                    <a:pt x="73811" y="953"/>
                  </a:cubicBezTo>
                  <a:lnTo>
                    <a:pt x="47219" y="6291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43;p69">
              <a:extLst>
                <a:ext uri="{FF2B5EF4-FFF2-40B4-BE49-F238E27FC236}">
                  <a16:creationId xmlns:a16="http://schemas.microsoft.com/office/drawing/2014/main" id="{8748D389-3E4C-3176-7C4D-5FF99A653FA2}"/>
                </a:ext>
              </a:extLst>
            </p:cNvPr>
            <p:cNvSpPr/>
            <p:nvPr/>
          </p:nvSpPr>
          <p:spPr>
            <a:xfrm>
              <a:off x="3813250" y="2180372"/>
              <a:ext cx="1992034" cy="195893"/>
            </a:xfrm>
            <a:custGeom>
              <a:avLst/>
              <a:gdLst/>
              <a:ahLst/>
              <a:cxnLst/>
              <a:rect l="l" t="t" r="r" b="b"/>
              <a:pathLst>
                <a:path w="85440" h="8402" extrusionOk="0">
                  <a:moveTo>
                    <a:pt x="85212" y="1"/>
                  </a:moveTo>
                  <a:cubicBezTo>
                    <a:pt x="85197" y="1"/>
                    <a:pt x="85181" y="2"/>
                    <a:pt x="85164" y="6"/>
                  </a:cubicBezTo>
                  <a:lnTo>
                    <a:pt x="51756" y="7976"/>
                  </a:lnTo>
                  <a:lnTo>
                    <a:pt x="251" y="1183"/>
                  </a:lnTo>
                  <a:cubicBezTo>
                    <a:pt x="126" y="1183"/>
                    <a:pt x="26" y="1259"/>
                    <a:pt x="26" y="1359"/>
                  </a:cubicBezTo>
                  <a:cubicBezTo>
                    <a:pt x="1" y="1484"/>
                    <a:pt x="76" y="1584"/>
                    <a:pt x="201" y="1610"/>
                  </a:cubicBezTo>
                  <a:lnTo>
                    <a:pt x="51730" y="8402"/>
                  </a:lnTo>
                  <a:lnTo>
                    <a:pt x="51806" y="8402"/>
                  </a:lnTo>
                  <a:lnTo>
                    <a:pt x="85264" y="407"/>
                  </a:lnTo>
                  <a:cubicBezTo>
                    <a:pt x="85365" y="381"/>
                    <a:pt x="85440" y="281"/>
                    <a:pt x="85415" y="156"/>
                  </a:cubicBezTo>
                  <a:cubicBezTo>
                    <a:pt x="85393" y="69"/>
                    <a:pt x="85315" y="1"/>
                    <a:pt x="85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4;p69">
              <a:extLst>
                <a:ext uri="{FF2B5EF4-FFF2-40B4-BE49-F238E27FC236}">
                  <a16:creationId xmlns:a16="http://schemas.microsoft.com/office/drawing/2014/main" id="{B574114F-C5D1-8688-C1CE-A592D5A56136}"/>
                </a:ext>
              </a:extLst>
            </p:cNvPr>
            <p:cNvSpPr/>
            <p:nvPr/>
          </p:nvSpPr>
          <p:spPr>
            <a:xfrm>
              <a:off x="3653731" y="2090494"/>
              <a:ext cx="2238053" cy="244877"/>
            </a:xfrm>
            <a:custGeom>
              <a:avLst/>
              <a:gdLst/>
              <a:ahLst/>
              <a:cxnLst/>
              <a:rect l="l" t="t" r="r" b="b"/>
              <a:pathLst>
                <a:path w="95992" h="10503" extrusionOk="0">
                  <a:moveTo>
                    <a:pt x="95365" y="1"/>
                  </a:moveTo>
                  <a:lnTo>
                    <a:pt x="1" y="978"/>
                  </a:lnTo>
                  <a:lnTo>
                    <a:pt x="251" y="2031"/>
                  </a:lnTo>
                  <a:lnTo>
                    <a:pt x="58572" y="10502"/>
                  </a:lnTo>
                  <a:lnTo>
                    <a:pt x="95991" y="1379"/>
                  </a:lnTo>
                  <a:lnTo>
                    <a:pt x="95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;p69">
              <a:extLst>
                <a:ext uri="{FF2B5EF4-FFF2-40B4-BE49-F238E27FC236}">
                  <a16:creationId xmlns:a16="http://schemas.microsoft.com/office/drawing/2014/main" id="{E0E9AE6B-D92E-A884-01E7-D2305BF2AC86}"/>
                </a:ext>
              </a:extLst>
            </p:cNvPr>
            <p:cNvSpPr/>
            <p:nvPr/>
          </p:nvSpPr>
          <p:spPr>
            <a:xfrm>
              <a:off x="3653731" y="1902928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1"/>
                  </a:moveTo>
                  <a:lnTo>
                    <a:pt x="1" y="9023"/>
                  </a:lnTo>
                  <a:lnTo>
                    <a:pt x="58547" y="17520"/>
                  </a:lnTo>
                  <a:lnTo>
                    <a:pt x="96593" y="7996"/>
                  </a:lnTo>
                  <a:lnTo>
                    <a:pt x="34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;p69">
              <a:extLst>
                <a:ext uri="{FF2B5EF4-FFF2-40B4-BE49-F238E27FC236}">
                  <a16:creationId xmlns:a16="http://schemas.microsoft.com/office/drawing/2014/main" id="{AA2D52C7-9186-8F85-0E64-7BCFF70242DA}"/>
                </a:ext>
              </a:extLst>
            </p:cNvPr>
            <p:cNvSpPr/>
            <p:nvPr/>
          </p:nvSpPr>
          <p:spPr>
            <a:xfrm>
              <a:off x="4000839" y="1950840"/>
              <a:ext cx="837358" cy="209812"/>
            </a:xfrm>
            <a:custGeom>
              <a:avLst/>
              <a:gdLst/>
              <a:ahLst/>
              <a:cxnLst/>
              <a:rect l="l" t="t" r="r" b="b"/>
              <a:pathLst>
                <a:path w="35915" h="8999" extrusionOk="0">
                  <a:moveTo>
                    <a:pt x="19875" y="1"/>
                  </a:moveTo>
                  <a:lnTo>
                    <a:pt x="0" y="6392"/>
                  </a:lnTo>
                  <a:lnTo>
                    <a:pt x="17694" y="8998"/>
                  </a:lnTo>
                  <a:lnTo>
                    <a:pt x="35915" y="2006"/>
                  </a:lnTo>
                  <a:lnTo>
                    <a:pt x="198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7;p69">
              <a:extLst>
                <a:ext uri="{FF2B5EF4-FFF2-40B4-BE49-F238E27FC236}">
                  <a16:creationId xmlns:a16="http://schemas.microsoft.com/office/drawing/2014/main" id="{F0AB2D04-7001-B7B7-E589-4C1736462D78}"/>
                </a:ext>
              </a:extLst>
            </p:cNvPr>
            <p:cNvSpPr/>
            <p:nvPr/>
          </p:nvSpPr>
          <p:spPr>
            <a:xfrm>
              <a:off x="3834885" y="1916381"/>
              <a:ext cx="619992" cy="188199"/>
            </a:xfrm>
            <a:custGeom>
              <a:avLst/>
              <a:gdLst/>
              <a:ahLst/>
              <a:cxnLst/>
              <a:rect l="l" t="t" r="r" b="b"/>
              <a:pathLst>
                <a:path w="26592" h="8072" extrusionOk="0">
                  <a:moveTo>
                    <a:pt x="26393" y="0"/>
                  </a:moveTo>
                  <a:cubicBezTo>
                    <a:pt x="26330" y="0"/>
                    <a:pt x="26274" y="34"/>
                    <a:pt x="26241" y="100"/>
                  </a:cubicBezTo>
                  <a:lnTo>
                    <a:pt x="25" y="7795"/>
                  </a:lnTo>
                  <a:cubicBezTo>
                    <a:pt x="0" y="7895"/>
                    <a:pt x="25" y="7995"/>
                    <a:pt x="100" y="8045"/>
                  </a:cubicBezTo>
                  <a:cubicBezTo>
                    <a:pt x="136" y="8063"/>
                    <a:pt x="171" y="8071"/>
                    <a:pt x="205" y="8071"/>
                  </a:cubicBezTo>
                  <a:cubicBezTo>
                    <a:pt x="265" y="8071"/>
                    <a:pt x="319" y="8044"/>
                    <a:pt x="351" y="7995"/>
                  </a:cubicBezTo>
                  <a:lnTo>
                    <a:pt x="26542" y="276"/>
                  </a:lnTo>
                  <a:lnTo>
                    <a:pt x="26567" y="226"/>
                  </a:lnTo>
                  <a:cubicBezTo>
                    <a:pt x="26592" y="151"/>
                    <a:pt x="26542" y="75"/>
                    <a:pt x="26492" y="25"/>
                  </a:cubicBezTo>
                  <a:cubicBezTo>
                    <a:pt x="26458" y="9"/>
                    <a:pt x="26425" y="0"/>
                    <a:pt x="2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8;p69">
              <a:extLst>
                <a:ext uri="{FF2B5EF4-FFF2-40B4-BE49-F238E27FC236}">
                  <a16:creationId xmlns:a16="http://schemas.microsoft.com/office/drawing/2014/main" id="{F9BA302F-E342-7650-1894-D014B7ACF328}"/>
                </a:ext>
              </a:extLst>
            </p:cNvPr>
            <p:cNvSpPr/>
            <p:nvPr/>
          </p:nvSpPr>
          <p:spPr>
            <a:xfrm>
              <a:off x="3834885" y="1916381"/>
              <a:ext cx="1925423" cy="366978"/>
            </a:xfrm>
            <a:custGeom>
              <a:avLst/>
              <a:gdLst/>
              <a:ahLst/>
              <a:cxnLst/>
              <a:rect l="l" t="t" r="r" b="b"/>
              <a:pathLst>
                <a:path w="82583" h="15740" extrusionOk="0">
                  <a:moveTo>
                    <a:pt x="26416" y="0"/>
                  </a:moveTo>
                  <a:cubicBezTo>
                    <a:pt x="26316" y="0"/>
                    <a:pt x="26216" y="50"/>
                    <a:pt x="26216" y="151"/>
                  </a:cubicBezTo>
                  <a:cubicBezTo>
                    <a:pt x="26191" y="251"/>
                    <a:pt x="26266" y="351"/>
                    <a:pt x="26366" y="376"/>
                  </a:cubicBezTo>
                  <a:lnTo>
                    <a:pt x="80903" y="7669"/>
                  </a:lnTo>
                  <a:lnTo>
                    <a:pt x="49349" y="15339"/>
                  </a:lnTo>
                  <a:lnTo>
                    <a:pt x="226" y="7719"/>
                  </a:lnTo>
                  <a:cubicBezTo>
                    <a:pt x="213" y="7716"/>
                    <a:pt x="199" y="7715"/>
                    <a:pt x="186" y="7715"/>
                  </a:cubicBezTo>
                  <a:cubicBezTo>
                    <a:pt x="101" y="7715"/>
                    <a:pt x="25" y="7783"/>
                    <a:pt x="25" y="7870"/>
                  </a:cubicBezTo>
                  <a:cubicBezTo>
                    <a:pt x="0" y="7970"/>
                    <a:pt x="75" y="8070"/>
                    <a:pt x="176" y="8070"/>
                  </a:cubicBezTo>
                  <a:lnTo>
                    <a:pt x="49449" y="15740"/>
                  </a:lnTo>
                  <a:cubicBezTo>
                    <a:pt x="49449" y="15740"/>
                    <a:pt x="49449" y="15740"/>
                    <a:pt x="49450" y="15740"/>
                  </a:cubicBezTo>
                  <a:cubicBezTo>
                    <a:pt x="49628" y="15740"/>
                    <a:pt x="82557" y="7770"/>
                    <a:pt x="82557" y="7770"/>
                  </a:cubicBezTo>
                  <a:lnTo>
                    <a:pt x="82582" y="7719"/>
                  </a:lnTo>
                  <a:lnTo>
                    <a:pt x="82557" y="7594"/>
                  </a:lnTo>
                  <a:cubicBezTo>
                    <a:pt x="82532" y="7544"/>
                    <a:pt x="82482" y="7519"/>
                    <a:pt x="82432" y="7494"/>
                  </a:cubicBezTo>
                  <a:lnTo>
                    <a:pt x="26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9;p69">
              <a:extLst>
                <a:ext uri="{FF2B5EF4-FFF2-40B4-BE49-F238E27FC236}">
                  <a16:creationId xmlns:a16="http://schemas.microsoft.com/office/drawing/2014/main" id="{A8E226CC-4A9F-EE67-2333-435B52B375ED}"/>
                </a:ext>
              </a:extLst>
            </p:cNvPr>
            <p:cNvSpPr/>
            <p:nvPr/>
          </p:nvSpPr>
          <p:spPr>
            <a:xfrm>
              <a:off x="3016240" y="1753925"/>
              <a:ext cx="885877" cy="428926"/>
            </a:xfrm>
            <a:custGeom>
              <a:avLst/>
              <a:gdLst/>
              <a:ahLst/>
              <a:cxnLst/>
              <a:rect l="l" t="t" r="r" b="b"/>
              <a:pathLst>
                <a:path w="37996" h="18397" extrusionOk="0">
                  <a:moveTo>
                    <a:pt x="29123" y="1"/>
                  </a:moveTo>
                  <a:lnTo>
                    <a:pt x="0" y="18397"/>
                  </a:lnTo>
                  <a:cubicBezTo>
                    <a:pt x="4511" y="18397"/>
                    <a:pt x="8923" y="17169"/>
                    <a:pt x="13158" y="15590"/>
                  </a:cubicBezTo>
                  <a:cubicBezTo>
                    <a:pt x="14862" y="14938"/>
                    <a:pt x="16517" y="14161"/>
                    <a:pt x="18221" y="13484"/>
                  </a:cubicBezTo>
                  <a:cubicBezTo>
                    <a:pt x="20101" y="12733"/>
                    <a:pt x="22005" y="12106"/>
                    <a:pt x="23910" y="11454"/>
                  </a:cubicBezTo>
                  <a:cubicBezTo>
                    <a:pt x="28472" y="9901"/>
                    <a:pt x="33434" y="8196"/>
                    <a:pt x="37995" y="6642"/>
                  </a:cubicBezTo>
                  <a:lnTo>
                    <a:pt x="29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0;p69">
              <a:extLst>
                <a:ext uri="{FF2B5EF4-FFF2-40B4-BE49-F238E27FC236}">
                  <a16:creationId xmlns:a16="http://schemas.microsoft.com/office/drawing/2014/main" id="{8C9BA925-F865-5307-49D1-FBB242D7DD44}"/>
                </a:ext>
              </a:extLst>
            </p:cNvPr>
            <p:cNvSpPr/>
            <p:nvPr/>
          </p:nvSpPr>
          <p:spPr>
            <a:xfrm>
              <a:off x="2790671" y="1627723"/>
              <a:ext cx="381014" cy="993965"/>
            </a:xfrm>
            <a:custGeom>
              <a:avLst/>
              <a:gdLst/>
              <a:ahLst/>
              <a:cxnLst/>
              <a:rect l="l" t="t" r="r" b="b"/>
              <a:pathLst>
                <a:path w="16342" h="42632" extrusionOk="0">
                  <a:moveTo>
                    <a:pt x="16166" y="0"/>
                  </a:moveTo>
                  <a:cubicBezTo>
                    <a:pt x="7921" y="14486"/>
                    <a:pt x="9775" y="9950"/>
                    <a:pt x="3084" y="25213"/>
                  </a:cubicBezTo>
                  <a:lnTo>
                    <a:pt x="1" y="42632"/>
                  </a:lnTo>
                  <a:cubicBezTo>
                    <a:pt x="5239" y="34963"/>
                    <a:pt x="10678" y="27444"/>
                    <a:pt x="16342" y="20075"/>
                  </a:cubicBezTo>
                  <a:lnTo>
                    <a:pt x="16342" y="176"/>
                  </a:lnTo>
                  <a:lnTo>
                    <a:pt x="16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1;p69">
              <a:extLst>
                <a:ext uri="{FF2B5EF4-FFF2-40B4-BE49-F238E27FC236}">
                  <a16:creationId xmlns:a16="http://schemas.microsoft.com/office/drawing/2014/main" id="{8AA2DCAC-43DD-C26F-76F9-41D6CA86A7DB}"/>
                </a:ext>
              </a:extLst>
            </p:cNvPr>
            <p:cNvSpPr/>
            <p:nvPr/>
          </p:nvSpPr>
          <p:spPr>
            <a:xfrm>
              <a:off x="2815804" y="1591492"/>
              <a:ext cx="351217" cy="563897"/>
            </a:xfrm>
            <a:custGeom>
              <a:avLst/>
              <a:gdLst/>
              <a:ahLst/>
              <a:cxnLst/>
              <a:rect l="l" t="t" r="r" b="b"/>
              <a:pathLst>
                <a:path w="15064" h="24186" extrusionOk="0">
                  <a:moveTo>
                    <a:pt x="10402" y="0"/>
                  </a:moveTo>
                  <a:cubicBezTo>
                    <a:pt x="6818" y="7494"/>
                    <a:pt x="3334" y="15263"/>
                    <a:pt x="1" y="22883"/>
                  </a:cubicBezTo>
                  <a:cubicBezTo>
                    <a:pt x="652" y="23108"/>
                    <a:pt x="2908" y="24086"/>
                    <a:pt x="3434" y="24186"/>
                  </a:cubicBezTo>
                  <a:cubicBezTo>
                    <a:pt x="3585" y="23985"/>
                    <a:pt x="11329" y="8923"/>
                    <a:pt x="15063" y="1529"/>
                  </a:cubicBezTo>
                  <a:cubicBezTo>
                    <a:pt x="13710" y="777"/>
                    <a:pt x="10402" y="0"/>
                    <a:pt x="10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2;p69">
              <a:extLst>
                <a:ext uri="{FF2B5EF4-FFF2-40B4-BE49-F238E27FC236}">
                  <a16:creationId xmlns:a16="http://schemas.microsoft.com/office/drawing/2014/main" id="{1080F596-2245-35B7-4261-FF368EB3D182}"/>
                </a:ext>
              </a:extLst>
            </p:cNvPr>
            <p:cNvSpPr/>
            <p:nvPr/>
          </p:nvSpPr>
          <p:spPr>
            <a:xfrm>
              <a:off x="2953710" y="1614270"/>
              <a:ext cx="437110" cy="561588"/>
            </a:xfrm>
            <a:custGeom>
              <a:avLst/>
              <a:gdLst/>
              <a:ahLst/>
              <a:cxnLst/>
              <a:rect l="l" t="t" r="r" b="b"/>
              <a:pathLst>
                <a:path w="18748" h="24087" extrusionOk="0">
                  <a:moveTo>
                    <a:pt x="18697" y="1"/>
                  </a:moveTo>
                  <a:cubicBezTo>
                    <a:pt x="12582" y="7620"/>
                    <a:pt x="5815" y="15740"/>
                    <a:pt x="0" y="23610"/>
                  </a:cubicBezTo>
                  <a:lnTo>
                    <a:pt x="3334" y="24086"/>
                  </a:lnTo>
                  <a:cubicBezTo>
                    <a:pt x="3334" y="24086"/>
                    <a:pt x="13434" y="17495"/>
                    <a:pt x="18722" y="14261"/>
                  </a:cubicBezTo>
                  <a:cubicBezTo>
                    <a:pt x="18747" y="9976"/>
                    <a:pt x="18697" y="4286"/>
                    <a:pt x="18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3;p69">
              <a:extLst>
                <a:ext uri="{FF2B5EF4-FFF2-40B4-BE49-F238E27FC236}">
                  <a16:creationId xmlns:a16="http://schemas.microsoft.com/office/drawing/2014/main" id="{ACE9D7CA-4DF0-C99E-5DB9-C291E87E96D4}"/>
                </a:ext>
              </a:extLst>
            </p:cNvPr>
            <p:cNvSpPr/>
            <p:nvPr/>
          </p:nvSpPr>
          <p:spPr>
            <a:xfrm>
              <a:off x="2921583" y="1608442"/>
              <a:ext cx="468072" cy="564479"/>
            </a:xfrm>
            <a:custGeom>
              <a:avLst/>
              <a:gdLst/>
              <a:ahLst/>
              <a:cxnLst/>
              <a:rect l="l" t="t" r="r" b="b"/>
              <a:pathLst>
                <a:path w="20076" h="24211" extrusionOk="0">
                  <a:moveTo>
                    <a:pt x="18998" y="0"/>
                  </a:moveTo>
                  <a:lnTo>
                    <a:pt x="0" y="23659"/>
                  </a:lnTo>
                  <a:lnTo>
                    <a:pt x="1128" y="24211"/>
                  </a:lnTo>
                  <a:lnTo>
                    <a:pt x="20075" y="251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4;p69">
              <a:extLst>
                <a:ext uri="{FF2B5EF4-FFF2-40B4-BE49-F238E27FC236}">
                  <a16:creationId xmlns:a16="http://schemas.microsoft.com/office/drawing/2014/main" id="{3E5B6C60-D255-7097-C117-1CC56C3C9B20}"/>
                </a:ext>
              </a:extLst>
            </p:cNvPr>
            <p:cNvSpPr/>
            <p:nvPr/>
          </p:nvSpPr>
          <p:spPr>
            <a:xfrm>
              <a:off x="3117332" y="1881922"/>
              <a:ext cx="808727" cy="1511092"/>
            </a:xfrm>
            <a:custGeom>
              <a:avLst/>
              <a:gdLst/>
              <a:ahLst/>
              <a:cxnLst/>
              <a:rect l="l" t="t" r="r" b="b"/>
              <a:pathLst>
                <a:path w="34687" h="64812" extrusionOk="0">
                  <a:moveTo>
                    <a:pt x="34208" y="0"/>
                  </a:moveTo>
                  <a:cubicBezTo>
                    <a:pt x="34159" y="0"/>
                    <a:pt x="34109" y="8"/>
                    <a:pt x="34060" y="25"/>
                  </a:cubicBezTo>
                  <a:lnTo>
                    <a:pt x="1028" y="11804"/>
                  </a:lnTo>
                  <a:lnTo>
                    <a:pt x="0" y="64060"/>
                  </a:lnTo>
                  <a:lnTo>
                    <a:pt x="1178" y="64812"/>
                  </a:lnTo>
                  <a:lnTo>
                    <a:pt x="34060" y="52506"/>
                  </a:lnTo>
                  <a:cubicBezTo>
                    <a:pt x="34436" y="52356"/>
                    <a:pt x="34687" y="52005"/>
                    <a:pt x="34687" y="51604"/>
                  </a:cubicBezTo>
                  <a:lnTo>
                    <a:pt x="34687" y="476"/>
                  </a:lnTo>
                  <a:cubicBezTo>
                    <a:pt x="34687" y="203"/>
                    <a:pt x="34459" y="0"/>
                    <a:pt x="34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55;p69">
              <a:extLst>
                <a:ext uri="{FF2B5EF4-FFF2-40B4-BE49-F238E27FC236}">
                  <a16:creationId xmlns:a16="http://schemas.microsoft.com/office/drawing/2014/main" id="{B2C58C17-9CE9-76C3-266E-7E78ADF6C2A2}"/>
                </a:ext>
              </a:extLst>
            </p:cNvPr>
            <p:cNvSpPr/>
            <p:nvPr/>
          </p:nvSpPr>
          <p:spPr>
            <a:xfrm>
              <a:off x="3244117" y="2073568"/>
              <a:ext cx="596048" cy="388591"/>
            </a:xfrm>
            <a:custGeom>
              <a:avLst/>
              <a:gdLst/>
              <a:ahLst/>
              <a:cxnLst/>
              <a:rect l="l" t="t" r="r" b="b"/>
              <a:pathLst>
                <a:path w="25565" h="16667" extrusionOk="0">
                  <a:moveTo>
                    <a:pt x="25565" y="0"/>
                  </a:moveTo>
                  <a:lnTo>
                    <a:pt x="1" y="8697"/>
                  </a:lnTo>
                  <a:lnTo>
                    <a:pt x="1" y="16667"/>
                  </a:lnTo>
                  <a:lnTo>
                    <a:pt x="25565" y="7744"/>
                  </a:lnTo>
                  <a:lnTo>
                    <a:pt x="255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6;p69">
              <a:extLst>
                <a:ext uri="{FF2B5EF4-FFF2-40B4-BE49-F238E27FC236}">
                  <a16:creationId xmlns:a16="http://schemas.microsoft.com/office/drawing/2014/main" id="{0E0DCD53-EEFB-D7AC-7AA1-D22E38B3D62C}"/>
                </a:ext>
              </a:extLst>
            </p:cNvPr>
            <p:cNvSpPr/>
            <p:nvPr/>
          </p:nvSpPr>
          <p:spPr>
            <a:xfrm>
              <a:off x="3244117" y="2303194"/>
              <a:ext cx="596048" cy="244877"/>
            </a:xfrm>
            <a:custGeom>
              <a:avLst/>
              <a:gdLst/>
              <a:ahLst/>
              <a:cxnLst/>
              <a:rect l="l" t="t" r="r" b="b"/>
              <a:pathLst>
                <a:path w="25565" h="10503" extrusionOk="0">
                  <a:moveTo>
                    <a:pt x="25565" y="1"/>
                  </a:moveTo>
                  <a:lnTo>
                    <a:pt x="1" y="8698"/>
                  </a:lnTo>
                  <a:lnTo>
                    <a:pt x="1" y="10502"/>
                  </a:lnTo>
                  <a:lnTo>
                    <a:pt x="25565" y="1605"/>
                  </a:lnTo>
                  <a:lnTo>
                    <a:pt x="25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57;p69">
              <a:extLst>
                <a:ext uri="{FF2B5EF4-FFF2-40B4-BE49-F238E27FC236}">
                  <a16:creationId xmlns:a16="http://schemas.microsoft.com/office/drawing/2014/main" id="{F23FD668-9BE2-3D62-BEDC-05271FE55FE2}"/>
                </a:ext>
              </a:extLst>
            </p:cNvPr>
            <p:cNvSpPr/>
            <p:nvPr/>
          </p:nvSpPr>
          <p:spPr>
            <a:xfrm>
              <a:off x="3829616" y="2993422"/>
              <a:ext cx="74235" cy="113847"/>
            </a:xfrm>
            <a:custGeom>
              <a:avLst/>
              <a:gdLst/>
              <a:ahLst/>
              <a:cxnLst/>
              <a:rect l="l" t="t" r="r" b="b"/>
              <a:pathLst>
                <a:path w="3184" h="4883" extrusionOk="0">
                  <a:moveTo>
                    <a:pt x="2987" y="0"/>
                  </a:moveTo>
                  <a:cubicBezTo>
                    <a:pt x="2962" y="0"/>
                    <a:pt x="2935" y="7"/>
                    <a:pt x="2908" y="20"/>
                  </a:cubicBezTo>
                  <a:cubicBezTo>
                    <a:pt x="577" y="872"/>
                    <a:pt x="1" y="3078"/>
                    <a:pt x="201" y="4732"/>
                  </a:cubicBezTo>
                  <a:cubicBezTo>
                    <a:pt x="226" y="4807"/>
                    <a:pt x="301" y="4882"/>
                    <a:pt x="402" y="4882"/>
                  </a:cubicBezTo>
                  <a:lnTo>
                    <a:pt x="427" y="4882"/>
                  </a:lnTo>
                  <a:cubicBezTo>
                    <a:pt x="527" y="4857"/>
                    <a:pt x="577" y="4782"/>
                    <a:pt x="577" y="4682"/>
                  </a:cubicBezTo>
                  <a:cubicBezTo>
                    <a:pt x="377" y="3103"/>
                    <a:pt x="928" y="1123"/>
                    <a:pt x="3033" y="346"/>
                  </a:cubicBezTo>
                  <a:cubicBezTo>
                    <a:pt x="3133" y="321"/>
                    <a:pt x="3184" y="220"/>
                    <a:pt x="3133" y="120"/>
                  </a:cubicBezTo>
                  <a:cubicBezTo>
                    <a:pt x="3115" y="47"/>
                    <a:pt x="3056" y="0"/>
                    <a:pt x="2987" y="0"/>
                  </a:cubicBezTo>
                  <a:close/>
                </a:path>
              </a:pathLst>
            </a:custGeom>
            <a:solidFill>
              <a:srgbClr val="CE2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58;p69">
              <a:extLst>
                <a:ext uri="{FF2B5EF4-FFF2-40B4-BE49-F238E27FC236}">
                  <a16:creationId xmlns:a16="http://schemas.microsoft.com/office/drawing/2014/main" id="{C5C911FE-3D6B-492B-DEE0-85BC52EE25CF}"/>
                </a:ext>
              </a:extLst>
            </p:cNvPr>
            <p:cNvSpPr/>
            <p:nvPr/>
          </p:nvSpPr>
          <p:spPr>
            <a:xfrm>
              <a:off x="3214904" y="2024234"/>
              <a:ext cx="119233" cy="1012337"/>
            </a:xfrm>
            <a:custGeom>
              <a:avLst/>
              <a:gdLst/>
              <a:ahLst/>
              <a:cxnLst/>
              <a:rect l="l" t="t" r="r" b="b"/>
              <a:pathLst>
                <a:path w="5114" h="43420" extrusionOk="0">
                  <a:moveTo>
                    <a:pt x="1911" y="0"/>
                  </a:moveTo>
                  <a:cubicBezTo>
                    <a:pt x="1876" y="0"/>
                    <a:pt x="1841" y="18"/>
                    <a:pt x="1805" y="36"/>
                  </a:cubicBezTo>
                  <a:lnTo>
                    <a:pt x="101" y="1063"/>
                  </a:lnTo>
                  <a:cubicBezTo>
                    <a:pt x="1" y="1139"/>
                    <a:pt x="1" y="1314"/>
                    <a:pt x="126" y="1364"/>
                  </a:cubicBezTo>
                  <a:cubicBezTo>
                    <a:pt x="1103" y="1690"/>
                    <a:pt x="2306" y="2843"/>
                    <a:pt x="2557" y="4497"/>
                  </a:cubicBezTo>
                  <a:cubicBezTo>
                    <a:pt x="2958" y="7229"/>
                    <a:pt x="2808" y="43420"/>
                    <a:pt x="2808" y="43420"/>
                  </a:cubicBezTo>
                  <a:lnTo>
                    <a:pt x="3685" y="41740"/>
                  </a:lnTo>
                  <a:lnTo>
                    <a:pt x="4712" y="42743"/>
                  </a:lnTo>
                  <a:lnTo>
                    <a:pt x="4788" y="5875"/>
                  </a:lnTo>
                  <a:cubicBezTo>
                    <a:pt x="4788" y="5875"/>
                    <a:pt x="5113" y="1339"/>
                    <a:pt x="1955" y="11"/>
                  </a:cubicBezTo>
                  <a:cubicBezTo>
                    <a:pt x="1941" y="3"/>
                    <a:pt x="1926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59;p69">
              <a:extLst>
                <a:ext uri="{FF2B5EF4-FFF2-40B4-BE49-F238E27FC236}">
                  <a16:creationId xmlns:a16="http://schemas.microsoft.com/office/drawing/2014/main" id="{0128E561-12BE-B479-F13B-06BEDAE2904A}"/>
                </a:ext>
              </a:extLst>
            </p:cNvPr>
            <p:cNvSpPr/>
            <p:nvPr/>
          </p:nvSpPr>
          <p:spPr>
            <a:xfrm>
              <a:off x="2792443" y="1577107"/>
              <a:ext cx="268822" cy="547903"/>
            </a:xfrm>
            <a:custGeom>
              <a:avLst/>
              <a:gdLst/>
              <a:ahLst/>
              <a:cxnLst/>
              <a:rect l="l" t="t" r="r" b="b"/>
              <a:pathLst>
                <a:path w="11530" h="23500" extrusionOk="0">
                  <a:moveTo>
                    <a:pt x="10681" y="0"/>
                  </a:moveTo>
                  <a:cubicBezTo>
                    <a:pt x="10558" y="0"/>
                    <a:pt x="10436" y="72"/>
                    <a:pt x="10376" y="191"/>
                  </a:cubicBezTo>
                  <a:lnTo>
                    <a:pt x="0" y="22547"/>
                  </a:lnTo>
                  <a:lnTo>
                    <a:pt x="1003" y="23500"/>
                  </a:lnTo>
                  <a:lnTo>
                    <a:pt x="11454" y="617"/>
                  </a:lnTo>
                  <a:cubicBezTo>
                    <a:pt x="11529" y="417"/>
                    <a:pt x="11429" y="216"/>
                    <a:pt x="11228" y="141"/>
                  </a:cubicBezTo>
                  <a:cubicBezTo>
                    <a:pt x="11103" y="91"/>
                    <a:pt x="10928" y="41"/>
                    <a:pt x="10777" y="16"/>
                  </a:cubicBezTo>
                  <a:cubicBezTo>
                    <a:pt x="10746" y="5"/>
                    <a:pt x="10713" y="0"/>
                    <a:pt x="10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60;p69">
              <a:extLst>
                <a:ext uri="{FF2B5EF4-FFF2-40B4-BE49-F238E27FC236}">
                  <a16:creationId xmlns:a16="http://schemas.microsoft.com/office/drawing/2014/main" id="{5138168B-93BD-EC73-23AC-61073E008319}"/>
                </a:ext>
              </a:extLst>
            </p:cNvPr>
            <p:cNvSpPr/>
            <p:nvPr/>
          </p:nvSpPr>
          <p:spPr>
            <a:xfrm>
              <a:off x="2792443" y="2102781"/>
              <a:ext cx="352383" cy="1296314"/>
            </a:xfrm>
            <a:custGeom>
              <a:avLst/>
              <a:gdLst/>
              <a:ahLst/>
              <a:cxnLst/>
              <a:rect l="l" t="t" r="r" b="b"/>
              <a:pathLst>
                <a:path w="15114" h="55600" extrusionOk="0">
                  <a:moveTo>
                    <a:pt x="0" y="0"/>
                  </a:moveTo>
                  <a:lnTo>
                    <a:pt x="0" y="50427"/>
                  </a:lnTo>
                  <a:cubicBezTo>
                    <a:pt x="0" y="53810"/>
                    <a:pt x="4261" y="55113"/>
                    <a:pt x="6567" y="55314"/>
                  </a:cubicBezTo>
                  <a:cubicBezTo>
                    <a:pt x="8206" y="55473"/>
                    <a:pt x="9947" y="55599"/>
                    <a:pt x="11623" y="55599"/>
                  </a:cubicBezTo>
                  <a:cubicBezTo>
                    <a:pt x="12841" y="55599"/>
                    <a:pt x="14026" y="55533"/>
                    <a:pt x="15113" y="55364"/>
                  </a:cubicBezTo>
                  <a:lnTo>
                    <a:pt x="15113" y="2281"/>
                  </a:lnTo>
                  <a:cubicBezTo>
                    <a:pt x="13550" y="2660"/>
                    <a:pt x="11819" y="2840"/>
                    <a:pt x="10131" y="2840"/>
                  </a:cubicBezTo>
                  <a:cubicBezTo>
                    <a:pt x="9139" y="2840"/>
                    <a:pt x="8162" y="2777"/>
                    <a:pt x="7243" y="2657"/>
                  </a:cubicBezTo>
                  <a:cubicBezTo>
                    <a:pt x="4537" y="2306"/>
                    <a:pt x="1855" y="14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61;p69">
              <a:extLst>
                <a:ext uri="{FF2B5EF4-FFF2-40B4-BE49-F238E27FC236}">
                  <a16:creationId xmlns:a16="http://schemas.microsoft.com/office/drawing/2014/main" id="{946EF23A-6EC3-9E8B-F4AE-6A210DDE7580}"/>
                </a:ext>
              </a:extLst>
            </p:cNvPr>
            <p:cNvSpPr/>
            <p:nvPr/>
          </p:nvSpPr>
          <p:spPr>
            <a:xfrm>
              <a:off x="3152374" y="3107827"/>
              <a:ext cx="2942166" cy="556296"/>
            </a:xfrm>
            <a:custGeom>
              <a:avLst/>
              <a:gdLst/>
              <a:ahLst/>
              <a:cxnLst/>
              <a:rect l="l" t="t" r="r" b="b"/>
              <a:pathLst>
                <a:path w="126192" h="23860" extrusionOk="0">
                  <a:moveTo>
                    <a:pt x="19926" y="0"/>
                  </a:moveTo>
                  <a:lnTo>
                    <a:pt x="1" y="23860"/>
                  </a:lnTo>
                  <a:lnTo>
                    <a:pt x="1" y="23860"/>
                  </a:lnTo>
                  <a:lnTo>
                    <a:pt x="59124" y="17770"/>
                  </a:lnTo>
                  <a:lnTo>
                    <a:pt x="59124" y="17770"/>
                  </a:lnTo>
                  <a:cubicBezTo>
                    <a:pt x="59124" y="17770"/>
                    <a:pt x="59057" y="21542"/>
                    <a:pt x="62471" y="21542"/>
                  </a:cubicBezTo>
                  <a:cubicBezTo>
                    <a:pt x="62664" y="21542"/>
                    <a:pt x="62868" y="21530"/>
                    <a:pt x="63084" y="21504"/>
                  </a:cubicBezTo>
                  <a:cubicBezTo>
                    <a:pt x="67119" y="21053"/>
                    <a:pt x="67044" y="17770"/>
                    <a:pt x="67044" y="17770"/>
                  </a:cubicBezTo>
                  <a:lnTo>
                    <a:pt x="67044" y="17770"/>
                  </a:lnTo>
                  <a:lnTo>
                    <a:pt x="126192" y="23860"/>
                  </a:lnTo>
                  <a:lnTo>
                    <a:pt x="1144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62;p69">
              <a:extLst>
                <a:ext uri="{FF2B5EF4-FFF2-40B4-BE49-F238E27FC236}">
                  <a16:creationId xmlns:a16="http://schemas.microsoft.com/office/drawing/2014/main" id="{4E76B734-98F6-418B-758C-3C3CF241786A}"/>
                </a:ext>
              </a:extLst>
            </p:cNvPr>
            <p:cNvSpPr/>
            <p:nvPr/>
          </p:nvSpPr>
          <p:spPr>
            <a:xfrm>
              <a:off x="3227167" y="3179217"/>
              <a:ext cx="1396009" cy="234246"/>
            </a:xfrm>
            <a:custGeom>
              <a:avLst/>
              <a:gdLst/>
              <a:ahLst/>
              <a:cxnLst/>
              <a:rect l="l" t="t" r="r" b="b"/>
              <a:pathLst>
                <a:path w="59876" h="10047" extrusionOk="0">
                  <a:moveTo>
                    <a:pt x="30427" y="1"/>
                  </a:moveTo>
                  <a:cubicBezTo>
                    <a:pt x="16518" y="1"/>
                    <a:pt x="4136" y="3906"/>
                    <a:pt x="4136" y="3906"/>
                  </a:cubicBezTo>
                  <a:lnTo>
                    <a:pt x="1" y="8868"/>
                  </a:lnTo>
                  <a:cubicBezTo>
                    <a:pt x="11249" y="5952"/>
                    <a:pt x="21246" y="4943"/>
                    <a:pt x="29695" y="4943"/>
                  </a:cubicBezTo>
                  <a:cubicBezTo>
                    <a:pt x="48696" y="4943"/>
                    <a:pt x="59876" y="10046"/>
                    <a:pt x="59876" y="10046"/>
                  </a:cubicBezTo>
                  <a:cubicBezTo>
                    <a:pt x="52306" y="2228"/>
                    <a:pt x="40931" y="1"/>
                    <a:pt x="30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63;p69">
              <a:extLst>
                <a:ext uri="{FF2B5EF4-FFF2-40B4-BE49-F238E27FC236}">
                  <a16:creationId xmlns:a16="http://schemas.microsoft.com/office/drawing/2014/main" id="{76740A22-7189-1458-2136-6A7C438D1B26}"/>
                </a:ext>
              </a:extLst>
            </p:cNvPr>
            <p:cNvSpPr/>
            <p:nvPr/>
          </p:nvSpPr>
          <p:spPr>
            <a:xfrm>
              <a:off x="3157060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5201" y="1"/>
                  </a:moveTo>
                  <a:cubicBezTo>
                    <a:pt x="19306" y="1"/>
                    <a:pt x="3008" y="3779"/>
                    <a:pt x="3008" y="3779"/>
                  </a:cubicBezTo>
                  <a:lnTo>
                    <a:pt x="0" y="7739"/>
                  </a:lnTo>
                  <a:lnTo>
                    <a:pt x="3835" y="8265"/>
                  </a:lnTo>
                  <a:cubicBezTo>
                    <a:pt x="3835" y="8265"/>
                    <a:pt x="69575" y="6736"/>
                    <a:pt x="51254" y="1774"/>
                  </a:cubicBezTo>
                  <a:cubicBezTo>
                    <a:pt x="46454" y="478"/>
                    <a:pt x="40853" y="1"/>
                    <a:pt x="35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64;p69">
              <a:extLst>
                <a:ext uri="{FF2B5EF4-FFF2-40B4-BE49-F238E27FC236}">
                  <a16:creationId xmlns:a16="http://schemas.microsoft.com/office/drawing/2014/main" id="{F9FDE49D-8C14-7B11-BC17-CB4CCBC0BDB7}"/>
                </a:ext>
              </a:extLst>
            </p:cNvPr>
            <p:cNvSpPr/>
            <p:nvPr/>
          </p:nvSpPr>
          <p:spPr>
            <a:xfrm>
              <a:off x="4623129" y="3179217"/>
              <a:ext cx="1396592" cy="234246"/>
            </a:xfrm>
            <a:custGeom>
              <a:avLst/>
              <a:gdLst/>
              <a:ahLst/>
              <a:cxnLst/>
              <a:rect l="l" t="t" r="r" b="b"/>
              <a:pathLst>
                <a:path w="59901" h="10047" extrusionOk="0">
                  <a:moveTo>
                    <a:pt x="29460" y="1"/>
                  </a:moveTo>
                  <a:cubicBezTo>
                    <a:pt x="18958" y="1"/>
                    <a:pt x="7582" y="2228"/>
                    <a:pt x="1" y="10046"/>
                  </a:cubicBezTo>
                  <a:cubicBezTo>
                    <a:pt x="1" y="10046"/>
                    <a:pt x="11192" y="4943"/>
                    <a:pt x="30201" y="4943"/>
                  </a:cubicBezTo>
                  <a:cubicBezTo>
                    <a:pt x="38654" y="4943"/>
                    <a:pt x="48653" y="5952"/>
                    <a:pt x="59901" y="8868"/>
                  </a:cubicBezTo>
                  <a:lnTo>
                    <a:pt x="55741" y="3906"/>
                  </a:lnTo>
                  <a:cubicBezTo>
                    <a:pt x="55741" y="3906"/>
                    <a:pt x="43367" y="1"/>
                    <a:pt x="29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65;p69">
              <a:extLst>
                <a:ext uri="{FF2B5EF4-FFF2-40B4-BE49-F238E27FC236}">
                  <a16:creationId xmlns:a16="http://schemas.microsoft.com/office/drawing/2014/main" id="{64C8564C-20EC-38AC-671F-A34BFCDE34EE}"/>
                </a:ext>
              </a:extLst>
            </p:cNvPr>
            <p:cNvSpPr/>
            <p:nvPr/>
          </p:nvSpPr>
          <p:spPr>
            <a:xfrm>
              <a:off x="4467714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4353" y="1"/>
                  </a:moveTo>
                  <a:cubicBezTo>
                    <a:pt x="28698" y="1"/>
                    <a:pt x="23095" y="478"/>
                    <a:pt x="18296" y="1774"/>
                  </a:cubicBezTo>
                  <a:cubicBezTo>
                    <a:pt x="0" y="6736"/>
                    <a:pt x="65715" y="8265"/>
                    <a:pt x="65715" y="8265"/>
                  </a:cubicBezTo>
                  <a:lnTo>
                    <a:pt x="69574" y="7739"/>
                  </a:lnTo>
                  <a:lnTo>
                    <a:pt x="66567" y="3779"/>
                  </a:lnTo>
                  <a:cubicBezTo>
                    <a:pt x="66567" y="3779"/>
                    <a:pt x="50255" y="1"/>
                    <a:pt x="34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66;p69">
              <a:extLst>
                <a:ext uri="{FF2B5EF4-FFF2-40B4-BE49-F238E27FC236}">
                  <a16:creationId xmlns:a16="http://schemas.microsoft.com/office/drawing/2014/main" id="{8D2BF4E3-87EA-5017-09AF-58C2415D0ACC}"/>
                </a:ext>
              </a:extLst>
            </p:cNvPr>
            <p:cNvSpPr/>
            <p:nvPr/>
          </p:nvSpPr>
          <p:spPr>
            <a:xfrm>
              <a:off x="4623129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26082" y="0"/>
                  </a:moveTo>
                  <a:cubicBezTo>
                    <a:pt x="16651" y="0"/>
                    <a:pt x="7066" y="1500"/>
                    <a:pt x="1" y="6148"/>
                  </a:cubicBezTo>
                  <a:lnTo>
                    <a:pt x="3760" y="9732"/>
                  </a:lnTo>
                  <a:lnTo>
                    <a:pt x="63510" y="15171"/>
                  </a:lnTo>
                  <a:cubicBezTo>
                    <a:pt x="63510" y="15171"/>
                    <a:pt x="63485" y="13642"/>
                    <a:pt x="62908" y="11537"/>
                  </a:cubicBezTo>
                  <a:cubicBezTo>
                    <a:pt x="49099" y="7602"/>
                    <a:pt x="21981" y="4970"/>
                    <a:pt x="21981" y="4970"/>
                  </a:cubicBezTo>
                  <a:cubicBezTo>
                    <a:pt x="23079" y="4933"/>
                    <a:pt x="24179" y="4916"/>
                    <a:pt x="25279" y="4916"/>
                  </a:cubicBezTo>
                  <a:cubicBezTo>
                    <a:pt x="40634" y="4916"/>
                    <a:pt x="55927" y="8320"/>
                    <a:pt x="62382" y="9958"/>
                  </a:cubicBezTo>
                  <a:cubicBezTo>
                    <a:pt x="61931" y="8729"/>
                    <a:pt x="60803" y="6248"/>
                    <a:pt x="59901" y="4970"/>
                  </a:cubicBezTo>
                  <a:cubicBezTo>
                    <a:pt x="59901" y="4970"/>
                    <a:pt x="43248" y="0"/>
                    <a:pt x="26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67;p69">
              <a:extLst>
                <a:ext uri="{FF2B5EF4-FFF2-40B4-BE49-F238E27FC236}">
                  <a16:creationId xmlns:a16="http://schemas.microsoft.com/office/drawing/2014/main" id="{309DF27C-92B5-19AD-A7E2-7DE0C4EDE2FF}"/>
                </a:ext>
              </a:extLst>
            </p:cNvPr>
            <p:cNvSpPr/>
            <p:nvPr/>
          </p:nvSpPr>
          <p:spPr>
            <a:xfrm>
              <a:off x="4623129" y="3163456"/>
              <a:ext cx="1356863" cy="250007"/>
            </a:xfrm>
            <a:custGeom>
              <a:avLst/>
              <a:gdLst/>
              <a:ahLst/>
              <a:cxnLst/>
              <a:rect l="l" t="t" r="r" b="b"/>
              <a:pathLst>
                <a:path w="58197" h="10723" extrusionOk="0">
                  <a:moveTo>
                    <a:pt x="29555" y="0"/>
                  </a:moveTo>
                  <a:cubicBezTo>
                    <a:pt x="6488" y="0"/>
                    <a:pt x="1" y="10722"/>
                    <a:pt x="1" y="10722"/>
                  </a:cubicBezTo>
                  <a:cubicBezTo>
                    <a:pt x="7578" y="3774"/>
                    <a:pt x="18161" y="1662"/>
                    <a:pt x="28228" y="1662"/>
                  </a:cubicBezTo>
                  <a:cubicBezTo>
                    <a:pt x="43833" y="1662"/>
                    <a:pt x="58197" y="6737"/>
                    <a:pt x="58197" y="6737"/>
                  </a:cubicBezTo>
                  <a:lnTo>
                    <a:pt x="58197" y="4281"/>
                  </a:lnTo>
                  <a:cubicBezTo>
                    <a:pt x="46599" y="1170"/>
                    <a:pt x="37172" y="0"/>
                    <a:pt x="29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68;p69">
              <a:extLst>
                <a:ext uri="{FF2B5EF4-FFF2-40B4-BE49-F238E27FC236}">
                  <a16:creationId xmlns:a16="http://schemas.microsoft.com/office/drawing/2014/main" id="{42F4E935-F20E-6C34-3A81-806472BD1DB3}"/>
                </a:ext>
              </a:extLst>
            </p:cNvPr>
            <p:cNvSpPr/>
            <p:nvPr/>
          </p:nvSpPr>
          <p:spPr>
            <a:xfrm>
              <a:off x="3142442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37436" y="0"/>
                  </a:moveTo>
                  <a:cubicBezTo>
                    <a:pt x="20277" y="0"/>
                    <a:pt x="3635" y="4970"/>
                    <a:pt x="3635" y="4970"/>
                  </a:cubicBezTo>
                  <a:cubicBezTo>
                    <a:pt x="2708" y="6248"/>
                    <a:pt x="1605" y="8729"/>
                    <a:pt x="1129" y="9958"/>
                  </a:cubicBezTo>
                  <a:cubicBezTo>
                    <a:pt x="7583" y="8320"/>
                    <a:pt x="22877" y="4916"/>
                    <a:pt x="38231" y="4916"/>
                  </a:cubicBezTo>
                  <a:cubicBezTo>
                    <a:pt x="39332" y="4916"/>
                    <a:pt x="40432" y="4933"/>
                    <a:pt x="41530" y="4970"/>
                  </a:cubicBezTo>
                  <a:cubicBezTo>
                    <a:pt x="41530" y="4970"/>
                    <a:pt x="14412" y="7602"/>
                    <a:pt x="627" y="11537"/>
                  </a:cubicBezTo>
                  <a:cubicBezTo>
                    <a:pt x="51" y="13642"/>
                    <a:pt x="1" y="15171"/>
                    <a:pt x="1" y="15171"/>
                  </a:cubicBezTo>
                  <a:lnTo>
                    <a:pt x="59776" y="9732"/>
                  </a:lnTo>
                  <a:lnTo>
                    <a:pt x="63510" y="6148"/>
                  </a:lnTo>
                  <a:cubicBezTo>
                    <a:pt x="56445" y="1500"/>
                    <a:pt x="46862" y="0"/>
                    <a:pt x="37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69;p69">
              <a:extLst>
                <a:ext uri="{FF2B5EF4-FFF2-40B4-BE49-F238E27FC236}">
                  <a16:creationId xmlns:a16="http://schemas.microsoft.com/office/drawing/2014/main" id="{7B9C12D6-EF92-6099-0FE9-038C8666188A}"/>
                </a:ext>
              </a:extLst>
            </p:cNvPr>
            <p:cNvSpPr/>
            <p:nvPr/>
          </p:nvSpPr>
          <p:spPr>
            <a:xfrm>
              <a:off x="3266336" y="3163456"/>
              <a:ext cx="1356840" cy="250007"/>
            </a:xfrm>
            <a:custGeom>
              <a:avLst/>
              <a:gdLst/>
              <a:ahLst/>
              <a:cxnLst/>
              <a:rect l="l" t="t" r="r" b="b"/>
              <a:pathLst>
                <a:path w="58196" h="10723" extrusionOk="0">
                  <a:moveTo>
                    <a:pt x="28642" y="0"/>
                  </a:moveTo>
                  <a:cubicBezTo>
                    <a:pt x="21024" y="0"/>
                    <a:pt x="11598" y="1170"/>
                    <a:pt x="0" y="4281"/>
                  </a:cubicBezTo>
                  <a:lnTo>
                    <a:pt x="0" y="6737"/>
                  </a:lnTo>
                  <a:cubicBezTo>
                    <a:pt x="0" y="6737"/>
                    <a:pt x="14364" y="1662"/>
                    <a:pt x="29969" y="1662"/>
                  </a:cubicBezTo>
                  <a:cubicBezTo>
                    <a:pt x="40036" y="1662"/>
                    <a:pt x="50619" y="3774"/>
                    <a:pt x="58196" y="10722"/>
                  </a:cubicBezTo>
                  <a:cubicBezTo>
                    <a:pt x="58196" y="10722"/>
                    <a:pt x="51709" y="0"/>
                    <a:pt x="28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70;p69">
              <a:extLst>
                <a:ext uri="{FF2B5EF4-FFF2-40B4-BE49-F238E27FC236}">
                  <a16:creationId xmlns:a16="http://schemas.microsoft.com/office/drawing/2014/main" id="{A6519E49-E7CB-77CB-B52C-B861C70BB382}"/>
                </a:ext>
              </a:extLst>
            </p:cNvPr>
            <p:cNvSpPr/>
            <p:nvPr/>
          </p:nvSpPr>
          <p:spPr>
            <a:xfrm>
              <a:off x="3266336" y="2663521"/>
              <a:ext cx="2713679" cy="749950"/>
            </a:xfrm>
            <a:custGeom>
              <a:avLst/>
              <a:gdLst/>
              <a:ahLst/>
              <a:cxnLst/>
              <a:rect l="l" t="t" r="r" b="b"/>
              <a:pathLst>
                <a:path w="116392" h="32166" extrusionOk="0">
                  <a:moveTo>
                    <a:pt x="38985" y="0"/>
                  </a:moveTo>
                  <a:cubicBezTo>
                    <a:pt x="26331" y="0"/>
                    <a:pt x="15564" y="5473"/>
                    <a:pt x="15564" y="5473"/>
                  </a:cubicBezTo>
                  <a:lnTo>
                    <a:pt x="0" y="25724"/>
                  </a:lnTo>
                  <a:lnTo>
                    <a:pt x="0" y="25724"/>
                  </a:lnTo>
                  <a:cubicBezTo>
                    <a:pt x="11598" y="22613"/>
                    <a:pt x="21024" y="21443"/>
                    <a:pt x="28642" y="21443"/>
                  </a:cubicBezTo>
                  <a:cubicBezTo>
                    <a:pt x="51709" y="21443"/>
                    <a:pt x="58196" y="32165"/>
                    <a:pt x="58196" y="32165"/>
                  </a:cubicBezTo>
                  <a:cubicBezTo>
                    <a:pt x="58196" y="32165"/>
                    <a:pt x="64683" y="21443"/>
                    <a:pt x="87750" y="21443"/>
                  </a:cubicBezTo>
                  <a:cubicBezTo>
                    <a:pt x="95367" y="21443"/>
                    <a:pt x="104794" y="22613"/>
                    <a:pt x="116392" y="25724"/>
                  </a:cubicBezTo>
                  <a:lnTo>
                    <a:pt x="116392" y="25724"/>
                  </a:lnTo>
                  <a:lnTo>
                    <a:pt x="100828" y="5473"/>
                  </a:lnTo>
                  <a:cubicBezTo>
                    <a:pt x="100828" y="5473"/>
                    <a:pt x="90060" y="0"/>
                    <a:pt x="77406" y="0"/>
                  </a:cubicBezTo>
                  <a:cubicBezTo>
                    <a:pt x="71105" y="0"/>
                    <a:pt x="64336" y="1357"/>
                    <a:pt x="58196" y="5423"/>
                  </a:cubicBezTo>
                  <a:cubicBezTo>
                    <a:pt x="52056" y="1357"/>
                    <a:pt x="45287" y="0"/>
                    <a:pt x="38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1;p69">
              <a:extLst>
                <a:ext uri="{FF2B5EF4-FFF2-40B4-BE49-F238E27FC236}">
                  <a16:creationId xmlns:a16="http://schemas.microsoft.com/office/drawing/2014/main" id="{11412018-AA61-3E34-4338-19549B9E4DE5}"/>
                </a:ext>
              </a:extLst>
            </p:cNvPr>
            <p:cNvSpPr/>
            <p:nvPr/>
          </p:nvSpPr>
          <p:spPr>
            <a:xfrm>
              <a:off x="4490492" y="3413435"/>
              <a:ext cx="260056" cy="172974"/>
            </a:xfrm>
            <a:custGeom>
              <a:avLst/>
              <a:gdLst/>
              <a:ahLst/>
              <a:cxnLst/>
              <a:rect l="l" t="t" r="r" b="b"/>
              <a:pathLst>
                <a:path w="11154" h="7419" extrusionOk="0">
                  <a:moveTo>
                    <a:pt x="5690" y="0"/>
                  </a:moveTo>
                  <a:lnTo>
                    <a:pt x="1" y="5464"/>
                  </a:lnTo>
                  <a:lnTo>
                    <a:pt x="1605" y="7419"/>
                  </a:lnTo>
                  <a:lnTo>
                    <a:pt x="5690" y="3133"/>
                  </a:lnTo>
                  <a:lnTo>
                    <a:pt x="9449" y="6792"/>
                  </a:lnTo>
                  <a:lnTo>
                    <a:pt x="11154" y="5188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72;p69">
              <a:extLst>
                <a:ext uri="{FF2B5EF4-FFF2-40B4-BE49-F238E27FC236}">
                  <a16:creationId xmlns:a16="http://schemas.microsoft.com/office/drawing/2014/main" id="{7E8EC1D2-0C63-38CD-6E51-A1CA7980062C}"/>
                </a:ext>
              </a:extLst>
            </p:cNvPr>
            <p:cNvSpPr/>
            <p:nvPr/>
          </p:nvSpPr>
          <p:spPr>
            <a:xfrm>
              <a:off x="3266336" y="3309335"/>
              <a:ext cx="1269782" cy="104125"/>
            </a:xfrm>
            <a:custGeom>
              <a:avLst/>
              <a:gdLst/>
              <a:ahLst/>
              <a:cxnLst/>
              <a:rect l="l" t="t" r="r" b="b"/>
              <a:pathLst>
                <a:path w="54462" h="4466" extrusionOk="0">
                  <a:moveTo>
                    <a:pt x="32373" y="1"/>
                  </a:moveTo>
                  <a:cubicBezTo>
                    <a:pt x="30718" y="1"/>
                    <a:pt x="29040" y="44"/>
                    <a:pt x="27369" y="129"/>
                  </a:cubicBezTo>
                  <a:cubicBezTo>
                    <a:pt x="23885" y="330"/>
                    <a:pt x="20451" y="681"/>
                    <a:pt x="17218" y="1132"/>
                  </a:cubicBezTo>
                  <a:cubicBezTo>
                    <a:pt x="13985" y="1558"/>
                    <a:pt x="11003" y="2109"/>
                    <a:pt x="8446" y="2585"/>
                  </a:cubicBezTo>
                  <a:cubicBezTo>
                    <a:pt x="5915" y="3087"/>
                    <a:pt x="3785" y="3563"/>
                    <a:pt x="2306" y="3914"/>
                  </a:cubicBezTo>
                  <a:cubicBezTo>
                    <a:pt x="827" y="4265"/>
                    <a:pt x="0" y="4465"/>
                    <a:pt x="0" y="4465"/>
                  </a:cubicBezTo>
                  <a:cubicBezTo>
                    <a:pt x="0" y="4465"/>
                    <a:pt x="852" y="4290"/>
                    <a:pt x="2331" y="3989"/>
                  </a:cubicBezTo>
                  <a:cubicBezTo>
                    <a:pt x="3083" y="3864"/>
                    <a:pt x="3985" y="3688"/>
                    <a:pt x="5013" y="3488"/>
                  </a:cubicBezTo>
                  <a:cubicBezTo>
                    <a:pt x="6065" y="3287"/>
                    <a:pt x="7218" y="3062"/>
                    <a:pt x="8496" y="2836"/>
                  </a:cubicBezTo>
                  <a:cubicBezTo>
                    <a:pt x="9775" y="2610"/>
                    <a:pt x="11178" y="2385"/>
                    <a:pt x="12632" y="2159"/>
                  </a:cubicBezTo>
                  <a:cubicBezTo>
                    <a:pt x="14110" y="1934"/>
                    <a:pt x="15664" y="1733"/>
                    <a:pt x="17268" y="1508"/>
                  </a:cubicBezTo>
                  <a:cubicBezTo>
                    <a:pt x="20501" y="1107"/>
                    <a:pt x="23935" y="756"/>
                    <a:pt x="27394" y="605"/>
                  </a:cubicBezTo>
                  <a:cubicBezTo>
                    <a:pt x="29282" y="495"/>
                    <a:pt x="31185" y="438"/>
                    <a:pt x="33053" y="438"/>
                  </a:cubicBezTo>
                  <a:cubicBezTo>
                    <a:pt x="34582" y="438"/>
                    <a:pt x="36089" y="476"/>
                    <a:pt x="37544" y="555"/>
                  </a:cubicBezTo>
                  <a:cubicBezTo>
                    <a:pt x="39148" y="655"/>
                    <a:pt x="40702" y="781"/>
                    <a:pt x="42181" y="956"/>
                  </a:cubicBezTo>
                  <a:cubicBezTo>
                    <a:pt x="43659" y="1157"/>
                    <a:pt x="45038" y="1382"/>
                    <a:pt x="46316" y="1658"/>
                  </a:cubicBezTo>
                  <a:cubicBezTo>
                    <a:pt x="46943" y="1783"/>
                    <a:pt x="47544" y="1959"/>
                    <a:pt x="48121" y="2084"/>
                  </a:cubicBezTo>
                  <a:cubicBezTo>
                    <a:pt x="48672" y="2260"/>
                    <a:pt x="49223" y="2385"/>
                    <a:pt x="49725" y="2560"/>
                  </a:cubicBezTo>
                  <a:cubicBezTo>
                    <a:pt x="50727" y="2861"/>
                    <a:pt x="51604" y="3187"/>
                    <a:pt x="52306" y="3488"/>
                  </a:cubicBezTo>
                  <a:cubicBezTo>
                    <a:pt x="52632" y="3638"/>
                    <a:pt x="52958" y="3763"/>
                    <a:pt x="53233" y="3864"/>
                  </a:cubicBezTo>
                  <a:cubicBezTo>
                    <a:pt x="53484" y="3989"/>
                    <a:pt x="53710" y="4114"/>
                    <a:pt x="53885" y="4189"/>
                  </a:cubicBezTo>
                  <a:cubicBezTo>
                    <a:pt x="54261" y="4365"/>
                    <a:pt x="54462" y="4465"/>
                    <a:pt x="54462" y="4465"/>
                  </a:cubicBezTo>
                  <a:cubicBezTo>
                    <a:pt x="54462" y="4465"/>
                    <a:pt x="54261" y="4365"/>
                    <a:pt x="53910" y="4164"/>
                  </a:cubicBezTo>
                  <a:cubicBezTo>
                    <a:pt x="53735" y="4089"/>
                    <a:pt x="53509" y="3964"/>
                    <a:pt x="53259" y="3813"/>
                  </a:cubicBezTo>
                  <a:cubicBezTo>
                    <a:pt x="52983" y="3688"/>
                    <a:pt x="52682" y="3563"/>
                    <a:pt x="52331" y="3387"/>
                  </a:cubicBezTo>
                  <a:cubicBezTo>
                    <a:pt x="51629" y="3087"/>
                    <a:pt x="50777" y="2736"/>
                    <a:pt x="49775" y="2385"/>
                  </a:cubicBezTo>
                  <a:cubicBezTo>
                    <a:pt x="49274" y="2209"/>
                    <a:pt x="48747" y="2059"/>
                    <a:pt x="48171" y="1884"/>
                  </a:cubicBezTo>
                  <a:cubicBezTo>
                    <a:pt x="47594" y="1733"/>
                    <a:pt x="46993" y="1558"/>
                    <a:pt x="46366" y="1407"/>
                  </a:cubicBezTo>
                  <a:cubicBezTo>
                    <a:pt x="45088" y="1107"/>
                    <a:pt x="43710" y="856"/>
                    <a:pt x="42231" y="630"/>
                  </a:cubicBezTo>
                  <a:cubicBezTo>
                    <a:pt x="40752" y="430"/>
                    <a:pt x="39173" y="254"/>
                    <a:pt x="37569" y="154"/>
                  </a:cubicBezTo>
                  <a:cubicBezTo>
                    <a:pt x="35886" y="51"/>
                    <a:pt x="34142" y="1"/>
                    <a:pt x="3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73;p69">
              <a:extLst>
                <a:ext uri="{FF2B5EF4-FFF2-40B4-BE49-F238E27FC236}">
                  <a16:creationId xmlns:a16="http://schemas.microsoft.com/office/drawing/2014/main" id="{1436E21B-A8F4-1140-7D43-DE012201BCB2}"/>
                </a:ext>
              </a:extLst>
            </p:cNvPr>
            <p:cNvSpPr/>
            <p:nvPr/>
          </p:nvSpPr>
          <p:spPr>
            <a:xfrm>
              <a:off x="3468496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24840" y="0"/>
                  </a:moveTo>
                  <a:cubicBezTo>
                    <a:pt x="24283" y="0"/>
                    <a:pt x="23713" y="15"/>
                    <a:pt x="23134" y="29"/>
                  </a:cubicBezTo>
                  <a:cubicBezTo>
                    <a:pt x="22156" y="54"/>
                    <a:pt x="21104" y="54"/>
                    <a:pt x="20051" y="129"/>
                  </a:cubicBezTo>
                  <a:cubicBezTo>
                    <a:pt x="18998" y="179"/>
                    <a:pt x="17946" y="255"/>
                    <a:pt x="16868" y="305"/>
                  </a:cubicBezTo>
                  <a:cubicBezTo>
                    <a:pt x="15815" y="355"/>
                    <a:pt x="14738" y="480"/>
                    <a:pt x="13710" y="605"/>
                  </a:cubicBezTo>
                  <a:cubicBezTo>
                    <a:pt x="12658" y="706"/>
                    <a:pt x="11630" y="806"/>
                    <a:pt x="10627" y="931"/>
                  </a:cubicBezTo>
                  <a:cubicBezTo>
                    <a:pt x="9650" y="1082"/>
                    <a:pt x="8698" y="1207"/>
                    <a:pt x="7770" y="1357"/>
                  </a:cubicBezTo>
                  <a:cubicBezTo>
                    <a:pt x="6868" y="1483"/>
                    <a:pt x="6016" y="1608"/>
                    <a:pt x="5239" y="1758"/>
                  </a:cubicBezTo>
                  <a:cubicBezTo>
                    <a:pt x="3660" y="2059"/>
                    <a:pt x="2357" y="2335"/>
                    <a:pt x="1429" y="2535"/>
                  </a:cubicBezTo>
                  <a:cubicBezTo>
                    <a:pt x="527" y="2736"/>
                    <a:pt x="1" y="2836"/>
                    <a:pt x="1" y="2836"/>
                  </a:cubicBezTo>
                  <a:cubicBezTo>
                    <a:pt x="1" y="2836"/>
                    <a:pt x="527" y="2761"/>
                    <a:pt x="1454" y="2610"/>
                  </a:cubicBezTo>
                  <a:cubicBezTo>
                    <a:pt x="2382" y="2460"/>
                    <a:pt x="3685" y="2285"/>
                    <a:pt x="5264" y="2009"/>
                  </a:cubicBezTo>
                  <a:cubicBezTo>
                    <a:pt x="6843" y="1808"/>
                    <a:pt x="8698" y="1558"/>
                    <a:pt x="10678" y="1307"/>
                  </a:cubicBezTo>
                  <a:cubicBezTo>
                    <a:pt x="11680" y="1232"/>
                    <a:pt x="12708" y="1132"/>
                    <a:pt x="13735" y="1032"/>
                  </a:cubicBezTo>
                  <a:cubicBezTo>
                    <a:pt x="14788" y="931"/>
                    <a:pt x="15840" y="806"/>
                    <a:pt x="16918" y="756"/>
                  </a:cubicBezTo>
                  <a:cubicBezTo>
                    <a:pt x="17971" y="681"/>
                    <a:pt x="19023" y="631"/>
                    <a:pt x="20076" y="555"/>
                  </a:cubicBezTo>
                  <a:cubicBezTo>
                    <a:pt x="21129" y="480"/>
                    <a:pt x="22156" y="480"/>
                    <a:pt x="23159" y="430"/>
                  </a:cubicBezTo>
                  <a:cubicBezTo>
                    <a:pt x="24161" y="405"/>
                    <a:pt x="25114" y="355"/>
                    <a:pt x="26041" y="355"/>
                  </a:cubicBezTo>
                  <a:lnTo>
                    <a:pt x="28597" y="355"/>
                  </a:lnTo>
                  <a:cubicBezTo>
                    <a:pt x="29399" y="380"/>
                    <a:pt x="30126" y="405"/>
                    <a:pt x="30778" y="430"/>
                  </a:cubicBezTo>
                  <a:cubicBezTo>
                    <a:pt x="31104" y="455"/>
                    <a:pt x="31404" y="455"/>
                    <a:pt x="31680" y="480"/>
                  </a:cubicBezTo>
                  <a:cubicBezTo>
                    <a:pt x="31981" y="505"/>
                    <a:pt x="32232" y="530"/>
                    <a:pt x="32457" y="555"/>
                  </a:cubicBezTo>
                  <a:cubicBezTo>
                    <a:pt x="33384" y="656"/>
                    <a:pt x="33911" y="706"/>
                    <a:pt x="33911" y="706"/>
                  </a:cubicBezTo>
                  <a:cubicBezTo>
                    <a:pt x="33911" y="706"/>
                    <a:pt x="33384" y="631"/>
                    <a:pt x="32482" y="480"/>
                  </a:cubicBezTo>
                  <a:cubicBezTo>
                    <a:pt x="32232" y="430"/>
                    <a:pt x="31981" y="380"/>
                    <a:pt x="31705" y="355"/>
                  </a:cubicBezTo>
                  <a:cubicBezTo>
                    <a:pt x="31430" y="330"/>
                    <a:pt x="31129" y="305"/>
                    <a:pt x="30803" y="280"/>
                  </a:cubicBezTo>
                  <a:cubicBezTo>
                    <a:pt x="30151" y="230"/>
                    <a:pt x="29425" y="154"/>
                    <a:pt x="28623" y="104"/>
                  </a:cubicBezTo>
                  <a:cubicBezTo>
                    <a:pt x="27820" y="79"/>
                    <a:pt x="26943" y="54"/>
                    <a:pt x="26041" y="29"/>
                  </a:cubicBezTo>
                  <a:cubicBezTo>
                    <a:pt x="25649" y="8"/>
                    <a:pt x="25248" y="0"/>
                    <a:pt x="24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74;p69">
              <a:extLst>
                <a:ext uri="{FF2B5EF4-FFF2-40B4-BE49-F238E27FC236}">
                  <a16:creationId xmlns:a16="http://schemas.microsoft.com/office/drawing/2014/main" id="{530BD78D-1BE1-9AA1-FAA6-9FDF44A16208}"/>
                </a:ext>
              </a:extLst>
            </p:cNvPr>
            <p:cNvSpPr/>
            <p:nvPr/>
          </p:nvSpPr>
          <p:spPr>
            <a:xfrm>
              <a:off x="3277433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37115" y="0"/>
                  </a:moveTo>
                  <a:cubicBezTo>
                    <a:pt x="36736" y="0"/>
                    <a:pt x="36354" y="6"/>
                    <a:pt x="35965" y="19"/>
                  </a:cubicBezTo>
                  <a:cubicBezTo>
                    <a:pt x="35188" y="44"/>
                    <a:pt x="34386" y="44"/>
                    <a:pt x="33584" y="69"/>
                  </a:cubicBezTo>
                  <a:cubicBezTo>
                    <a:pt x="33183" y="94"/>
                    <a:pt x="32782" y="94"/>
                    <a:pt x="32381" y="119"/>
                  </a:cubicBezTo>
                  <a:cubicBezTo>
                    <a:pt x="31955" y="144"/>
                    <a:pt x="31554" y="169"/>
                    <a:pt x="31153" y="194"/>
                  </a:cubicBezTo>
                  <a:cubicBezTo>
                    <a:pt x="29524" y="295"/>
                    <a:pt x="27845" y="370"/>
                    <a:pt x="26191" y="545"/>
                  </a:cubicBezTo>
                  <a:cubicBezTo>
                    <a:pt x="25364" y="620"/>
                    <a:pt x="24537" y="696"/>
                    <a:pt x="23710" y="771"/>
                  </a:cubicBezTo>
                  <a:cubicBezTo>
                    <a:pt x="22883" y="846"/>
                    <a:pt x="22081" y="971"/>
                    <a:pt x="21254" y="1072"/>
                  </a:cubicBezTo>
                  <a:cubicBezTo>
                    <a:pt x="19624" y="1272"/>
                    <a:pt x="18045" y="1473"/>
                    <a:pt x="16492" y="1723"/>
                  </a:cubicBezTo>
                  <a:cubicBezTo>
                    <a:pt x="14963" y="1974"/>
                    <a:pt x="13459" y="2199"/>
                    <a:pt x="12055" y="2450"/>
                  </a:cubicBezTo>
                  <a:cubicBezTo>
                    <a:pt x="10652" y="2701"/>
                    <a:pt x="9324" y="2976"/>
                    <a:pt x="8096" y="3202"/>
                  </a:cubicBezTo>
                  <a:cubicBezTo>
                    <a:pt x="7494" y="3327"/>
                    <a:pt x="6893" y="3428"/>
                    <a:pt x="6341" y="3553"/>
                  </a:cubicBezTo>
                  <a:cubicBezTo>
                    <a:pt x="5790" y="3678"/>
                    <a:pt x="5263" y="3778"/>
                    <a:pt x="4762" y="3904"/>
                  </a:cubicBezTo>
                  <a:cubicBezTo>
                    <a:pt x="3785" y="4129"/>
                    <a:pt x="2933" y="4330"/>
                    <a:pt x="2206" y="4480"/>
                  </a:cubicBezTo>
                  <a:cubicBezTo>
                    <a:pt x="802" y="4806"/>
                    <a:pt x="0" y="5006"/>
                    <a:pt x="0" y="5006"/>
                  </a:cubicBezTo>
                  <a:cubicBezTo>
                    <a:pt x="0" y="5006"/>
                    <a:pt x="802" y="4856"/>
                    <a:pt x="2231" y="4580"/>
                  </a:cubicBezTo>
                  <a:cubicBezTo>
                    <a:pt x="2958" y="4430"/>
                    <a:pt x="3810" y="4255"/>
                    <a:pt x="4812" y="4079"/>
                  </a:cubicBezTo>
                  <a:cubicBezTo>
                    <a:pt x="5314" y="3979"/>
                    <a:pt x="5840" y="3879"/>
                    <a:pt x="6391" y="3753"/>
                  </a:cubicBezTo>
                  <a:cubicBezTo>
                    <a:pt x="6943" y="3653"/>
                    <a:pt x="7544" y="3553"/>
                    <a:pt x="8146" y="3453"/>
                  </a:cubicBezTo>
                  <a:cubicBezTo>
                    <a:pt x="9374" y="3252"/>
                    <a:pt x="10702" y="3027"/>
                    <a:pt x="12106" y="2776"/>
                  </a:cubicBezTo>
                  <a:cubicBezTo>
                    <a:pt x="13534" y="2550"/>
                    <a:pt x="15013" y="2350"/>
                    <a:pt x="16567" y="2124"/>
                  </a:cubicBezTo>
                  <a:cubicBezTo>
                    <a:pt x="18096" y="1874"/>
                    <a:pt x="19700" y="1698"/>
                    <a:pt x="21304" y="1498"/>
                  </a:cubicBezTo>
                  <a:cubicBezTo>
                    <a:pt x="22131" y="1397"/>
                    <a:pt x="22933" y="1297"/>
                    <a:pt x="23760" y="1222"/>
                  </a:cubicBezTo>
                  <a:cubicBezTo>
                    <a:pt x="24587" y="1147"/>
                    <a:pt x="25414" y="1072"/>
                    <a:pt x="26241" y="996"/>
                  </a:cubicBezTo>
                  <a:cubicBezTo>
                    <a:pt x="27895" y="821"/>
                    <a:pt x="29549" y="721"/>
                    <a:pt x="31178" y="620"/>
                  </a:cubicBezTo>
                  <a:cubicBezTo>
                    <a:pt x="31579" y="595"/>
                    <a:pt x="31980" y="570"/>
                    <a:pt x="32381" y="545"/>
                  </a:cubicBezTo>
                  <a:cubicBezTo>
                    <a:pt x="32807" y="520"/>
                    <a:pt x="33208" y="495"/>
                    <a:pt x="33609" y="495"/>
                  </a:cubicBezTo>
                  <a:cubicBezTo>
                    <a:pt x="34386" y="470"/>
                    <a:pt x="35188" y="445"/>
                    <a:pt x="35965" y="420"/>
                  </a:cubicBezTo>
                  <a:cubicBezTo>
                    <a:pt x="36742" y="395"/>
                    <a:pt x="37494" y="395"/>
                    <a:pt x="38246" y="395"/>
                  </a:cubicBezTo>
                  <a:cubicBezTo>
                    <a:pt x="38747" y="395"/>
                    <a:pt x="39237" y="373"/>
                    <a:pt x="39724" y="373"/>
                  </a:cubicBezTo>
                  <a:cubicBezTo>
                    <a:pt x="39967" y="373"/>
                    <a:pt x="40209" y="378"/>
                    <a:pt x="40452" y="395"/>
                  </a:cubicBezTo>
                  <a:cubicBezTo>
                    <a:pt x="41153" y="395"/>
                    <a:pt x="41855" y="420"/>
                    <a:pt x="42532" y="420"/>
                  </a:cubicBezTo>
                  <a:cubicBezTo>
                    <a:pt x="43183" y="445"/>
                    <a:pt x="43835" y="495"/>
                    <a:pt x="44462" y="520"/>
                  </a:cubicBezTo>
                  <a:cubicBezTo>
                    <a:pt x="45088" y="545"/>
                    <a:pt x="45690" y="570"/>
                    <a:pt x="46241" y="620"/>
                  </a:cubicBezTo>
                  <a:cubicBezTo>
                    <a:pt x="46818" y="671"/>
                    <a:pt x="47344" y="721"/>
                    <a:pt x="47845" y="771"/>
                  </a:cubicBezTo>
                  <a:cubicBezTo>
                    <a:pt x="48848" y="871"/>
                    <a:pt x="49725" y="971"/>
                    <a:pt x="50452" y="1072"/>
                  </a:cubicBezTo>
                  <a:cubicBezTo>
                    <a:pt x="51178" y="1172"/>
                    <a:pt x="51730" y="1272"/>
                    <a:pt x="52106" y="1347"/>
                  </a:cubicBezTo>
                  <a:cubicBezTo>
                    <a:pt x="52507" y="1422"/>
                    <a:pt x="52707" y="1473"/>
                    <a:pt x="52707" y="1473"/>
                  </a:cubicBezTo>
                  <a:cubicBezTo>
                    <a:pt x="52707" y="1473"/>
                    <a:pt x="52507" y="1422"/>
                    <a:pt x="52131" y="1322"/>
                  </a:cubicBezTo>
                  <a:cubicBezTo>
                    <a:pt x="51730" y="1247"/>
                    <a:pt x="51178" y="1097"/>
                    <a:pt x="50477" y="996"/>
                  </a:cubicBezTo>
                  <a:cubicBezTo>
                    <a:pt x="49750" y="846"/>
                    <a:pt x="48873" y="721"/>
                    <a:pt x="47870" y="595"/>
                  </a:cubicBezTo>
                  <a:cubicBezTo>
                    <a:pt x="46868" y="470"/>
                    <a:pt x="45715" y="320"/>
                    <a:pt x="44487" y="270"/>
                  </a:cubicBezTo>
                  <a:cubicBezTo>
                    <a:pt x="43860" y="219"/>
                    <a:pt x="43209" y="169"/>
                    <a:pt x="42532" y="119"/>
                  </a:cubicBezTo>
                  <a:cubicBezTo>
                    <a:pt x="41855" y="94"/>
                    <a:pt x="41178" y="69"/>
                    <a:pt x="40452" y="44"/>
                  </a:cubicBezTo>
                  <a:cubicBezTo>
                    <a:pt x="39750" y="19"/>
                    <a:pt x="38998" y="19"/>
                    <a:pt x="38246" y="19"/>
                  </a:cubicBezTo>
                  <a:cubicBezTo>
                    <a:pt x="37870" y="6"/>
                    <a:pt x="37494" y="0"/>
                    <a:pt x="37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75;p69">
              <a:extLst>
                <a:ext uri="{FF2B5EF4-FFF2-40B4-BE49-F238E27FC236}">
                  <a16:creationId xmlns:a16="http://schemas.microsoft.com/office/drawing/2014/main" id="{57735270-9F1E-4ADA-B966-8026E1B2E97E}"/>
                </a:ext>
              </a:extLst>
            </p:cNvPr>
            <p:cNvSpPr/>
            <p:nvPr/>
          </p:nvSpPr>
          <p:spPr>
            <a:xfrm>
              <a:off x="3412984" y="3478343"/>
              <a:ext cx="894643" cy="87035"/>
            </a:xfrm>
            <a:custGeom>
              <a:avLst/>
              <a:gdLst/>
              <a:ahLst/>
              <a:cxnLst/>
              <a:rect l="l" t="t" r="r" b="b"/>
              <a:pathLst>
                <a:path w="38372" h="3733" extrusionOk="0">
                  <a:moveTo>
                    <a:pt x="38237" y="134"/>
                  </a:moveTo>
                  <a:cubicBezTo>
                    <a:pt x="38326" y="143"/>
                    <a:pt x="38372" y="148"/>
                    <a:pt x="38372" y="148"/>
                  </a:cubicBezTo>
                  <a:cubicBezTo>
                    <a:pt x="38372" y="148"/>
                    <a:pt x="38326" y="141"/>
                    <a:pt x="38237" y="134"/>
                  </a:cubicBezTo>
                  <a:close/>
                  <a:moveTo>
                    <a:pt x="33209" y="1"/>
                  </a:moveTo>
                  <a:cubicBezTo>
                    <a:pt x="32925" y="1"/>
                    <a:pt x="32633" y="6"/>
                    <a:pt x="32332" y="23"/>
                  </a:cubicBezTo>
                  <a:cubicBezTo>
                    <a:pt x="31430" y="48"/>
                    <a:pt x="30452" y="73"/>
                    <a:pt x="29425" y="98"/>
                  </a:cubicBezTo>
                  <a:cubicBezTo>
                    <a:pt x="28372" y="148"/>
                    <a:pt x="27294" y="224"/>
                    <a:pt x="26166" y="299"/>
                  </a:cubicBezTo>
                  <a:cubicBezTo>
                    <a:pt x="25039" y="374"/>
                    <a:pt x="23861" y="424"/>
                    <a:pt x="22683" y="549"/>
                  </a:cubicBezTo>
                  <a:cubicBezTo>
                    <a:pt x="21505" y="650"/>
                    <a:pt x="20302" y="775"/>
                    <a:pt x="19099" y="875"/>
                  </a:cubicBezTo>
                  <a:cubicBezTo>
                    <a:pt x="17896" y="1001"/>
                    <a:pt x="16693" y="1126"/>
                    <a:pt x="15515" y="1301"/>
                  </a:cubicBezTo>
                  <a:cubicBezTo>
                    <a:pt x="14337" y="1452"/>
                    <a:pt x="13184" y="1602"/>
                    <a:pt x="12056" y="1752"/>
                  </a:cubicBezTo>
                  <a:cubicBezTo>
                    <a:pt x="10928" y="1903"/>
                    <a:pt x="9851" y="2053"/>
                    <a:pt x="8823" y="2204"/>
                  </a:cubicBezTo>
                  <a:cubicBezTo>
                    <a:pt x="7795" y="2379"/>
                    <a:pt x="6843" y="2529"/>
                    <a:pt x="5941" y="2680"/>
                  </a:cubicBezTo>
                  <a:cubicBezTo>
                    <a:pt x="4161" y="3006"/>
                    <a:pt x="2683" y="3256"/>
                    <a:pt x="1630" y="3432"/>
                  </a:cubicBezTo>
                  <a:cubicBezTo>
                    <a:pt x="602" y="3632"/>
                    <a:pt x="1" y="3732"/>
                    <a:pt x="1" y="3732"/>
                  </a:cubicBezTo>
                  <a:cubicBezTo>
                    <a:pt x="1" y="3732"/>
                    <a:pt x="602" y="3657"/>
                    <a:pt x="1655" y="3532"/>
                  </a:cubicBezTo>
                  <a:cubicBezTo>
                    <a:pt x="2708" y="3381"/>
                    <a:pt x="4186" y="3181"/>
                    <a:pt x="5991" y="2955"/>
                  </a:cubicBezTo>
                  <a:cubicBezTo>
                    <a:pt x="6868" y="2805"/>
                    <a:pt x="7845" y="2680"/>
                    <a:pt x="8873" y="2529"/>
                  </a:cubicBezTo>
                  <a:cubicBezTo>
                    <a:pt x="9901" y="2404"/>
                    <a:pt x="10978" y="2279"/>
                    <a:pt x="12106" y="2153"/>
                  </a:cubicBezTo>
                  <a:cubicBezTo>
                    <a:pt x="13234" y="2003"/>
                    <a:pt x="14387" y="1878"/>
                    <a:pt x="15565" y="1727"/>
                  </a:cubicBezTo>
                  <a:cubicBezTo>
                    <a:pt x="16743" y="1552"/>
                    <a:pt x="17946" y="1452"/>
                    <a:pt x="19149" y="1351"/>
                  </a:cubicBezTo>
                  <a:cubicBezTo>
                    <a:pt x="20327" y="1226"/>
                    <a:pt x="21530" y="1101"/>
                    <a:pt x="22708" y="975"/>
                  </a:cubicBezTo>
                  <a:cubicBezTo>
                    <a:pt x="23886" y="850"/>
                    <a:pt x="25064" y="775"/>
                    <a:pt x="26191" y="700"/>
                  </a:cubicBezTo>
                  <a:cubicBezTo>
                    <a:pt x="27319" y="625"/>
                    <a:pt x="28397" y="499"/>
                    <a:pt x="29425" y="449"/>
                  </a:cubicBezTo>
                  <a:cubicBezTo>
                    <a:pt x="30477" y="374"/>
                    <a:pt x="31455" y="324"/>
                    <a:pt x="32357" y="274"/>
                  </a:cubicBezTo>
                  <a:cubicBezTo>
                    <a:pt x="33259" y="224"/>
                    <a:pt x="34086" y="224"/>
                    <a:pt x="34813" y="173"/>
                  </a:cubicBezTo>
                  <a:cubicBezTo>
                    <a:pt x="35540" y="148"/>
                    <a:pt x="36192" y="148"/>
                    <a:pt x="36718" y="148"/>
                  </a:cubicBezTo>
                  <a:cubicBezTo>
                    <a:pt x="37244" y="123"/>
                    <a:pt x="37645" y="123"/>
                    <a:pt x="37946" y="123"/>
                  </a:cubicBezTo>
                  <a:cubicBezTo>
                    <a:pt x="38068" y="123"/>
                    <a:pt x="38166" y="128"/>
                    <a:pt x="38237" y="134"/>
                  </a:cubicBezTo>
                  <a:lnTo>
                    <a:pt x="38237" y="134"/>
                  </a:lnTo>
                  <a:cubicBezTo>
                    <a:pt x="38005" y="111"/>
                    <a:pt x="37479" y="66"/>
                    <a:pt x="36718" y="48"/>
                  </a:cubicBezTo>
                  <a:cubicBezTo>
                    <a:pt x="36192" y="23"/>
                    <a:pt x="35540" y="23"/>
                    <a:pt x="34813" y="23"/>
                  </a:cubicBezTo>
                  <a:cubicBezTo>
                    <a:pt x="34312" y="23"/>
                    <a:pt x="33777" y="1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76;p69">
              <a:extLst>
                <a:ext uri="{FF2B5EF4-FFF2-40B4-BE49-F238E27FC236}">
                  <a16:creationId xmlns:a16="http://schemas.microsoft.com/office/drawing/2014/main" id="{5464755F-8C10-D559-8BD5-E0434B88B583}"/>
                </a:ext>
              </a:extLst>
            </p:cNvPr>
            <p:cNvSpPr/>
            <p:nvPr/>
          </p:nvSpPr>
          <p:spPr>
            <a:xfrm>
              <a:off x="4710792" y="3309335"/>
              <a:ext cx="1269199" cy="104125"/>
            </a:xfrm>
            <a:custGeom>
              <a:avLst/>
              <a:gdLst/>
              <a:ahLst/>
              <a:cxnLst/>
              <a:rect l="l" t="t" r="r" b="b"/>
              <a:pathLst>
                <a:path w="54437" h="4466" extrusionOk="0">
                  <a:moveTo>
                    <a:pt x="22079" y="1"/>
                  </a:moveTo>
                  <a:cubicBezTo>
                    <a:pt x="20313" y="1"/>
                    <a:pt x="18576" y="51"/>
                    <a:pt x="16893" y="154"/>
                  </a:cubicBezTo>
                  <a:cubicBezTo>
                    <a:pt x="15264" y="254"/>
                    <a:pt x="13685" y="430"/>
                    <a:pt x="12206" y="630"/>
                  </a:cubicBezTo>
                  <a:cubicBezTo>
                    <a:pt x="10752" y="856"/>
                    <a:pt x="9349" y="1107"/>
                    <a:pt x="8071" y="1407"/>
                  </a:cubicBezTo>
                  <a:cubicBezTo>
                    <a:pt x="7444" y="1558"/>
                    <a:pt x="6842" y="1733"/>
                    <a:pt x="6266" y="1884"/>
                  </a:cubicBezTo>
                  <a:cubicBezTo>
                    <a:pt x="5715" y="2059"/>
                    <a:pt x="5163" y="2209"/>
                    <a:pt x="4662" y="2385"/>
                  </a:cubicBezTo>
                  <a:cubicBezTo>
                    <a:pt x="3659" y="2736"/>
                    <a:pt x="2807" y="3087"/>
                    <a:pt x="2106" y="3387"/>
                  </a:cubicBezTo>
                  <a:cubicBezTo>
                    <a:pt x="1780" y="3563"/>
                    <a:pt x="1454" y="3688"/>
                    <a:pt x="1203" y="3813"/>
                  </a:cubicBezTo>
                  <a:cubicBezTo>
                    <a:pt x="928" y="3964"/>
                    <a:pt x="727" y="4089"/>
                    <a:pt x="527" y="4164"/>
                  </a:cubicBezTo>
                  <a:cubicBezTo>
                    <a:pt x="176" y="4365"/>
                    <a:pt x="0" y="4465"/>
                    <a:pt x="0" y="4465"/>
                  </a:cubicBezTo>
                  <a:cubicBezTo>
                    <a:pt x="0" y="4465"/>
                    <a:pt x="176" y="4365"/>
                    <a:pt x="552" y="4189"/>
                  </a:cubicBezTo>
                  <a:cubicBezTo>
                    <a:pt x="727" y="4114"/>
                    <a:pt x="953" y="3989"/>
                    <a:pt x="1228" y="3864"/>
                  </a:cubicBezTo>
                  <a:cubicBezTo>
                    <a:pt x="1504" y="3763"/>
                    <a:pt x="1805" y="3638"/>
                    <a:pt x="2156" y="3488"/>
                  </a:cubicBezTo>
                  <a:cubicBezTo>
                    <a:pt x="2857" y="3187"/>
                    <a:pt x="3710" y="2861"/>
                    <a:pt x="4712" y="2560"/>
                  </a:cubicBezTo>
                  <a:cubicBezTo>
                    <a:pt x="5213" y="2385"/>
                    <a:pt x="5765" y="2260"/>
                    <a:pt x="6341" y="2084"/>
                  </a:cubicBezTo>
                  <a:cubicBezTo>
                    <a:pt x="6918" y="1959"/>
                    <a:pt x="7494" y="1783"/>
                    <a:pt x="8146" y="1658"/>
                  </a:cubicBezTo>
                  <a:cubicBezTo>
                    <a:pt x="9399" y="1382"/>
                    <a:pt x="10802" y="1157"/>
                    <a:pt x="12256" y="956"/>
                  </a:cubicBezTo>
                  <a:cubicBezTo>
                    <a:pt x="13735" y="781"/>
                    <a:pt x="15289" y="655"/>
                    <a:pt x="16918" y="555"/>
                  </a:cubicBezTo>
                  <a:cubicBezTo>
                    <a:pt x="18373" y="476"/>
                    <a:pt x="19874" y="438"/>
                    <a:pt x="21401" y="438"/>
                  </a:cubicBezTo>
                  <a:cubicBezTo>
                    <a:pt x="23265" y="438"/>
                    <a:pt x="25166" y="495"/>
                    <a:pt x="27068" y="605"/>
                  </a:cubicBezTo>
                  <a:cubicBezTo>
                    <a:pt x="30502" y="756"/>
                    <a:pt x="33960" y="1107"/>
                    <a:pt x="37168" y="1508"/>
                  </a:cubicBezTo>
                  <a:cubicBezTo>
                    <a:pt x="38772" y="1733"/>
                    <a:pt x="40326" y="1934"/>
                    <a:pt x="41805" y="2159"/>
                  </a:cubicBezTo>
                  <a:cubicBezTo>
                    <a:pt x="43284" y="2385"/>
                    <a:pt x="44662" y="2610"/>
                    <a:pt x="45940" y="2836"/>
                  </a:cubicBezTo>
                  <a:cubicBezTo>
                    <a:pt x="47219" y="3062"/>
                    <a:pt x="48397" y="3287"/>
                    <a:pt x="49424" y="3488"/>
                  </a:cubicBezTo>
                  <a:cubicBezTo>
                    <a:pt x="50477" y="3688"/>
                    <a:pt x="51379" y="3864"/>
                    <a:pt x="52106" y="3989"/>
                  </a:cubicBezTo>
                  <a:cubicBezTo>
                    <a:pt x="53610" y="4290"/>
                    <a:pt x="54437" y="4465"/>
                    <a:pt x="54437" y="4465"/>
                  </a:cubicBezTo>
                  <a:cubicBezTo>
                    <a:pt x="54437" y="4465"/>
                    <a:pt x="53610" y="4265"/>
                    <a:pt x="52131" y="3914"/>
                  </a:cubicBezTo>
                  <a:cubicBezTo>
                    <a:pt x="50652" y="3563"/>
                    <a:pt x="48547" y="3087"/>
                    <a:pt x="45991" y="2585"/>
                  </a:cubicBezTo>
                  <a:cubicBezTo>
                    <a:pt x="43434" y="2109"/>
                    <a:pt x="40452" y="1558"/>
                    <a:pt x="37219" y="1132"/>
                  </a:cubicBezTo>
                  <a:cubicBezTo>
                    <a:pt x="34011" y="681"/>
                    <a:pt x="30552" y="330"/>
                    <a:pt x="27093" y="129"/>
                  </a:cubicBezTo>
                  <a:cubicBezTo>
                    <a:pt x="25409" y="44"/>
                    <a:pt x="23732" y="1"/>
                    <a:pt x="2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77;p69">
              <a:extLst>
                <a:ext uri="{FF2B5EF4-FFF2-40B4-BE49-F238E27FC236}">
                  <a16:creationId xmlns:a16="http://schemas.microsoft.com/office/drawing/2014/main" id="{7C7F67CF-903C-51FE-F1F1-7AAD814FC89D}"/>
                </a:ext>
              </a:extLst>
            </p:cNvPr>
            <p:cNvSpPr/>
            <p:nvPr/>
          </p:nvSpPr>
          <p:spPr>
            <a:xfrm>
              <a:off x="4987163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9076" y="0"/>
                  </a:moveTo>
                  <a:cubicBezTo>
                    <a:pt x="8672" y="0"/>
                    <a:pt x="8277" y="8"/>
                    <a:pt x="7896" y="29"/>
                  </a:cubicBezTo>
                  <a:cubicBezTo>
                    <a:pt x="6968" y="54"/>
                    <a:pt x="6116" y="79"/>
                    <a:pt x="5314" y="104"/>
                  </a:cubicBezTo>
                  <a:cubicBezTo>
                    <a:pt x="4512" y="154"/>
                    <a:pt x="3760" y="230"/>
                    <a:pt x="3109" y="280"/>
                  </a:cubicBezTo>
                  <a:cubicBezTo>
                    <a:pt x="2808" y="305"/>
                    <a:pt x="2482" y="330"/>
                    <a:pt x="2207" y="355"/>
                  </a:cubicBezTo>
                  <a:cubicBezTo>
                    <a:pt x="1931" y="380"/>
                    <a:pt x="1680" y="430"/>
                    <a:pt x="1455" y="480"/>
                  </a:cubicBezTo>
                  <a:cubicBezTo>
                    <a:pt x="527" y="631"/>
                    <a:pt x="1" y="706"/>
                    <a:pt x="1" y="706"/>
                  </a:cubicBezTo>
                  <a:cubicBezTo>
                    <a:pt x="1" y="706"/>
                    <a:pt x="527" y="656"/>
                    <a:pt x="1455" y="555"/>
                  </a:cubicBezTo>
                  <a:cubicBezTo>
                    <a:pt x="1705" y="530"/>
                    <a:pt x="1956" y="505"/>
                    <a:pt x="2232" y="480"/>
                  </a:cubicBezTo>
                  <a:cubicBezTo>
                    <a:pt x="2507" y="455"/>
                    <a:pt x="2808" y="455"/>
                    <a:pt x="3134" y="430"/>
                  </a:cubicBezTo>
                  <a:cubicBezTo>
                    <a:pt x="3785" y="405"/>
                    <a:pt x="4512" y="380"/>
                    <a:pt x="5314" y="355"/>
                  </a:cubicBezTo>
                  <a:lnTo>
                    <a:pt x="7896" y="355"/>
                  </a:lnTo>
                  <a:cubicBezTo>
                    <a:pt x="8798" y="355"/>
                    <a:pt x="9775" y="405"/>
                    <a:pt x="10778" y="430"/>
                  </a:cubicBezTo>
                  <a:cubicBezTo>
                    <a:pt x="11755" y="480"/>
                    <a:pt x="12808" y="480"/>
                    <a:pt x="13836" y="555"/>
                  </a:cubicBezTo>
                  <a:cubicBezTo>
                    <a:pt x="14888" y="631"/>
                    <a:pt x="15941" y="681"/>
                    <a:pt x="17019" y="756"/>
                  </a:cubicBezTo>
                  <a:cubicBezTo>
                    <a:pt x="18071" y="806"/>
                    <a:pt x="19124" y="931"/>
                    <a:pt x="20177" y="1032"/>
                  </a:cubicBezTo>
                  <a:cubicBezTo>
                    <a:pt x="21229" y="1132"/>
                    <a:pt x="22257" y="1232"/>
                    <a:pt x="23234" y="1307"/>
                  </a:cubicBezTo>
                  <a:cubicBezTo>
                    <a:pt x="25214" y="1558"/>
                    <a:pt x="27069" y="1808"/>
                    <a:pt x="28648" y="2009"/>
                  </a:cubicBezTo>
                  <a:cubicBezTo>
                    <a:pt x="30227" y="2285"/>
                    <a:pt x="31555" y="2460"/>
                    <a:pt x="32457" y="2610"/>
                  </a:cubicBezTo>
                  <a:cubicBezTo>
                    <a:pt x="33385" y="2761"/>
                    <a:pt x="33911" y="2836"/>
                    <a:pt x="33911" y="2836"/>
                  </a:cubicBezTo>
                  <a:cubicBezTo>
                    <a:pt x="33911" y="2836"/>
                    <a:pt x="33385" y="2736"/>
                    <a:pt x="32482" y="2535"/>
                  </a:cubicBezTo>
                  <a:cubicBezTo>
                    <a:pt x="31580" y="2335"/>
                    <a:pt x="30277" y="2059"/>
                    <a:pt x="28698" y="1758"/>
                  </a:cubicBezTo>
                  <a:cubicBezTo>
                    <a:pt x="27896" y="1608"/>
                    <a:pt x="27044" y="1483"/>
                    <a:pt x="26141" y="1357"/>
                  </a:cubicBezTo>
                  <a:cubicBezTo>
                    <a:pt x="25239" y="1207"/>
                    <a:pt x="24287" y="1082"/>
                    <a:pt x="23284" y="931"/>
                  </a:cubicBezTo>
                  <a:cubicBezTo>
                    <a:pt x="22282" y="806"/>
                    <a:pt x="21254" y="706"/>
                    <a:pt x="20227" y="605"/>
                  </a:cubicBezTo>
                  <a:cubicBezTo>
                    <a:pt x="19174" y="480"/>
                    <a:pt x="18121" y="355"/>
                    <a:pt x="17044" y="305"/>
                  </a:cubicBezTo>
                  <a:cubicBezTo>
                    <a:pt x="15966" y="255"/>
                    <a:pt x="14913" y="179"/>
                    <a:pt x="13861" y="129"/>
                  </a:cubicBezTo>
                  <a:cubicBezTo>
                    <a:pt x="12808" y="54"/>
                    <a:pt x="11781" y="54"/>
                    <a:pt x="10778" y="29"/>
                  </a:cubicBezTo>
                  <a:cubicBezTo>
                    <a:pt x="10199" y="15"/>
                    <a:pt x="9629" y="0"/>
                    <a:pt x="9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78;p69">
              <a:extLst>
                <a:ext uri="{FF2B5EF4-FFF2-40B4-BE49-F238E27FC236}">
                  <a16:creationId xmlns:a16="http://schemas.microsoft.com/office/drawing/2014/main" id="{7EC9009B-5623-50AE-3D45-E44D06EF9413}"/>
                </a:ext>
              </a:extLst>
            </p:cNvPr>
            <p:cNvSpPr/>
            <p:nvPr/>
          </p:nvSpPr>
          <p:spPr>
            <a:xfrm>
              <a:off x="4740588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15580" y="0"/>
                  </a:moveTo>
                  <a:cubicBezTo>
                    <a:pt x="15195" y="0"/>
                    <a:pt x="14813" y="6"/>
                    <a:pt x="14437" y="19"/>
                  </a:cubicBezTo>
                  <a:cubicBezTo>
                    <a:pt x="13685" y="19"/>
                    <a:pt x="12958" y="19"/>
                    <a:pt x="12231" y="44"/>
                  </a:cubicBezTo>
                  <a:cubicBezTo>
                    <a:pt x="11529" y="69"/>
                    <a:pt x="10828" y="94"/>
                    <a:pt x="10151" y="119"/>
                  </a:cubicBezTo>
                  <a:cubicBezTo>
                    <a:pt x="9474" y="169"/>
                    <a:pt x="8823" y="219"/>
                    <a:pt x="8221" y="270"/>
                  </a:cubicBezTo>
                  <a:cubicBezTo>
                    <a:pt x="6968" y="320"/>
                    <a:pt x="5840" y="470"/>
                    <a:pt x="4813" y="595"/>
                  </a:cubicBezTo>
                  <a:cubicBezTo>
                    <a:pt x="3810" y="721"/>
                    <a:pt x="2933" y="846"/>
                    <a:pt x="2231" y="996"/>
                  </a:cubicBezTo>
                  <a:cubicBezTo>
                    <a:pt x="1504" y="1097"/>
                    <a:pt x="953" y="1247"/>
                    <a:pt x="577" y="1322"/>
                  </a:cubicBezTo>
                  <a:cubicBezTo>
                    <a:pt x="201" y="1422"/>
                    <a:pt x="0" y="1473"/>
                    <a:pt x="0" y="1473"/>
                  </a:cubicBezTo>
                  <a:cubicBezTo>
                    <a:pt x="0" y="1473"/>
                    <a:pt x="201" y="1422"/>
                    <a:pt x="577" y="1347"/>
                  </a:cubicBezTo>
                  <a:cubicBezTo>
                    <a:pt x="953" y="1272"/>
                    <a:pt x="1529" y="1172"/>
                    <a:pt x="2231" y="1072"/>
                  </a:cubicBezTo>
                  <a:cubicBezTo>
                    <a:pt x="2958" y="971"/>
                    <a:pt x="3835" y="871"/>
                    <a:pt x="4838" y="771"/>
                  </a:cubicBezTo>
                  <a:cubicBezTo>
                    <a:pt x="5339" y="721"/>
                    <a:pt x="5890" y="671"/>
                    <a:pt x="6442" y="620"/>
                  </a:cubicBezTo>
                  <a:cubicBezTo>
                    <a:pt x="7018" y="570"/>
                    <a:pt x="7595" y="545"/>
                    <a:pt x="8221" y="520"/>
                  </a:cubicBezTo>
                  <a:cubicBezTo>
                    <a:pt x="8848" y="495"/>
                    <a:pt x="9499" y="445"/>
                    <a:pt x="10176" y="420"/>
                  </a:cubicBezTo>
                  <a:cubicBezTo>
                    <a:pt x="10828" y="420"/>
                    <a:pt x="11529" y="395"/>
                    <a:pt x="12256" y="395"/>
                  </a:cubicBezTo>
                  <a:cubicBezTo>
                    <a:pt x="12490" y="378"/>
                    <a:pt x="12727" y="373"/>
                    <a:pt x="12966" y="373"/>
                  </a:cubicBezTo>
                  <a:cubicBezTo>
                    <a:pt x="13445" y="373"/>
                    <a:pt x="13935" y="395"/>
                    <a:pt x="14437" y="395"/>
                  </a:cubicBezTo>
                  <a:cubicBezTo>
                    <a:pt x="15189" y="395"/>
                    <a:pt x="15940" y="395"/>
                    <a:pt x="16717" y="420"/>
                  </a:cubicBezTo>
                  <a:cubicBezTo>
                    <a:pt x="17494" y="445"/>
                    <a:pt x="18296" y="470"/>
                    <a:pt x="19098" y="495"/>
                  </a:cubicBezTo>
                  <a:cubicBezTo>
                    <a:pt x="19499" y="495"/>
                    <a:pt x="19900" y="520"/>
                    <a:pt x="20301" y="545"/>
                  </a:cubicBezTo>
                  <a:cubicBezTo>
                    <a:pt x="20702" y="570"/>
                    <a:pt x="21103" y="595"/>
                    <a:pt x="21529" y="620"/>
                  </a:cubicBezTo>
                  <a:cubicBezTo>
                    <a:pt x="23159" y="721"/>
                    <a:pt x="24813" y="821"/>
                    <a:pt x="26467" y="996"/>
                  </a:cubicBezTo>
                  <a:cubicBezTo>
                    <a:pt x="27269" y="1072"/>
                    <a:pt x="28096" y="1147"/>
                    <a:pt x="28923" y="1222"/>
                  </a:cubicBezTo>
                  <a:cubicBezTo>
                    <a:pt x="29750" y="1297"/>
                    <a:pt x="30577" y="1397"/>
                    <a:pt x="31379" y="1498"/>
                  </a:cubicBezTo>
                  <a:cubicBezTo>
                    <a:pt x="33008" y="1698"/>
                    <a:pt x="34612" y="1874"/>
                    <a:pt x="36141" y="2124"/>
                  </a:cubicBezTo>
                  <a:cubicBezTo>
                    <a:pt x="37670" y="2350"/>
                    <a:pt x="39174" y="2550"/>
                    <a:pt x="40577" y="2776"/>
                  </a:cubicBezTo>
                  <a:cubicBezTo>
                    <a:pt x="41981" y="3027"/>
                    <a:pt x="43309" y="3252"/>
                    <a:pt x="44537" y="3453"/>
                  </a:cubicBezTo>
                  <a:cubicBezTo>
                    <a:pt x="45164" y="3553"/>
                    <a:pt x="45740" y="3653"/>
                    <a:pt x="46291" y="3753"/>
                  </a:cubicBezTo>
                  <a:cubicBezTo>
                    <a:pt x="46868" y="3879"/>
                    <a:pt x="47394" y="3979"/>
                    <a:pt x="47895" y="4079"/>
                  </a:cubicBezTo>
                  <a:cubicBezTo>
                    <a:pt x="48873" y="4255"/>
                    <a:pt x="49750" y="4430"/>
                    <a:pt x="50452" y="4580"/>
                  </a:cubicBezTo>
                  <a:cubicBezTo>
                    <a:pt x="51880" y="4856"/>
                    <a:pt x="52708" y="5006"/>
                    <a:pt x="52708" y="5006"/>
                  </a:cubicBezTo>
                  <a:cubicBezTo>
                    <a:pt x="52708" y="5006"/>
                    <a:pt x="51880" y="4806"/>
                    <a:pt x="50477" y="4480"/>
                  </a:cubicBezTo>
                  <a:cubicBezTo>
                    <a:pt x="49775" y="4330"/>
                    <a:pt x="48898" y="4129"/>
                    <a:pt x="47921" y="3904"/>
                  </a:cubicBezTo>
                  <a:cubicBezTo>
                    <a:pt x="47419" y="3778"/>
                    <a:pt x="46893" y="3678"/>
                    <a:pt x="46342" y="3553"/>
                  </a:cubicBezTo>
                  <a:cubicBezTo>
                    <a:pt x="45790" y="3428"/>
                    <a:pt x="45189" y="3327"/>
                    <a:pt x="44587" y="3202"/>
                  </a:cubicBezTo>
                  <a:cubicBezTo>
                    <a:pt x="43359" y="2976"/>
                    <a:pt x="42031" y="2701"/>
                    <a:pt x="40627" y="2450"/>
                  </a:cubicBezTo>
                  <a:cubicBezTo>
                    <a:pt x="39224" y="2199"/>
                    <a:pt x="37745" y="1974"/>
                    <a:pt x="36191" y="1723"/>
                  </a:cubicBezTo>
                  <a:cubicBezTo>
                    <a:pt x="34662" y="1473"/>
                    <a:pt x="33058" y="1272"/>
                    <a:pt x="31429" y="1072"/>
                  </a:cubicBezTo>
                  <a:cubicBezTo>
                    <a:pt x="30627" y="971"/>
                    <a:pt x="29800" y="846"/>
                    <a:pt x="28973" y="771"/>
                  </a:cubicBezTo>
                  <a:cubicBezTo>
                    <a:pt x="28146" y="696"/>
                    <a:pt x="27319" y="620"/>
                    <a:pt x="26492" y="545"/>
                  </a:cubicBezTo>
                  <a:cubicBezTo>
                    <a:pt x="24838" y="370"/>
                    <a:pt x="23184" y="295"/>
                    <a:pt x="21554" y="194"/>
                  </a:cubicBezTo>
                  <a:cubicBezTo>
                    <a:pt x="21128" y="169"/>
                    <a:pt x="20727" y="144"/>
                    <a:pt x="20326" y="119"/>
                  </a:cubicBezTo>
                  <a:cubicBezTo>
                    <a:pt x="19925" y="94"/>
                    <a:pt x="19499" y="94"/>
                    <a:pt x="19098" y="69"/>
                  </a:cubicBezTo>
                  <a:cubicBezTo>
                    <a:pt x="18296" y="44"/>
                    <a:pt x="17519" y="44"/>
                    <a:pt x="16742" y="19"/>
                  </a:cubicBezTo>
                  <a:cubicBezTo>
                    <a:pt x="16354" y="6"/>
                    <a:pt x="15965" y="0"/>
                    <a:pt x="15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79;p69">
              <a:extLst>
                <a:ext uri="{FF2B5EF4-FFF2-40B4-BE49-F238E27FC236}">
                  <a16:creationId xmlns:a16="http://schemas.microsoft.com/office/drawing/2014/main" id="{781FE378-8637-5211-CEA0-8E853FDBAACB}"/>
                </a:ext>
              </a:extLst>
            </p:cNvPr>
            <p:cNvSpPr/>
            <p:nvPr/>
          </p:nvSpPr>
          <p:spPr>
            <a:xfrm>
              <a:off x="4939252" y="3478343"/>
              <a:ext cx="894060" cy="87035"/>
            </a:xfrm>
            <a:custGeom>
              <a:avLst/>
              <a:gdLst/>
              <a:ahLst/>
              <a:cxnLst/>
              <a:rect l="l" t="t" r="r" b="b"/>
              <a:pathLst>
                <a:path w="38347" h="3733" extrusionOk="0">
                  <a:moveTo>
                    <a:pt x="116" y="135"/>
                  </a:moveTo>
                  <a:lnTo>
                    <a:pt x="116" y="135"/>
                  </a:lnTo>
                  <a:cubicBezTo>
                    <a:pt x="40" y="142"/>
                    <a:pt x="1" y="148"/>
                    <a:pt x="1" y="148"/>
                  </a:cubicBezTo>
                  <a:cubicBezTo>
                    <a:pt x="1" y="148"/>
                    <a:pt x="40" y="143"/>
                    <a:pt x="116" y="135"/>
                  </a:cubicBezTo>
                  <a:close/>
                  <a:moveTo>
                    <a:pt x="5140" y="1"/>
                  </a:moveTo>
                  <a:cubicBezTo>
                    <a:pt x="4573" y="1"/>
                    <a:pt x="4044" y="23"/>
                    <a:pt x="3560" y="23"/>
                  </a:cubicBezTo>
                  <a:cubicBezTo>
                    <a:pt x="2808" y="23"/>
                    <a:pt x="2181" y="23"/>
                    <a:pt x="1655" y="48"/>
                  </a:cubicBezTo>
                  <a:cubicBezTo>
                    <a:pt x="857" y="67"/>
                    <a:pt x="334" y="113"/>
                    <a:pt x="116" y="135"/>
                  </a:cubicBezTo>
                  <a:lnTo>
                    <a:pt x="116" y="135"/>
                  </a:lnTo>
                  <a:cubicBezTo>
                    <a:pt x="188" y="129"/>
                    <a:pt x="293" y="123"/>
                    <a:pt x="427" y="123"/>
                  </a:cubicBezTo>
                  <a:cubicBezTo>
                    <a:pt x="703" y="123"/>
                    <a:pt x="1129" y="123"/>
                    <a:pt x="1655" y="148"/>
                  </a:cubicBezTo>
                  <a:cubicBezTo>
                    <a:pt x="2181" y="148"/>
                    <a:pt x="2808" y="148"/>
                    <a:pt x="3560" y="173"/>
                  </a:cubicBezTo>
                  <a:cubicBezTo>
                    <a:pt x="4287" y="224"/>
                    <a:pt x="5114" y="224"/>
                    <a:pt x="6016" y="274"/>
                  </a:cubicBezTo>
                  <a:cubicBezTo>
                    <a:pt x="6918" y="324"/>
                    <a:pt x="7896" y="374"/>
                    <a:pt x="8923" y="449"/>
                  </a:cubicBezTo>
                  <a:cubicBezTo>
                    <a:pt x="9951" y="499"/>
                    <a:pt x="11054" y="625"/>
                    <a:pt x="12181" y="700"/>
                  </a:cubicBezTo>
                  <a:cubicBezTo>
                    <a:pt x="13284" y="775"/>
                    <a:pt x="14462" y="850"/>
                    <a:pt x="15640" y="975"/>
                  </a:cubicBezTo>
                  <a:cubicBezTo>
                    <a:pt x="16818" y="1101"/>
                    <a:pt x="18021" y="1226"/>
                    <a:pt x="19224" y="1351"/>
                  </a:cubicBezTo>
                  <a:cubicBezTo>
                    <a:pt x="20427" y="1452"/>
                    <a:pt x="21605" y="1552"/>
                    <a:pt x="22783" y="1727"/>
                  </a:cubicBezTo>
                  <a:cubicBezTo>
                    <a:pt x="23961" y="1878"/>
                    <a:pt x="25139" y="2003"/>
                    <a:pt x="26242" y="2153"/>
                  </a:cubicBezTo>
                  <a:cubicBezTo>
                    <a:pt x="27369" y="2279"/>
                    <a:pt x="28447" y="2404"/>
                    <a:pt x="29475" y="2529"/>
                  </a:cubicBezTo>
                  <a:cubicBezTo>
                    <a:pt x="30502" y="2680"/>
                    <a:pt x="31480" y="2805"/>
                    <a:pt x="32382" y="2955"/>
                  </a:cubicBezTo>
                  <a:cubicBezTo>
                    <a:pt x="34161" y="3181"/>
                    <a:pt x="35665" y="3381"/>
                    <a:pt x="36693" y="3532"/>
                  </a:cubicBezTo>
                  <a:cubicBezTo>
                    <a:pt x="37745" y="3657"/>
                    <a:pt x="38347" y="3732"/>
                    <a:pt x="38347" y="3732"/>
                  </a:cubicBezTo>
                  <a:cubicBezTo>
                    <a:pt x="38347" y="3732"/>
                    <a:pt x="37745" y="3632"/>
                    <a:pt x="36718" y="3432"/>
                  </a:cubicBezTo>
                  <a:cubicBezTo>
                    <a:pt x="35690" y="3256"/>
                    <a:pt x="34186" y="3006"/>
                    <a:pt x="32407" y="2680"/>
                  </a:cubicBezTo>
                  <a:cubicBezTo>
                    <a:pt x="31530" y="2529"/>
                    <a:pt x="30552" y="2379"/>
                    <a:pt x="29525" y="2204"/>
                  </a:cubicBezTo>
                  <a:cubicBezTo>
                    <a:pt x="28497" y="2053"/>
                    <a:pt x="27420" y="1903"/>
                    <a:pt x="26292" y="1752"/>
                  </a:cubicBezTo>
                  <a:cubicBezTo>
                    <a:pt x="25189" y="1602"/>
                    <a:pt x="24011" y="1452"/>
                    <a:pt x="22833" y="1301"/>
                  </a:cubicBezTo>
                  <a:cubicBezTo>
                    <a:pt x="21655" y="1126"/>
                    <a:pt x="20477" y="1001"/>
                    <a:pt x="19274" y="875"/>
                  </a:cubicBezTo>
                  <a:cubicBezTo>
                    <a:pt x="18071" y="775"/>
                    <a:pt x="16868" y="650"/>
                    <a:pt x="15690" y="549"/>
                  </a:cubicBezTo>
                  <a:cubicBezTo>
                    <a:pt x="14487" y="424"/>
                    <a:pt x="13334" y="374"/>
                    <a:pt x="12206" y="299"/>
                  </a:cubicBezTo>
                  <a:cubicBezTo>
                    <a:pt x="11079" y="224"/>
                    <a:pt x="9976" y="148"/>
                    <a:pt x="8948" y="98"/>
                  </a:cubicBezTo>
                  <a:cubicBezTo>
                    <a:pt x="7896" y="73"/>
                    <a:pt x="6918" y="48"/>
                    <a:pt x="6016" y="23"/>
                  </a:cubicBezTo>
                  <a:cubicBezTo>
                    <a:pt x="5715" y="6"/>
                    <a:pt x="5423" y="1"/>
                    <a:pt x="5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80;p69">
              <a:extLst>
                <a:ext uri="{FF2B5EF4-FFF2-40B4-BE49-F238E27FC236}">
                  <a16:creationId xmlns:a16="http://schemas.microsoft.com/office/drawing/2014/main" id="{630FC959-2BE1-011D-7E99-EB61DC93AD38}"/>
                </a:ext>
              </a:extLst>
            </p:cNvPr>
            <p:cNvSpPr/>
            <p:nvPr/>
          </p:nvSpPr>
          <p:spPr>
            <a:xfrm>
              <a:off x="3152374" y="3522104"/>
              <a:ext cx="2942166" cy="203377"/>
            </a:xfrm>
            <a:custGeom>
              <a:avLst/>
              <a:gdLst/>
              <a:ahLst/>
              <a:cxnLst/>
              <a:rect l="l" t="t" r="r" b="b"/>
              <a:pathLst>
                <a:path w="126192" h="8723" extrusionOk="0">
                  <a:moveTo>
                    <a:pt x="59124" y="1"/>
                  </a:moveTo>
                  <a:lnTo>
                    <a:pt x="57996" y="101"/>
                  </a:lnTo>
                  <a:lnTo>
                    <a:pt x="1" y="6091"/>
                  </a:lnTo>
                  <a:lnTo>
                    <a:pt x="1530" y="8723"/>
                  </a:lnTo>
                  <a:lnTo>
                    <a:pt x="57294" y="2958"/>
                  </a:lnTo>
                  <a:cubicBezTo>
                    <a:pt x="58147" y="4387"/>
                    <a:pt x="59951" y="5214"/>
                    <a:pt x="63084" y="5214"/>
                  </a:cubicBezTo>
                  <a:cubicBezTo>
                    <a:pt x="66217" y="5214"/>
                    <a:pt x="68046" y="4387"/>
                    <a:pt x="68873" y="2958"/>
                  </a:cubicBezTo>
                  <a:lnTo>
                    <a:pt x="124638" y="8723"/>
                  </a:lnTo>
                  <a:lnTo>
                    <a:pt x="126192" y="6091"/>
                  </a:lnTo>
                  <a:lnTo>
                    <a:pt x="68172" y="101"/>
                  </a:lnTo>
                  <a:lnTo>
                    <a:pt x="67044" y="1"/>
                  </a:lnTo>
                  <a:lnTo>
                    <a:pt x="66718" y="1078"/>
                  </a:lnTo>
                  <a:cubicBezTo>
                    <a:pt x="66643" y="1304"/>
                    <a:pt x="65916" y="2432"/>
                    <a:pt x="63084" y="2432"/>
                  </a:cubicBezTo>
                  <a:cubicBezTo>
                    <a:pt x="60252" y="2432"/>
                    <a:pt x="59525" y="1304"/>
                    <a:pt x="59475" y="1078"/>
                  </a:cubicBezTo>
                  <a:lnTo>
                    <a:pt x="591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81;p69">
              <a:extLst>
                <a:ext uri="{FF2B5EF4-FFF2-40B4-BE49-F238E27FC236}">
                  <a16:creationId xmlns:a16="http://schemas.microsoft.com/office/drawing/2014/main" id="{EDF97B6B-AF73-0A74-10FC-DCCDB332496D}"/>
                </a:ext>
              </a:extLst>
            </p:cNvPr>
            <p:cNvSpPr/>
            <p:nvPr/>
          </p:nvSpPr>
          <p:spPr>
            <a:xfrm>
              <a:off x="4623129" y="2673663"/>
              <a:ext cx="324335" cy="739808"/>
            </a:xfrm>
            <a:custGeom>
              <a:avLst/>
              <a:gdLst/>
              <a:ahLst/>
              <a:cxnLst/>
              <a:rect l="l" t="t" r="r" b="b"/>
              <a:pathLst>
                <a:path w="13911" h="31731" extrusionOk="0">
                  <a:moveTo>
                    <a:pt x="13184" y="1"/>
                  </a:moveTo>
                  <a:lnTo>
                    <a:pt x="13184" y="1"/>
                  </a:lnTo>
                  <a:cubicBezTo>
                    <a:pt x="8723" y="677"/>
                    <a:pt x="4211" y="2181"/>
                    <a:pt x="1" y="4988"/>
                  </a:cubicBezTo>
                  <a:lnTo>
                    <a:pt x="1" y="31730"/>
                  </a:lnTo>
                  <a:cubicBezTo>
                    <a:pt x="1" y="31730"/>
                    <a:pt x="3384" y="26166"/>
                    <a:pt x="13911" y="23058"/>
                  </a:cubicBezTo>
                  <a:cubicBezTo>
                    <a:pt x="12457" y="16793"/>
                    <a:pt x="11580" y="8672"/>
                    <a:pt x="1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82;p69">
              <a:extLst>
                <a:ext uri="{FF2B5EF4-FFF2-40B4-BE49-F238E27FC236}">
                  <a16:creationId xmlns:a16="http://schemas.microsoft.com/office/drawing/2014/main" id="{8D4D8795-6110-C379-C39B-3596DC08E653}"/>
                </a:ext>
              </a:extLst>
            </p:cNvPr>
            <p:cNvSpPr/>
            <p:nvPr/>
          </p:nvSpPr>
          <p:spPr>
            <a:xfrm>
              <a:off x="4281313" y="2963440"/>
              <a:ext cx="291601" cy="161340"/>
            </a:xfrm>
            <a:custGeom>
              <a:avLst/>
              <a:gdLst/>
              <a:ahLst/>
              <a:cxnLst/>
              <a:rect l="l" t="t" r="r" b="b"/>
              <a:pathLst>
                <a:path w="12507" h="6920" extrusionOk="0">
                  <a:moveTo>
                    <a:pt x="9298" y="1"/>
                  </a:moveTo>
                  <a:cubicBezTo>
                    <a:pt x="8450" y="1"/>
                    <a:pt x="7614" y="99"/>
                    <a:pt x="6817" y="354"/>
                  </a:cubicBezTo>
                  <a:cubicBezTo>
                    <a:pt x="5238" y="830"/>
                    <a:pt x="3935" y="1907"/>
                    <a:pt x="2882" y="3110"/>
                  </a:cubicBezTo>
                  <a:cubicBezTo>
                    <a:pt x="1830" y="4313"/>
                    <a:pt x="978" y="5642"/>
                    <a:pt x="0" y="6920"/>
                  </a:cubicBezTo>
                  <a:cubicBezTo>
                    <a:pt x="534" y="6807"/>
                    <a:pt x="1076" y="6770"/>
                    <a:pt x="1621" y="6770"/>
                  </a:cubicBezTo>
                  <a:cubicBezTo>
                    <a:pt x="2659" y="6770"/>
                    <a:pt x="3709" y="6904"/>
                    <a:pt x="4737" y="6904"/>
                  </a:cubicBezTo>
                  <a:cubicBezTo>
                    <a:pt x="5453" y="6904"/>
                    <a:pt x="6159" y="6839"/>
                    <a:pt x="6842" y="6619"/>
                  </a:cubicBezTo>
                  <a:cubicBezTo>
                    <a:pt x="7594" y="6369"/>
                    <a:pt x="8296" y="5968"/>
                    <a:pt x="8948" y="5516"/>
                  </a:cubicBezTo>
                  <a:cubicBezTo>
                    <a:pt x="9800" y="4940"/>
                    <a:pt x="10577" y="4288"/>
                    <a:pt x="11178" y="3486"/>
                  </a:cubicBezTo>
                  <a:cubicBezTo>
                    <a:pt x="11855" y="2534"/>
                    <a:pt x="12156" y="1456"/>
                    <a:pt x="12506" y="354"/>
                  </a:cubicBezTo>
                  <a:cubicBezTo>
                    <a:pt x="11457" y="158"/>
                    <a:pt x="10368" y="1"/>
                    <a:pt x="9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83;p69">
              <a:extLst>
                <a:ext uri="{FF2B5EF4-FFF2-40B4-BE49-F238E27FC236}">
                  <a16:creationId xmlns:a16="http://schemas.microsoft.com/office/drawing/2014/main" id="{0F78F3DF-555B-4218-C96B-D44F3E9E0501}"/>
                </a:ext>
              </a:extLst>
            </p:cNvPr>
            <p:cNvSpPr/>
            <p:nvPr/>
          </p:nvSpPr>
          <p:spPr>
            <a:xfrm>
              <a:off x="4278376" y="2964302"/>
              <a:ext cx="302722" cy="162832"/>
            </a:xfrm>
            <a:custGeom>
              <a:avLst/>
              <a:gdLst/>
              <a:ahLst/>
              <a:cxnLst/>
              <a:rect l="l" t="t" r="r" b="b"/>
              <a:pathLst>
                <a:path w="12984" h="6984" extrusionOk="0">
                  <a:moveTo>
                    <a:pt x="12639" y="1"/>
                  </a:moveTo>
                  <a:cubicBezTo>
                    <a:pt x="12604" y="1"/>
                    <a:pt x="12568" y="6"/>
                    <a:pt x="12532" y="16"/>
                  </a:cubicBezTo>
                  <a:cubicBezTo>
                    <a:pt x="8221" y="1444"/>
                    <a:pt x="4537" y="3675"/>
                    <a:pt x="176" y="6407"/>
                  </a:cubicBezTo>
                  <a:cubicBezTo>
                    <a:pt x="51" y="6507"/>
                    <a:pt x="1" y="6708"/>
                    <a:pt x="101" y="6858"/>
                  </a:cubicBezTo>
                  <a:cubicBezTo>
                    <a:pt x="151" y="6933"/>
                    <a:pt x="251" y="6983"/>
                    <a:pt x="352" y="6983"/>
                  </a:cubicBezTo>
                  <a:cubicBezTo>
                    <a:pt x="402" y="6983"/>
                    <a:pt x="477" y="6983"/>
                    <a:pt x="527" y="6958"/>
                  </a:cubicBezTo>
                  <a:cubicBezTo>
                    <a:pt x="4838" y="4226"/>
                    <a:pt x="8497" y="2021"/>
                    <a:pt x="12733" y="592"/>
                  </a:cubicBezTo>
                  <a:cubicBezTo>
                    <a:pt x="12908" y="542"/>
                    <a:pt x="12983" y="367"/>
                    <a:pt x="12933" y="216"/>
                  </a:cubicBezTo>
                  <a:cubicBezTo>
                    <a:pt x="12893" y="77"/>
                    <a:pt x="12774" y="1"/>
                    <a:pt x="12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84;p69">
              <a:extLst>
                <a:ext uri="{FF2B5EF4-FFF2-40B4-BE49-F238E27FC236}">
                  <a16:creationId xmlns:a16="http://schemas.microsoft.com/office/drawing/2014/main" id="{0248E07D-2F84-4C6D-75D7-1A935F273311}"/>
                </a:ext>
              </a:extLst>
            </p:cNvPr>
            <p:cNvSpPr/>
            <p:nvPr/>
          </p:nvSpPr>
          <p:spPr>
            <a:xfrm>
              <a:off x="4444329" y="2696441"/>
              <a:ext cx="168311" cy="282858"/>
            </a:xfrm>
            <a:custGeom>
              <a:avLst/>
              <a:gdLst/>
              <a:ahLst/>
              <a:cxnLst/>
              <a:rect l="l" t="t" r="r" b="b"/>
              <a:pathLst>
                <a:path w="7219" h="12132" extrusionOk="0">
                  <a:moveTo>
                    <a:pt x="1" y="1"/>
                  </a:moveTo>
                  <a:lnTo>
                    <a:pt x="1" y="1"/>
                  </a:lnTo>
                  <a:cubicBezTo>
                    <a:pt x="151" y="1455"/>
                    <a:pt x="276" y="2833"/>
                    <a:pt x="627" y="4237"/>
                  </a:cubicBezTo>
                  <a:cubicBezTo>
                    <a:pt x="978" y="5640"/>
                    <a:pt x="1529" y="7019"/>
                    <a:pt x="2382" y="8171"/>
                  </a:cubicBezTo>
                  <a:cubicBezTo>
                    <a:pt x="3535" y="9801"/>
                    <a:pt x="4813" y="11179"/>
                    <a:pt x="6291" y="12131"/>
                  </a:cubicBezTo>
                  <a:cubicBezTo>
                    <a:pt x="6843" y="10377"/>
                    <a:pt x="7219" y="9024"/>
                    <a:pt x="6918" y="7219"/>
                  </a:cubicBezTo>
                  <a:cubicBezTo>
                    <a:pt x="6642" y="5515"/>
                    <a:pt x="5615" y="3986"/>
                    <a:pt x="4337" y="2833"/>
                  </a:cubicBezTo>
                  <a:cubicBezTo>
                    <a:pt x="3058" y="1655"/>
                    <a:pt x="1529" y="8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5;p69">
              <a:extLst>
                <a:ext uri="{FF2B5EF4-FFF2-40B4-BE49-F238E27FC236}">
                  <a16:creationId xmlns:a16="http://schemas.microsoft.com/office/drawing/2014/main" id="{4039E39B-B3BB-2F43-E4AA-B3E615A5B13D}"/>
                </a:ext>
              </a:extLst>
            </p:cNvPr>
            <p:cNvSpPr/>
            <p:nvPr/>
          </p:nvSpPr>
          <p:spPr>
            <a:xfrm>
              <a:off x="4437894" y="2691615"/>
              <a:ext cx="153716" cy="287101"/>
            </a:xfrm>
            <a:custGeom>
              <a:avLst/>
              <a:gdLst/>
              <a:ahLst/>
              <a:cxnLst/>
              <a:rect l="l" t="t" r="r" b="b"/>
              <a:pathLst>
                <a:path w="6593" h="12314" extrusionOk="0">
                  <a:moveTo>
                    <a:pt x="350" y="0"/>
                  </a:moveTo>
                  <a:cubicBezTo>
                    <a:pt x="280" y="0"/>
                    <a:pt x="208" y="26"/>
                    <a:pt x="151" y="83"/>
                  </a:cubicBezTo>
                  <a:cubicBezTo>
                    <a:pt x="1" y="183"/>
                    <a:pt x="1" y="383"/>
                    <a:pt x="101" y="509"/>
                  </a:cubicBezTo>
                  <a:cubicBezTo>
                    <a:pt x="2933" y="3992"/>
                    <a:pt x="4888" y="7877"/>
                    <a:pt x="5941" y="12088"/>
                  </a:cubicBezTo>
                  <a:cubicBezTo>
                    <a:pt x="5966" y="12213"/>
                    <a:pt x="6091" y="12313"/>
                    <a:pt x="6242" y="12313"/>
                  </a:cubicBezTo>
                  <a:lnTo>
                    <a:pt x="6317" y="12313"/>
                  </a:lnTo>
                  <a:cubicBezTo>
                    <a:pt x="6467" y="12263"/>
                    <a:pt x="6592" y="12088"/>
                    <a:pt x="6542" y="11937"/>
                  </a:cubicBezTo>
                  <a:cubicBezTo>
                    <a:pt x="5490" y="7627"/>
                    <a:pt x="3485" y="3667"/>
                    <a:pt x="577" y="108"/>
                  </a:cubicBezTo>
                  <a:cubicBezTo>
                    <a:pt x="522" y="39"/>
                    <a:pt x="437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6;p69">
              <a:extLst>
                <a:ext uri="{FF2B5EF4-FFF2-40B4-BE49-F238E27FC236}">
                  <a16:creationId xmlns:a16="http://schemas.microsoft.com/office/drawing/2014/main" id="{A1EA7984-48F5-A799-7891-563F1BDA44D1}"/>
                </a:ext>
              </a:extLst>
            </p:cNvPr>
            <p:cNvSpPr/>
            <p:nvPr/>
          </p:nvSpPr>
          <p:spPr>
            <a:xfrm>
              <a:off x="4335520" y="2888740"/>
              <a:ext cx="792570" cy="126787"/>
            </a:xfrm>
            <a:custGeom>
              <a:avLst/>
              <a:gdLst/>
              <a:ahLst/>
              <a:cxnLst/>
              <a:rect l="l" t="t" r="r" b="b"/>
              <a:pathLst>
                <a:path w="33994" h="5438" extrusionOk="0">
                  <a:moveTo>
                    <a:pt x="486" y="1"/>
                  </a:moveTo>
                  <a:cubicBezTo>
                    <a:pt x="161" y="1"/>
                    <a:pt x="1" y="516"/>
                    <a:pt x="382" y="650"/>
                  </a:cubicBezTo>
                  <a:cubicBezTo>
                    <a:pt x="7983" y="3808"/>
                    <a:pt x="16195" y="5437"/>
                    <a:pt x="24428" y="5437"/>
                  </a:cubicBezTo>
                  <a:cubicBezTo>
                    <a:pt x="25018" y="5437"/>
                    <a:pt x="25607" y="5429"/>
                    <a:pt x="26197" y="5412"/>
                  </a:cubicBezTo>
                  <a:cubicBezTo>
                    <a:pt x="28678" y="5362"/>
                    <a:pt x="31134" y="5162"/>
                    <a:pt x="33590" y="4786"/>
                  </a:cubicBezTo>
                  <a:cubicBezTo>
                    <a:pt x="33994" y="4738"/>
                    <a:pt x="33925" y="4128"/>
                    <a:pt x="33554" y="4128"/>
                  </a:cubicBezTo>
                  <a:cubicBezTo>
                    <a:pt x="33534" y="4128"/>
                    <a:pt x="33512" y="4130"/>
                    <a:pt x="33490" y="4134"/>
                  </a:cubicBezTo>
                  <a:cubicBezTo>
                    <a:pt x="30542" y="4554"/>
                    <a:pt x="27565" y="4763"/>
                    <a:pt x="24588" y="4763"/>
                  </a:cubicBezTo>
                  <a:cubicBezTo>
                    <a:pt x="18857" y="4763"/>
                    <a:pt x="13125" y="3989"/>
                    <a:pt x="7600" y="2455"/>
                  </a:cubicBezTo>
                  <a:cubicBezTo>
                    <a:pt x="5244" y="1778"/>
                    <a:pt x="2888" y="976"/>
                    <a:pt x="607" y="24"/>
                  </a:cubicBezTo>
                  <a:cubicBezTo>
                    <a:pt x="565" y="8"/>
                    <a:pt x="524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7;p69">
              <a:extLst>
                <a:ext uri="{FF2B5EF4-FFF2-40B4-BE49-F238E27FC236}">
                  <a16:creationId xmlns:a16="http://schemas.microsoft.com/office/drawing/2014/main" id="{5D7E1450-3497-2DCB-BA60-7317B12AAFBE}"/>
                </a:ext>
              </a:extLst>
            </p:cNvPr>
            <p:cNvSpPr/>
            <p:nvPr/>
          </p:nvSpPr>
          <p:spPr>
            <a:xfrm>
              <a:off x="3912010" y="2614071"/>
              <a:ext cx="442355" cy="365276"/>
            </a:xfrm>
            <a:custGeom>
              <a:avLst/>
              <a:gdLst/>
              <a:ahLst/>
              <a:cxnLst/>
              <a:rect l="l" t="t" r="r" b="b"/>
              <a:pathLst>
                <a:path w="18973" h="15667" extrusionOk="0">
                  <a:moveTo>
                    <a:pt x="6843" y="0"/>
                  </a:moveTo>
                  <a:cubicBezTo>
                    <a:pt x="2532" y="1704"/>
                    <a:pt x="0" y="12105"/>
                    <a:pt x="0" y="12105"/>
                  </a:cubicBezTo>
                  <a:cubicBezTo>
                    <a:pt x="7269" y="13584"/>
                    <a:pt x="8221" y="14837"/>
                    <a:pt x="12206" y="15589"/>
                  </a:cubicBezTo>
                  <a:cubicBezTo>
                    <a:pt x="12487" y="15642"/>
                    <a:pt x="12754" y="15666"/>
                    <a:pt x="13006" y="15666"/>
                  </a:cubicBezTo>
                  <a:cubicBezTo>
                    <a:pt x="16355" y="15666"/>
                    <a:pt x="17244" y="11354"/>
                    <a:pt x="17244" y="11354"/>
                  </a:cubicBezTo>
                  <a:cubicBezTo>
                    <a:pt x="18973" y="7043"/>
                    <a:pt x="17469" y="5013"/>
                    <a:pt x="14286" y="3860"/>
                  </a:cubicBezTo>
                  <a:cubicBezTo>
                    <a:pt x="10677" y="2557"/>
                    <a:pt x="6843" y="0"/>
                    <a:pt x="6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8;p69">
              <a:extLst>
                <a:ext uri="{FF2B5EF4-FFF2-40B4-BE49-F238E27FC236}">
                  <a16:creationId xmlns:a16="http://schemas.microsoft.com/office/drawing/2014/main" id="{ABC513F0-C917-873A-80CD-9AB7E81B9768}"/>
                </a:ext>
              </a:extLst>
            </p:cNvPr>
            <p:cNvSpPr/>
            <p:nvPr/>
          </p:nvSpPr>
          <p:spPr>
            <a:xfrm>
              <a:off x="3944721" y="2650814"/>
              <a:ext cx="143784" cy="219254"/>
            </a:xfrm>
            <a:custGeom>
              <a:avLst/>
              <a:gdLst/>
              <a:ahLst/>
              <a:cxnLst/>
              <a:rect l="l" t="t" r="r" b="b"/>
              <a:pathLst>
                <a:path w="6167" h="9404" extrusionOk="0">
                  <a:moveTo>
                    <a:pt x="5168" y="1"/>
                  </a:moveTo>
                  <a:cubicBezTo>
                    <a:pt x="4445" y="1"/>
                    <a:pt x="2877" y="2438"/>
                    <a:pt x="2357" y="3336"/>
                  </a:cubicBezTo>
                  <a:cubicBezTo>
                    <a:pt x="1029" y="5592"/>
                    <a:pt x="1" y="8625"/>
                    <a:pt x="602" y="9276"/>
                  </a:cubicBezTo>
                  <a:cubicBezTo>
                    <a:pt x="666" y="9340"/>
                    <a:pt x="769" y="9403"/>
                    <a:pt x="926" y="9403"/>
                  </a:cubicBezTo>
                  <a:cubicBezTo>
                    <a:pt x="1016" y="9403"/>
                    <a:pt x="1125" y="9382"/>
                    <a:pt x="1254" y="9326"/>
                  </a:cubicBezTo>
                  <a:cubicBezTo>
                    <a:pt x="3034" y="8499"/>
                    <a:pt x="4337" y="6169"/>
                    <a:pt x="5139" y="4239"/>
                  </a:cubicBezTo>
                  <a:cubicBezTo>
                    <a:pt x="5790" y="2735"/>
                    <a:pt x="6116" y="1457"/>
                    <a:pt x="6141" y="1331"/>
                  </a:cubicBezTo>
                  <a:cubicBezTo>
                    <a:pt x="6166" y="1256"/>
                    <a:pt x="6116" y="1156"/>
                    <a:pt x="6041" y="1131"/>
                  </a:cubicBezTo>
                  <a:cubicBezTo>
                    <a:pt x="6028" y="1128"/>
                    <a:pt x="6014" y="1126"/>
                    <a:pt x="6001" y="1126"/>
                  </a:cubicBezTo>
                  <a:cubicBezTo>
                    <a:pt x="5916" y="1126"/>
                    <a:pt x="5841" y="1191"/>
                    <a:pt x="5841" y="1256"/>
                  </a:cubicBezTo>
                  <a:cubicBezTo>
                    <a:pt x="5816" y="1306"/>
                    <a:pt x="4161" y="7597"/>
                    <a:pt x="1104" y="9026"/>
                  </a:cubicBezTo>
                  <a:cubicBezTo>
                    <a:pt x="1013" y="9071"/>
                    <a:pt x="953" y="9086"/>
                    <a:pt x="914" y="9086"/>
                  </a:cubicBezTo>
                  <a:cubicBezTo>
                    <a:pt x="868" y="9086"/>
                    <a:pt x="853" y="9064"/>
                    <a:pt x="853" y="9051"/>
                  </a:cubicBezTo>
                  <a:cubicBezTo>
                    <a:pt x="452" y="8625"/>
                    <a:pt x="1204" y="5943"/>
                    <a:pt x="2633" y="3512"/>
                  </a:cubicBezTo>
                  <a:cubicBezTo>
                    <a:pt x="3735" y="1557"/>
                    <a:pt x="4888" y="304"/>
                    <a:pt x="5139" y="304"/>
                  </a:cubicBezTo>
                  <a:cubicBezTo>
                    <a:pt x="5139" y="304"/>
                    <a:pt x="5239" y="479"/>
                    <a:pt x="4838" y="1532"/>
                  </a:cubicBezTo>
                  <a:cubicBezTo>
                    <a:pt x="3134" y="6068"/>
                    <a:pt x="2181" y="7346"/>
                    <a:pt x="1906" y="7497"/>
                  </a:cubicBezTo>
                  <a:cubicBezTo>
                    <a:pt x="1906" y="7472"/>
                    <a:pt x="1906" y="7422"/>
                    <a:pt x="1906" y="7321"/>
                  </a:cubicBezTo>
                  <a:cubicBezTo>
                    <a:pt x="2006" y="6068"/>
                    <a:pt x="3836" y="2785"/>
                    <a:pt x="3836" y="2735"/>
                  </a:cubicBezTo>
                  <a:cubicBezTo>
                    <a:pt x="3886" y="2660"/>
                    <a:pt x="3861" y="2559"/>
                    <a:pt x="3785" y="2534"/>
                  </a:cubicBezTo>
                  <a:cubicBezTo>
                    <a:pt x="3759" y="2517"/>
                    <a:pt x="3729" y="2508"/>
                    <a:pt x="3699" y="2508"/>
                  </a:cubicBezTo>
                  <a:cubicBezTo>
                    <a:pt x="3646" y="2508"/>
                    <a:pt x="3592" y="2536"/>
                    <a:pt x="3560" y="2585"/>
                  </a:cubicBezTo>
                  <a:cubicBezTo>
                    <a:pt x="3485" y="2735"/>
                    <a:pt x="1705" y="5968"/>
                    <a:pt x="1580" y="7296"/>
                  </a:cubicBezTo>
                  <a:cubicBezTo>
                    <a:pt x="1555" y="7672"/>
                    <a:pt x="1680" y="7798"/>
                    <a:pt x="1805" y="7823"/>
                  </a:cubicBezTo>
                  <a:cubicBezTo>
                    <a:pt x="1823" y="7827"/>
                    <a:pt x="1841" y="7829"/>
                    <a:pt x="1859" y="7829"/>
                  </a:cubicBezTo>
                  <a:cubicBezTo>
                    <a:pt x="2758" y="7829"/>
                    <a:pt x="4599" y="3106"/>
                    <a:pt x="5139" y="1632"/>
                  </a:cubicBezTo>
                  <a:cubicBezTo>
                    <a:pt x="5515" y="630"/>
                    <a:pt x="5565" y="153"/>
                    <a:pt x="5289" y="28"/>
                  </a:cubicBezTo>
                  <a:cubicBezTo>
                    <a:pt x="5252" y="10"/>
                    <a:pt x="5212" y="1"/>
                    <a:pt x="5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9;p69">
              <a:extLst>
                <a:ext uri="{FF2B5EF4-FFF2-40B4-BE49-F238E27FC236}">
                  <a16:creationId xmlns:a16="http://schemas.microsoft.com/office/drawing/2014/main" id="{63DA0804-B94D-92CE-5187-ADD79F7C93D1}"/>
                </a:ext>
              </a:extLst>
            </p:cNvPr>
            <p:cNvSpPr/>
            <p:nvPr/>
          </p:nvSpPr>
          <p:spPr>
            <a:xfrm>
              <a:off x="3907930" y="2750787"/>
              <a:ext cx="468072" cy="149146"/>
            </a:xfrm>
            <a:custGeom>
              <a:avLst/>
              <a:gdLst/>
              <a:ahLst/>
              <a:cxnLst/>
              <a:rect l="l" t="t" r="r" b="b"/>
              <a:pathLst>
                <a:path w="20076" h="6397" extrusionOk="0">
                  <a:moveTo>
                    <a:pt x="12361" y="0"/>
                  </a:moveTo>
                  <a:cubicBezTo>
                    <a:pt x="10494" y="0"/>
                    <a:pt x="8797" y="728"/>
                    <a:pt x="7318" y="2206"/>
                  </a:cubicBezTo>
                  <a:cubicBezTo>
                    <a:pt x="3634" y="5840"/>
                    <a:pt x="201" y="6091"/>
                    <a:pt x="175" y="6091"/>
                  </a:cubicBezTo>
                  <a:cubicBezTo>
                    <a:pt x="75" y="6091"/>
                    <a:pt x="0" y="6166"/>
                    <a:pt x="25" y="6241"/>
                  </a:cubicBezTo>
                  <a:cubicBezTo>
                    <a:pt x="25" y="6329"/>
                    <a:pt x="82" y="6397"/>
                    <a:pt x="146" y="6397"/>
                  </a:cubicBezTo>
                  <a:cubicBezTo>
                    <a:pt x="156" y="6397"/>
                    <a:pt x="166" y="6395"/>
                    <a:pt x="175" y="6392"/>
                  </a:cubicBezTo>
                  <a:cubicBezTo>
                    <a:pt x="326" y="6392"/>
                    <a:pt x="3759" y="6166"/>
                    <a:pt x="7544" y="2432"/>
                  </a:cubicBezTo>
                  <a:cubicBezTo>
                    <a:pt x="8973" y="1027"/>
                    <a:pt x="10597" y="301"/>
                    <a:pt x="12366" y="301"/>
                  </a:cubicBezTo>
                  <a:cubicBezTo>
                    <a:pt x="12396" y="301"/>
                    <a:pt x="12426" y="301"/>
                    <a:pt x="12456" y="302"/>
                  </a:cubicBezTo>
                  <a:cubicBezTo>
                    <a:pt x="16341" y="352"/>
                    <a:pt x="19749" y="3860"/>
                    <a:pt x="19775" y="3886"/>
                  </a:cubicBezTo>
                  <a:cubicBezTo>
                    <a:pt x="19816" y="3913"/>
                    <a:pt x="19865" y="3933"/>
                    <a:pt x="19909" y="3933"/>
                  </a:cubicBezTo>
                  <a:cubicBezTo>
                    <a:pt x="19945" y="3933"/>
                    <a:pt x="19977" y="3919"/>
                    <a:pt x="20000" y="3886"/>
                  </a:cubicBezTo>
                  <a:lnTo>
                    <a:pt x="20050" y="3835"/>
                  </a:lnTo>
                  <a:cubicBezTo>
                    <a:pt x="20075" y="3785"/>
                    <a:pt x="20050" y="3710"/>
                    <a:pt x="20000" y="3660"/>
                  </a:cubicBezTo>
                  <a:cubicBezTo>
                    <a:pt x="19875" y="3510"/>
                    <a:pt x="16491" y="51"/>
                    <a:pt x="12456" y="1"/>
                  </a:cubicBezTo>
                  <a:cubicBezTo>
                    <a:pt x="12424" y="0"/>
                    <a:pt x="12393" y="0"/>
                    <a:pt x="12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90;p69">
              <a:extLst>
                <a:ext uri="{FF2B5EF4-FFF2-40B4-BE49-F238E27FC236}">
                  <a16:creationId xmlns:a16="http://schemas.microsoft.com/office/drawing/2014/main" id="{127A1128-EBD1-A3AC-8DAF-CB4C25D59493}"/>
                </a:ext>
              </a:extLst>
            </p:cNvPr>
            <p:cNvSpPr/>
            <p:nvPr/>
          </p:nvSpPr>
          <p:spPr>
            <a:xfrm>
              <a:off x="4067449" y="2610317"/>
              <a:ext cx="53764" cy="190320"/>
            </a:xfrm>
            <a:custGeom>
              <a:avLst/>
              <a:gdLst/>
              <a:ahLst/>
              <a:cxnLst/>
              <a:rect l="l" t="t" r="r" b="b"/>
              <a:pathLst>
                <a:path w="2306" h="8163" extrusionOk="0">
                  <a:moveTo>
                    <a:pt x="185" y="1"/>
                  </a:moveTo>
                  <a:cubicBezTo>
                    <a:pt x="141" y="1"/>
                    <a:pt x="92" y="19"/>
                    <a:pt x="50" y="61"/>
                  </a:cubicBezTo>
                  <a:cubicBezTo>
                    <a:pt x="0" y="136"/>
                    <a:pt x="0" y="236"/>
                    <a:pt x="75" y="286"/>
                  </a:cubicBezTo>
                  <a:cubicBezTo>
                    <a:pt x="100" y="312"/>
                    <a:pt x="1955" y="1966"/>
                    <a:pt x="802" y="7956"/>
                  </a:cubicBezTo>
                  <a:cubicBezTo>
                    <a:pt x="777" y="8056"/>
                    <a:pt x="827" y="8131"/>
                    <a:pt x="927" y="8156"/>
                  </a:cubicBezTo>
                  <a:cubicBezTo>
                    <a:pt x="941" y="8161"/>
                    <a:pt x="954" y="8163"/>
                    <a:pt x="967" y="8163"/>
                  </a:cubicBezTo>
                  <a:cubicBezTo>
                    <a:pt x="1028" y="8163"/>
                    <a:pt x="1082" y="8118"/>
                    <a:pt x="1103" y="8056"/>
                  </a:cubicBezTo>
                  <a:lnTo>
                    <a:pt x="1103" y="8031"/>
                  </a:lnTo>
                  <a:cubicBezTo>
                    <a:pt x="2306" y="1840"/>
                    <a:pt x="376" y="111"/>
                    <a:pt x="276" y="36"/>
                  </a:cubicBezTo>
                  <a:cubicBezTo>
                    <a:pt x="253" y="13"/>
                    <a:pt x="221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91;p69">
              <a:extLst>
                <a:ext uri="{FF2B5EF4-FFF2-40B4-BE49-F238E27FC236}">
                  <a16:creationId xmlns:a16="http://schemas.microsoft.com/office/drawing/2014/main" id="{03A889C3-4FB4-D11B-05E9-22CFDA807257}"/>
                </a:ext>
              </a:extLst>
            </p:cNvPr>
            <p:cNvSpPr/>
            <p:nvPr/>
          </p:nvSpPr>
          <p:spPr>
            <a:xfrm>
              <a:off x="4038818" y="2578422"/>
              <a:ext cx="417222" cy="342451"/>
            </a:xfrm>
            <a:custGeom>
              <a:avLst/>
              <a:gdLst/>
              <a:ahLst/>
              <a:cxnLst/>
              <a:rect l="l" t="t" r="r" b="b"/>
              <a:pathLst>
                <a:path w="17895" h="14688" extrusionOk="0">
                  <a:moveTo>
                    <a:pt x="2707" y="0"/>
                  </a:moveTo>
                  <a:cubicBezTo>
                    <a:pt x="2707" y="1"/>
                    <a:pt x="0" y="10351"/>
                    <a:pt x="13033" y="14687"/>
                  </a:cubicBezTo>
                  <a:cubicBezTo>
                    <a:pt x="13033" y="14687"/>
                    <a:pt x="17895" y="8747"/>
                    <a:pt x="10953" y="5314"/>
                  </a:cubicBezTo>
                  <a:cubicBezTo>
                    <a:pt x="3985" y="1880"/>
                    <a:pt x="270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92;p69">
              <a:extLst>
                <a:ext uri="{FF2B5EF4-FFF2-40B4-BE49-F238E27FC236}">
                  <a16:creationId xmlns:a16="http://schemas.microsoft.com/office/drawing/2014/main" id="{E8B07E0F-9107-22CF-CE59-1F1120E7D8A2}"/>
                </a:ext>
              </a:extLst>
            </p:cNvPr>
            <p:cNvSpPr/>
            <p:nvPr/>
          </p:nvSpPr>
          <p:spPr>
            <a:xfrm>
              <a:off x="3227165" y="3822419"/>
              <a:ext cx="380996" cy="380986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93;p69">
              <a:extLst>
                <a:ext uri="{FF2B5EF4-FFF2-40B4-BE49-F238E27FC236}">
                  <a16:creationId xmlns:a16="http://schemas.microsoft.com/office/drawing/2014/main" id="{AB362A40-46A5-8289-0B85-858F1D666712}"/>
                </a:ext>
              </a:extLst>
            </p:cNvPr>
            <p:cNvSpPr/>
            <p:nvPr/>
          </p:nvSpPr>
          <p:spPr>
            <a:xfrm>
              <a:off x="5474737" y="1450963"/>
              <a:ext cx="468071" cy="46807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3581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83 (3)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962055" y="1414592"/>
            <a:ext cx="7452619" cy="121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ต้องไม่อาศัยหรือยอมให้ผู้อื่นอาศัยตำแหน่งหน้าที่ราชการของตน</a:t>
            </a:r>
            <a:b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หาประโยชน์ให้แก่ตนเองหรือผู้อื่น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  <p:grpSp>
        <p:nvGrpSpPr>
          <p:cNvPr id="4" name="Google Shape;1775;p87">
            <a:extLst>
              <a:ext uri="{FF2B5EF4-FFF2-40B4-BE49-F238E27FC236}">
                <a16:creationId xmlns:a16="http://schemas.microsoft.com/office/drawing/2014/main" id="{A2320FF4-B250-E6CC-6FFC-7D9893C52305}"/>
              </a:ext>
            </a:extLst>
          </p:cNvPr>
          <p:cNvGrpSpPr/>
          <p:nvPr/>
        </p:nvGrpSpPr>
        <p:grpSpPr>
          <a:xfrm>
            <a:off x="5915120" y="2819826"/>
            <a:ext cx="208453" cy="772617"/>
            <a:chOff x="2329269" y="1965312"/>
            <a:chExt cx="98807" cy="366273"/>
          </a:xfrm>
        </p:grpSpPr>
        <p:sp>
          <p:nvSpPr>
            <p:cNvPr id="44" name="Google Shape;1776;p87">
              <a:extLst>
                <a:ext uri="{FF2B5EF4-FFF2-40B4-BE49-F238E27FC236}">
                  <a16:creationId xmlns:a16="http://schemas.microsoft.com/office/drawing/2014/main" id="{DAA93E57-EFAE-8AEF-0905-87D08362C43D}"/>
                </a:ext>
              </a:extLst>
            </p:cNvPr>
            <p:cNvSpPr/>
            <p:nvPr/>
          </p:nvSpPr>
          <p:spPr>
            <a:xfrm>
              <a:off x="2329269" y="1965312"/>
              <a:ext cx="98807" cy="312179"/>
            </a:xfrm>
            <a:custGeom>
              <a:avLst/>
              <a:gdLst/>
              <a:ahLst/>
              <a:cxnLst/>
              <a:rect l="l" t="t" r="r" b="b"/>
              <a:pathLst>
                <a:path w="3781" h="11946" extrusionOk="0">
                  <a:moveTo>
                    <a:pt x="1959" y="0"/>
                  </a:moveTo>
                  <a:cubicBezTo>
                    <a:pt x="1793" y="0"/>
                    <a:pt x="1629" y="68"/>
                    <a:pt x="1511" y="205"/>
                  </a:cubicBezTo>
                  <a:lnTo>
                    <a:pt x="895" y="897"/>
                  </a:lnTo>
                  <a:cubicBezTo>
                    <a:pt x="318" y="1551"/>
                    <a:pt x="1" y="2397"/>
                    <a:pt x="1" y="3272"/>
                  </a:cubicBezTo>
                  <a:lnTo>
                    <a:pt x="1" y="5676"/>
                  </a:lnTo>
                  <a:lnTo>
                    <a:pt x="261" y="5888"/>
                  </a:lnTo>
                  <a:cubicBezTo>
                    <a:pt x="530" y="6119"/>
                    <a:pt x="559" y="6523"/>
                    <a:pt x="309" y="6773"/>
                  </a:cubicBezTo>
                  <a:lnTo>
                    <a:pt x="1" y="7100"/>
                  </a:lnTo>
                  <a:lnTo>
                    <a:pt x="1" y="8590"/>
                  </a:lnTo>
                  <a:cubicBezTo>
                    <a:pt x="1" y="9071"/>
                    <a:pt x="145" y="9552"/>
                    <a:pt x="434" y="9946"/>
                  </a:cubicBezTo>
                  <a:lnTo>
                    <a:pt x="1857" y="11946"/>
                  </a:lnTo>
                  <a:lnTo>
                    <a:pt x="2328" y="11302"/>
                  </a:lnTo>
                  <a:lnTo>
                    <a:pt x="3328" y="9917"/>
                  </a:lnTo>
                  <a:cubicBezTo>
                    <a:pt x="3617" y="9523"/>
                    <a:pt x="3770" y="9042"/>
                    <a:pt x="3780" y="8542"/>
                  </a:cubicBezTo>
                  <a:lnTo>
                    <a:pt x="3780" y="5388"/>
                  </a:lnTo>
                  <a:lnTo>
                    <a:pt x="3280" y="4984"/>
                  </a:lnTo>
                  <a:cubicBezTo>
                    <a:pt x="3001" y="4753"/>
                    <a:pt x="2982" y="4349"/>
                    <a:pt x="3222" y="4099"/>
                  </a:cubicBezTo>
                  <a:lnTo>
                    <a:pt x="3770" y="3513"/>
                  </a:lnTo>
                  <a:lnTo>
                    <a:pt x="3770" y="3157"/>
                  </a:lnTo>
                  <a:cubicBezTo>
                    <a:pt x="3770" y="2330"/>
                    <a:pt x="3492" y="1532"/>
                    <a:pt x="2972" y="897"/>
                  </a:cubicBezTo>
                  <a:lnTo>
                    <a:pt x="2424" y="214"/>
                  </a:lnTo>
                  <a:cubicBezTo>
                    <a:pt x="2302" y="73"/>
                    <a:pt x="2130" y="0"/>
                    <a:pt x="1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77;p87">
              <a:extLst>
                <a:ext uri="{FF2B5EF4-FFF2-40B4-BE49-F238E27FC236}">
                  <a16:creationId xmlns:a16="http://schemas.microsoft.com/office/drawing/2014/main" id="{E13EC6E6-33A7-57A5-C560-76114D170E08}"/>
                </a:ext>
              </a:extLst>
            </p:cNvPr>
            <p:cNvSpPr/>
            <p:nvPr/>
          </p:nvSpPr>
          <p:spPr>
            <a:xfrm>
              <a:off x="2353415" y="1970904"/>
              <a:ext cx="74661" cy="289757"/>
            </a:xfrm>
            <a:custGeom>
              <a:avLst/>
              <a:gdLst/>
              <a:ahLst/>
              <a:cxnLst/>
              <a:rect l="l" t="t" r="r" b="b"/>
              <a:pathLst>
                <a:path w="2857" h="11088" extrusionOk="0">
                  <a:moveTo>
                    <a:pt x="1500" y="0"/>
                  </a:moveTo>
                  <a:lnTo>
                    <a:pt x="904" y="683"/>
                  </a:lnTo>
                  <a:cubicBezTo>
                    <a:pt x="327" y="1337"/>
                    <a:pt x="0" y="2183"/>
                    <a:pt x="10" y="3058"/>
                  </a:cubicBezTo>
                  <a:lnTo>
                    <a:pt x="10" y="5462"/>
                  </a:lnTo>
                  <a:lnTo>
                    <a:pt x="269" y="5674"/>
                  </a:lnTo>
                  <a:cubicBezTo>
                    <a:pt x="539" y="5905"/>
                    <a:pt x="558" y="6309"/>
                    <a:pt x="317" y="6559"/>
                  </a:cubicBezTo>
                  <a:lnTo>
                    <a:pt x="10" y="6886"/>
                  </a:lnTo>
                  <a:lnTo>
                    <a:pt x="10" y="8376"/>
                  </a:lnTo>
                  <a:cubicBezTo>
                    <a:pt x="0" y="8857"/>
                    <a:pt x="154" y="9338"/>
                    <a:pt x="442" y="9732"/>
                  </a:cubicBezTo>
                  <a:lnTo>
                    <a:pt x="1404" y="11088"/>
                  </a:lnTo>
                  <a:lnTo>
                    <a:pt x="2404" y="9703"/>
                  </a:lnTo>
                  <a:cubicBezTo>
                    <a:pt x="2693" y="9309"/>
                    <a:pt x="2846" y="8828"/>
                    <a:pt x="2856" y="8328"/>
                  </a:cubicBezTo>
                  <a:lnTo>
                    <a:pt x="2856" y="5174"/>
                  </a:lnTo>
                  <a:lnTo>
                    <a:pt x="2356" y="4770"/>
                  </a:lnTo>
                  <a:cubicBezTo>
                    <a:pt x="2077" y="4539"/>
                    <a:pt x="2058" y="4135"/>
                    <a:pt x="2298" y="3885"/>
                  </a:cubicBezTo>
                  <a:lnTo>
                    <a:pt x="2856" y="3299"/>
                  </a:lnTo>
                  <a:lnTo>
                    <a:pt x="2856" y="2943"/>
                  </a:lnTo>
                  <a:cubicBezTo>
                    <a:pt x="2856" y="2116"/>
                    <a:pt x="2577" y="1318"/>
                    <a:pt x="2058" y="683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78;p87">
              <a:extLst>
                <a:ext uri="{FF2B5EF4-FFF2-40B4-BE49-F238E27FC236}">
                  <a16:creationId xmlns:a16="http://schemas.microsoft.com/office/drawing/2014/main" id="{5ABF78D6-4787-F8CE-2CEA-4C45C4BF1EEF}"/>
                </a:ext>
              </a:extLst>
            </p:cNvPr>
            <p:cNvSpPr/>
            <p:nvPr/>
          </p:nvSpPr>
          <p:spPr>
            <a:xfrm>
              <a:off x="2337266" y="2001558"/>
              <a:ext cx="81246" cy="330027"/>
            </a:xfrm>
            <a:custGeom>
              <a:avLst/>
              <a:gdLst/>
              <a:ahLst/>
              <a:cxnLst/>
              <a:rect l="l" t="t" r="r" b="b"/>
              <a:pathLst>
                <a:path w="3109" h="12629" extrusionOk="0">
                  <a:moveTo>
                    <a:pt x="1583" y="1"/>
                  </a:moveTo>
                  <a:cubicBezTo>
                    <a:pt x="1471" y="1"/>
                    <a:pt x="1358" y="78"/>
                    <a:pt x="1368" y="231"/>
                  </a:cubicBezTo>
                  <a:lnTo>
                    <a:pt x="1368" y="1587"/>
                  </a:lnTo>
                  <a:lnTo>
                    <a:pt x="868" y="1145"/>
                  </a:lnTo>
                  <a:cubicBezTo>
                    <a:pt x="821" y="1098"/>
                    <a:pt x="770" y="1079"/>
                    <a:pt x="722" y="1079"/>
                  </a:cubicBezTo>
                  <a:cubicBezTo>
                    <a:pt x="550" y="1079"/>
                    <a:pt x="410" y="1320"/>
                    <a:pt x="589" y="1462"/>
                  </a:cubicBezTo>
                  <a:lnTo>
                    <a:pt x="1358" y="2145"/>
                  </a:lnTo>
                  <a:lnTo>
                    <a:pt x="1368" y="2155"/>
                  </a:lnTo>
                  <a:lnTo>
                    <a:pt x="1368" y="6174"/>
                  </a:lnTo>
                  <a:lnTo>
                    <a:pt x="935" y="5761"/>
                  </a:lnTo>
                  <a:cubicBezTo>
                    <a:pt x="888" y="5716"/>
                    <a:pt x="837" y="5697"/>
                    <a:pt x="788" y="5697"/>
                  </a:cubicBezTo>
                  <a:cubicBezTo>
                    <a:pt x="617" y="5697"/>
                    <a:pt x="475" y="5928"/>
                    <a:pt x="647" y="6078"/>
                  </a:cubicBezTo>
                  <a:lnTo>
                    <a:pt x="1368" y="6741"/>
                  </a:lnTo>
                  <a:lnTo>
                    <a:pt x="1368" y="11136"/>
                  </a:lnTo>
                  <a:lnTo>
                    <a:pt x="474" y="10280"/>
                  </a:lnTo>
                  <a:cubicBezTo>
                    <a:pt x="425" y="10225"/>
                    <a:pt x="370" y="10202"/>
                    <a:pt x="317" y="10202"/>
                  </a:cubicBezTo>
                  <a:cubicBezTo>
                    <a:pt x="147" y="10202"/>
                    <a:pt x="0" y="10432"/>
                    <a:pt x="176" y="10578"/>
                  </a:cubicBezTo>
                  <a:lnTo>
                    <a:pt x="1368" y="11732"/>
                  </a:lnTo>
                  <a:lnTo>
                    <a:pt x="1368" y="12434"/>
                  </a:lnTo>
                  <a:cubicBezTo>
                    <a:pt x="1378" y="12564"/>
                    <a:pt x="1479" y="12629"/>
                    <a:pt x="1580" y="12629"/>
                  </a:cubicBezTo>
                  <a:cubicBezTo>
                    <a:pt x="1681" y="12629"/>
                    <a:pt x="1782" y="12564"/>
                    <a:pt x="1791" y="12434"/>
                  </a:cubicBezTo>
                  <a:lnTo>
                    <a:pt x="1791" y="11723"/>
                  </a:lnTo>
                  <a:lnTo>
                    <a:pt x="3022" y="10482"/>
                  </a:lnTo>
                  <a:cubicBezTo>
                    <a:pt x="3109" y="10405"/>
                    <a:pt x="3109" y="10271"/>
                    <a:pt x="3022" y="10184"/>
                  </a:cubicBezTo>
                  <a:cubicBezTo>
                    <a:pt x="2979" y="10141"/>
                    <a:pt x="2924" y="10119"/>
                    <a:pt x="2869" y="10119"/>
                  </a:cubicBezTo>
                  <a:cubicBezTo>
                    <a:pt x="2815" y="10119"/>
                    <a:pt x="2762" y="10141"/>
                    <a:pt x="2724" y="10184"/>
                  </a:cubicBezTo>
                  <a:lnTo>
                    <a:pt x="1791" y="11126"/>
                  </a:lnTo>
                  <a:lnTo>
                    <a:pt x="1791" y="5011"/>
                  </a:lnTo>
                  <a:lnTo>
                    <a:pt x="2753" y="4309"/>
                  </a:lnTo>
                  <a:cubicBezTo>
                    <a:pt x="2920" y="4165"/>
                    <a:pt x="2790" y="3929"/>
                    <a:pt x="2615" y="3929"/>
                  </a:cubicBezTo>
                  <a:cubicBezTo>
                    <a:pt x="2579" y="3929"/>
                    <a:pt x="2541" y="3939"/>
                    <a:pt x="2503" y="3962"/>
                  </a:cubicBezTo>
                  <a:lnTo>
                    <a:pt x="1791" y="4491"/>
                  </a:lnTo>
                  <a:lnTo>
                    <a:pt x="1791" y="231"/>
                  </a:lnTo>
                  <a:cubicBezTo>
                    <a:pt x="1806" y="78"/>
                    <a:pt x="1695" y="1"/>
                    <a:pt x="1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779;p87">
            <a:extLst>
              <a:ext uri="{FF2B5EF4-FFF2-40B4-BE49-F238E27FC236}">
                <a16:creationId xmlns:a16="http://schemas.microsoft.com/office/drawing/2014/main" id="{4B8A8D2E-3B53-A974-8C1A-1D4EAEABD1A2}"/>
              </a:ext>
            </a:extLst>
          </p:cNvPr>
          <p:cNvGrpSpPr/>
          <p:nvPr/>
        </p:nvGrpSpPr>
        <p:grpSpPr>
          <a:xfrm>
            <a:off x="2455402" y="2857955"/>
            <a:ext cx="654057" cy="734488"/>
            <a:chOff x="3564866" y="1499997"/>
            <a:chExt cx="326473" cy="366639"/>
          </a:xfrm>
        </p:grpSpPr>
        <p:sp>
          <p:nvSpPr>
            <p:cNvPr id="48" name="Google Shape;1780;p87">
              <a:extLst>
                <a:ext uri="{FF2B5EF4-FFF2-40B4-BE49-F238E27FC236}">
                  <a16:creationId xmlns:a16="http://schemas.microsoft.com/office/drawing/2014/main" id="{BC2C7505-946B-77BC-E39F-E532191DBD4E}"/>
                </a:ext>
              </a:extLst>
            </p:cNvPr>
            <p:cNvSpPr/>
            <p:nvPr/>
          </p:nvSpPr>
          <p:spPr>
            <a:xfrm>
              <a:off x="3595284" y="1499997"/>
              <a:ext cx="263389" cy="366404"/>
            </a:xfrm>
            <a:custGeom>
              <a:avLst/>
              <a:gdLst/>
              <a:ahLst/>
              <a:cxnLst/>
              <a:rect l="l" t="t" r="r" b="b"/>
              <a:pathLst>
                <a:path w="10079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7789" y="14020"/>
                  </a:lnTo>
                  <a:cubicBezTo>
                    <a:pt x="8453" y="14020"/>
                    <a:pt x="8991" y="13482"/>
                    <a:pt x="8991" y="12818"/>
                  </a:cubicBezTo>
                  <a:lnTo>
                    <a:pt x="8991" y="1154"/>
                  </a:lnTo>
                  <a:cubicBezTo>
                    <a:pt x="8991" y="548"/>
                    <a:pt x="9472" y="38"/>
                    <a:pt x="10078" y="0"/>
                  </a:cubicBezTo>
                  <a:close/>
                </a:path>
              </a:pathLst>
            </a:custGeom>
            <a:solidFill>
              <a:srgbClr val="FFF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81;p87">
              <a:extLst>
                <a:ext uri="{FF2B5EF4-FFF2-40B4-BE49-F238E27FC236}">
                  <a16:creationId xmlns:a16="http://schemas.microsoft.com/office/drawing/2014/main" id="{031C3D92-DDF2-5EA9-2701-51E8B46CD40C}"/>
                </a:ext>
              </a:extLst>
            </p:cNvPr>
            <p:cNvSpPr/>
            <p:nvPr/>
          </p:nvSpPr>
          <p:spPr>
            <a:xfrm>
              <a:off x="3623690" y="1499997"/>
              <a:ext cx="234983" cy="366404"/>
            </a:xfrm>
            <a:custGeom>
              <a:avLst/>
              <a:gdLst/>
              <a:ahLst/>
              <a:cxnLst/>
              <a:rect l="l" t="t" r="r" b="b"/>
              <a:pathLst>
                <a:path w="8992" h="14021" extrusionOk="0">
                  <a:moveTo>
                    <a:pt x="1308" y="0"/>
                  </a:moveTo>
                  <a:cubicBezTo>
                    <a:pt x="587" y="0"/>
                    <a:pt x="0" y="587"/>
                    <a:pt x="0" y="1308"/>
                  </a:cubicBezTo>
                  <a:lnTo>
                    <a:pt x="0" y="14020"/>
                  </a:lnTo>
                  <a:lnTo>
                    <a:pt x="6702" y="14020"/>
                  </a:lnTo>
                  <a:cubicBezTo>
                    <a:pt x="7366" y="14020"/>
                    <a:pt x="7904" y="13482"/>
                    <a:pt x="7904" y="12818"/>
                  </a:cubicBezTo>
                  <a:lnTo>
                    <a:pt x="7904" y="1154"/>
                  </a:lnTo>
                  <a:cubicBezTo>
                    <a:pt x="7904" y="548"/>
                    <a:pt x="8385" y="38"/>
                    <a:pt x="8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82;p87">
              <a:extLst>
                <a:ext uri="{FF2B5EF4-FFF2-40B4-BE49-F238E27FC236}">
                  <a16:creationId xmlns:a16="http://schemas.microsoft.com/office/drawing/2014/main" id="{E6D3A37B-8123-C09A-5D5A-77BF462145AA}"/>
                </a:ext>
              </a:extLst>
            </p:cNvPr>
            <p:cNvSpPr/>
            <p:nvPr/>
          </p:nvSpPr>
          <p:spPr>
            <a:xfrm>
              <a:off x="3830241" y="1499997"/>
              <a:ext cx="61098" cy="87204"/>
            </a:xfrm>
            <a:custGeom>
              <a:avLst/>
              <a:gdLst/>
              <a:ahLst/>
              <a:cxnLst/>
              <a:rect l="l" t="t" r="r" b="b"/>
              <a:pathLst>
                <a:path w="2338" h="3337" extrusionOk="0">
                  <a:moveTo>
                    <a:pt x="1164" y="0"/>
                  </a:moveTo>
                  <a:cubicBezTo>
                    <a:pt x="520" y="0"/>
                    <a:pt x="0" y="519"/>
                    <a:pt x="0" y="1164"/>
                  </a:cubicBezTo>
                  <a:lnTo>
                    <a:pt x="0" y="3337"/>
                  </a:lnTo>
                  <a:lnTo>
                    <a:pt x="1616" y="3337"/>
                  </a:lnTo>
                  <a:cubicBezTo>
                    <a:pt x="2010" y="3337"/>
                    <a:pt x="2337" y="3010"/>
                    <a:pt x="2337" y="2616"/>
                  </a:cubicBezTo>
                  <a:lnTo>
                    <a:pt x="2337" y="1164"/>
                  </a:lnTo>
                  <a:cubicBezTo>
                    <a:pt x="2337" y="519"/>
                    <a:pt x="1818" y="0"/>
                    <a:pt x="1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83;p87">
              <a:extLst>
                <a:ext uri="{FF2B5EF4-FFF2-40B4-BE49-F238E27FC236}">
                  <a16:creationId xmlns:a16="http://schemas.microsoft.com/office/drawing/2014/main" id="{25850F0B-208D-63BD-EA4D-CD0BE0E32FD2}"/>
                </a:ext>
              </a:extLst>
            </p:cNvPr>
            <p:cNvSpPr/>
            <p:nvPr/>
          </p:nvSpPr>
          <p:spPr>
            <a:xfrm>
              <a:off x="3564866" y="1779431"/>
              <a:ext cx="230724" cy="87204"/>
            </a:xfrm>
            <a:custGeom>
              <a:avLst/>
              <a:gdLst/>
              <a:ahLst/>
              <a:cxnLst/>
              <a:rect l="l" t="t" r="r" b="b"/>
              <a:pathLst>
                <a:path w="8829" h="3337" extrusionOk="0">
                  <a:moveTo>
                    <a:pt x="722" y="0"/>
                  </a:moveTo>
                  <a:cubicBezTo>
                    <a:pt x="318" y="0"/>
                    <a:pt x="1" y="317"/>
                    <a:pt x="1" y="721"/>
                  </a:cubicBezTo>
                  <a:lnTo>
                    <a:pt x="1" y="2173"/>
                  </a:lnTo>
                  <a:cubicBezTo>
                    <a:pt x="1" y="2241"/>
                    <a:pt x="1" y="2317"/>
                    <a:pt x="20" y="2394"/>
                  </a:cubicBezTo>
                  <a:cubicBezTo>
                    <a:pt x="126" y="2933"/>
                    <a:pt x="607" y="3327"/>
                    <a:pt x="1155" y="3337"/>
                  </a:cubicBezTo>
                  <a:lnTo>
                    <a:pt x="8828" y="3337"/>
                  </a:lnTo>
                  <a:lnTo>
                    <a:pt x="8828" y="3327"/>
                  </a:lnTo>
                  <a:cubicBezTo>
                    <a:pt x="8328" y="3260"/>
                    <a:pt x="7925" y="2885"/>
                    <a:pt x="7828" y="2385"/>
                  </a:cubicBezTo>
                  <a:cubicBezTo>
                    <a:pt x="7819" y="2317"/>
                    <a:pt x="7809" y="2241"/>
                    <a:pt x="7809" y="2173"/>
                  </a:cubicBezTo>
                  <a:lnTo>
                    <a:pt x="7809" y="721"/>
                  </a:lnTo>
                  <a:cubicBezTo>
                    <a:pt x="7809" y="317"/>
                    <a:pt x="7482" y="0"/>
                    <a:pt x="7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84;p87">
              <a:extLst>
                <a:ext uri="{FF2B5EF4-FFF2-40B4-BE49-F238E27FC236}">
                  <a16:creationId xmlns:a16="http://schemas.microsoft.com/office/drawing/2014/main" id="{7F3DA614-EA3A-43DB-8491-9955421DF760}"/>
                </a:ext>
              </a:extLst>
            </p:cNvPr>
            <p:cNvSpPr/>
            <p:nvPr/>
          </p:nvSpPr>
          <p:spPr>
            <a:xfrm>
              <a:off x="3565389" y="1841993"/>
              <a:ext cx="230201" cy="24643"/>
            </a:xfrm>
            <a:custGeom>
              <a:avLst/>
              <a:gdLst/>
              <a:ahLst/>
              <a:cxnLst/>
              <a:rect l="l" t="t" r="r" b="b"/>
              <a:pathLst>
                <a:path w="8809" h="943" extrusionOk="0">
                  <a:moveTo>
                    <a:pt x="0" y="0"/>
                  </a:moveTo>
                  <a:cubicBezTo>
                    <a:pt x="106" y="539"/>
                    <a:pt x="587" y="933"/>
                    <a:pt x="1135" y="943"/>
                  </a:cubicBezTo>
                  <a:lnTo>
                    <a:pt x="8808" y="943"/>
                  </a:lnTo>
                  <a:lnTo>
                    <a:pt x="8808" y="933"/>
                  </a:lnTo>
                  <a:cubicBezTo>
                    <a:pt x="8308" y="866"/>
                    <a:pt x="7905" y="491"/>
                    <a:pt x="7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85;p87">
              <a:extLst>
                <a:ext uri="{FF2B5EF4-FFF2-40B4-BE49-F238E27FC236}">
                  <a16:creationId xmlns:a16="http://schemas.microsoft.com/office/drawing/2014/main" id="{8DBAE8DA-AA7A-D23C-CE3A-F47A05F0ACD8}"/>
                </a:ext>
              </a:extLst>
            </p:cNvPr>
            <p:cNvSpPr/>
            <p:nvPr/>
          </p:nvSpPr>
          <p:spPr>
            <a:xfrm>
              <a:off x="3635659" y="1593708"/>
              <a:ext cx="153737" cy="11368"/>
            </a:xfrm>
            <a:custGeom>
              <a:avLst/>
              <a:gdLst/>
              <a:ahLst/>
              <a:cxnLst/>
              <a:rect l="l" t="t" r="r" b="b"/>
              <a:pathLst>
                <a:path w="5883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3"/>
                  </a:cubicBezTo>
                  <a:lnTo>
                    <a:pt x="5581" y="433"/>
                  </a:lnTo>
                  <a:cubicBezTo>
                    <a:pt x="5587" y="434"/>
                    <a:pt x="5593" y="434"/>
                    <a:pt x="5599" y="434"/>
                  </a:cubicBezTo>
                  <a:cubicBezTo>
                    <a:pt x="5883" y="434"/>
                    <a:pt x="5883" y="0"/>
                    <a:pt x="5599" y="0"/>
                  </a:cubicBezTo>
                  <a:cubicBezTo>
                    <a:pt x="5593" y="0"/>
                    <a:pt x="5587" y="0"/>
                    <a:pt x="5581" y="1"/>
                  </a:cubicBezTo>
                  <a:lnTo>
                    <a:pt x="302" y="1"/>
                  </a:lnTo>
                  <a:cubicBezTo>
                    <a:pt x="296" y="0"/>
                    <a:pt x="290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86;p87">
              <a:extLst>
                <a:ext uri="{FF2B5EF4-FFF2-40B4-BE49-F238E27FC236}">
                  <a16:creationId xmlns:a16="http://schemas.microsoft.com/office/drawing/2014/main" id="{FB90CC39-B6B5-2F19-FD90-14838B77B620}"/>
                </a:ext>
              </a:extLst>
            </p:cNvPr>
            <p:cNvSpPr/>
            <p:nvPr/>
          </p:nvSpPr>
          <p:spPr>
            <a:xfrm>
              <a:off x="3635659" y="1639675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5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1"/>
                    <a:pt x="5581" y="2"/>
                  </a:cubicBezTo>
                  <a:lnTo>
                    <a:pt x="302" y="2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87;p87">
              <a:extLst>
                <a:ext uri="{FF2B5EF4-FFF2-40B4-BE49-F238E27FC236}">
                  <a16:creationId xmlns:a16="http://schemas.microsoft.com/office/drawing/2014/main" id="{8A0DFE6A-ADFB-C0EC-6C0F-8456A59B30CF}"/>
                </a:ext>
              </a:extLst>
            </p:cNvPr>
            <p:cNvSpPr/>
            <p:nvPr/>
          </p:nvSpPr>
          <p:spPr>
            <a:xfrm>
              <a:off x="3635659" y="1685668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1"/>
                  </a:moveTo>
                  <a:cubicBezTo>
                    <a:pt x="0" y="1"/>
                    <a:pt x="0" y="435"/>
                    <a:pt x="284" y="435"/>
                  </a:cubicBezTo>
                  <a:cubicBezTo>
                    <a:pt x="290" y="435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5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1"/>
                    <a:pt x="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88;p87">
              <a:extLst>
                <a:ext uri="{FF2B5EF4-FFF2-40B4-BE49-F238E27FC236}">
                  <a16:creationId xmlns:a16="http://schemas.microsoft.com/office/drawing/2014/main" id="{993DE965-E708-69E6-D959-64DB4FC2A59D}"/>
                </a:ext>
              </a:extLst>
            </p:cNvPr>
            <p:cNvSpPr/>
            <p:nvPr/>
          </p:nvSpPr>
          <p:spPr>
            <a:xfrm>
              <a:off x="3635659" y="1731661"/>
              <a:ext cx="152901" cy="11368"/>
            </a:xfrm>
            <a:custGeom>
              <a:avLst/>
              <a:gdLst/>
              <a:ahLst/>
              <a:cxnLst/>
              <a:rect l="l" t="t" r="r" b="b"/>
              <a:pathLst>
                <a:path w="5851" h="435" extrusionOk="0">
                  <a:moveTo>
                    <a:pt x="284" y="0"/>
                  </a:moveTo>
                  <a:cubicBezTo>
                    <a:pt x="0" y="0"/>
                    <a:pt x="0" y="434"/>
                    <a:pt x="284" y="434"/>
                  </a:cubicBezTo>
                  <a:cubicBezTo>
                    <a:pt x="290" y="434"/>
                    <a:pt x="296" y="434"/>
                    <a:pt x="302" y="434"/>
                  </a:cubicBezTo>
                  <a:lnTo>
                    <a:pt x="5581" y="434"/>
                  </a:lnTo>
                  <a:cubicBezTo>
                    <a:pt x="5850" y="414"/>
                    <a:pt x="5850" y="20"/>
                    <a:pt x="5581" y="1"/>
                  </a:cubicBezTo>
                  <a:lnTo>
                    <a:pt x="302" y="1"/>
                  </a:lnTo>
                  <a:cubicBezTo>
                    <a:pt x="296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4AD6B14-E981-D3FE-7A24-5C9814BEAD1E}"/>
              </a:ext>
            </a:extLst>
          </p:cNvPr>
          <p:cNvSpPr txBox="1"/>
          <p:nvPr/>
        </p:nvSpPr>
        <p:spPr>
          <a:xfrm>
            <a:off x="1669455" y="3871289"/>
            <a:ext cx="246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มีอำนาจหน้าที่ราชการ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CABA41-4AFE-3BFD-C4AB-4DD45DF62D71}"/>
              </a:ext>
            </a:extLst>
          </p:cNvPr>
          <p:cNvSpPr txBox="1"/>
          <p:nvPr/>
        </p:nvSpPr>
        <p:spPr>
          <a:xfrm>
            <a:off x="5068232" y="3668495"/>
            <a:ext cx="246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ทำการหาประโยชน์ให้แก่ตนเองหรือผู้อื่น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80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83 (4)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2344441" y="1375545"/>
            <a:ext cx="4826382" cy="65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ต้องไม่ประมาทเลินเล่อในหน้าที่ราชการ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D5073C-3DB9-16F6-C6F3-CAE54E6DA765}"/>
              </a:ext>
            </a:extLst>
          </p:cNvPr>
          <p:cNvSpPr txBox="1">
            <a:spLocks noChangeArrowheads="1"/>
          </p:cNvSpPr>
          <p:nvPr/>
        </p:nvSpPr>
        <p:spPr>
          <a:xfrm>
            <a:off x="667505" y="2571750"/>
            <a:ext cx="4405406" cy="16695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ประมาท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- - </a:t>
            </a:r>
            <a:r>
              <a:rPr lang="th-TH" sz="2000" b="1" kern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เลินเล่อ  เผลอ  ลืมสติ</a:t>
            </a:r>
          </a:p>
          <a:p>
            <a:pPr>
              <a:defRPr/>
            </a:pP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เลินเล่อ</a:t>
            </a:r>
            <a: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- -ขาดความระมัดระวัง ไม่รอบคอบ</a:t>
            </a:r>
          </a:p>
          <a:p>
            <a:pPr>
              <a:defRPr/>
            </a:pP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ประมาทเลินเล่อ </a:t>
            </a:r>
            <a: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- -ขาดความระมัดระวัง </a:t>
            </a:r>
            <a:b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ไม่รอบคอบ  เผลอ  หรือหลงลืม</a:t>
            </a:r>
          </a:p>
          <a:p>
            <a:pPr>
              <a:defRPr/>
            </a:pPr>
            <a:endParaRPr lang="th-TH" altLang="th-TH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endParaRPr lang="th-TH" altLang="th-TH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endParaRPr lang="th-TH" sz="2800" b="1" kern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endParaRPr lang="th-TH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A8BE2-A5DB-CCBF-E79C-F9BFA7606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426" y="2493009"/>
            <a:ext cx="41559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th-TH" sz="2800" b="1" kern="0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2800" b="1" kern="0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กฎหมายอาญา </a:t>
            </a:r>
            <a:r>
              <a:rPr lang="th-TH" sz="2800" b="1" kern="0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“กระทำโดยประมาท”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lang="th-TH" sz="2000" b="1" kern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กระทำความผิดโดยมิได้เจตนา แต่กระทำโดยปราศจากความระมัดระวังซึ่งบุคคลในภาวะเช่นนั้นจักต้องมีตามวิสัยและพฤติการณ์ และผู้กระทำอาจใช้ความระมัดระวังเช่นว่านั้นได้  แต่หาได้ใช้ ให้เพียงพอไม่</a:t>
            </a:r>
          </a:p>
        </p:txBody>
      </p:sp>
    </p:spTree>
    <p:extLst>
      <p:ext uri="{BB962C8B-B14F-4D97-AF65-F5344CB8AC3E}">
        <p14:creationId xmlns:p14="http://schemas.microsoft.com/office/powerpoint/2010/main" val="183488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83 (5)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962055" y="1414592"/>
            <a:ext cx="7452619" cy="1776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ต้องไม่กระทำการหรือยอมให้ผู้อื่นกระทำการหาผลประโยชน์</a:t>
            </a:r>
            <a:b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อันอาจทำให้เสียความเที่ยงธรรมหรือเสื่อมเสียเกียรติศักดิ์</a:t>
            </a:r>
            <a:b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ของตำแหน่งหน้าที่ราชการของตน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2373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3600" b="1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83 (5)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845690" y="1318340"/>
            <a:ext cx="7452619" cy="121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h-TH" sz="3200" b="1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กระทำการหรือยอมให้ผู้อื่นกระทำการหาผลประโยชน์</a:t>
            </a:r>
          </a:p>
          <a:p>
            <a:pPr marL="571500" indent="-571500"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th-TH" sz="3200" b="1" u="sng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อาจ</a:t>
            </a:r>
            <a:r>
              <a:rPr lang="th-TH" sz="3200" b="1" dirty="0">
                <a:solidFill>
                  <a:schemeClr val="tx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ทำให้...</a:t>
            </a:r>
            <a:endParaRPr kumimoji="0" lang="th-TH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994C3-9BDA-1121-F417-CF9B21D9A239}"/>
              </a:ext>
            </a:extLst>
          </p:cNvPr>
          <p:cNvSpPr txBox="1"/>
          <p:nvPr/>
        </p:nvSpPr>
        <p:spPr>
          <a:xfrm>
            <a:off x="1801342" y="2519667"/>
            <a:ext cx="7452619" cy="121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14000"/>
              </a:lnSpc>
              <a:buFont typeface="Wingdings" panose="05000000000000000000" pitchFamily="2" charset="2"/>
              <a:buChar char="Ø"/>
              <a:defRPr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เสียความเที่ยงธรรมหรือ</a:t>
            </a:r>
          </a:p>
          <a:p>
            <a:pPr marL="457200" indent="-457200" algn="thaiDist">
              <a:lnSpc>
                <a:spcPct val="114000"/>
              </a:lnSpc>
              <a:buFont typeface="Wingdings" panose="05000000000000000000" pitchFamily="2" charset="2"/>
              <a:buChar char="Ø"/>
              <a:defRPr/>
            </a:pPr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เสื่อมเสียเกียรติศักดิ์ของตำแหน่งหน้าที่ราชการของตน</a:t>
            </a:r>
            <a:endParaRPr kumimoji="0" lang="th-TH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A009E7DB-9D0F-27B3-6942-C6115726014C}"/>
              </a:ext>
            </a:extLst>
          </p:cNvPr>
          <p:cNvGrpSpPr>
            <a:grpSpLocks/>
          </p:cNvGrpSpPr>
          <p:nvPr/>
        </p:nvGrpSpPr>
        <p:grpSpPr bwMode="auto">
          <a:xfrm>
            <a:off x="53938" y="4122125"/>
            <a:ext cx="9351276" cy="333508"/>
            <a:chOff x="-45351" y="-2532299"/>
            <a:chExt cx="5181600" cy="3714849"/>
          </a:xfrm>
          <a:noFill/>
        </p:grpSpPr>
        <p:sp>
          <p:nvSpPr>
            <p:cNvPr id="6" name="Rounded Rectangle 14">
              <a:extLst>
                <a:ext uri="{FF2B5EF4-FFF2-40B4-BE49-F238E27FC236}">
                  <a16:creationId xmlns:a16="http://schemas.microsoft.com/office/drawing/2014/main" id="{7FFF3090-6DBD-8ED5-6E98-CF4B86699CB9}"/>
                </a:ext>
              </a:extLst>
            </p:cNvPr>
            <p:cNvSpPr/>
            <p:nvPr/>
          </p:nvSpPr>
          <p:spPr>
            <a:xfrm>
              <a:off x="-45351" y="-2532299"/>
              <a:ext cx="5181600" cy="121920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2000" b="1" dirty="0">
                  <a:solidFill>
                    <a:srgbClr val="0070C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เกียรติศักดิ์ </a:t>
              </a:r>
              <a:r>
                <a:rPr lang="en-US" altLang="zh-CN" sz="2000" b="1" dirty="0">
                  <a:solidFill>
                    <a:srgbClr val="0070C0"/>
                  </a:solidFill>
                  <a:latin typeface="Angsana New" panose="02020603050405020304" pitchFamily="18" charset="-34"/>
                  <a:ea typeface="SimSun" pitchFamily="2" charset="-122"/>
                  <a:cs typeface="Angsana New" panose="02020603050405020304" pitchFamily="18" charset="-34"/>
                </a:rPr>
                <a:t>= </a:t>
              </a:r>
              <a:r>
                <a:rPr lang="th-TH" altLang="zh-CN" sz="2000" b="1" dirty="0">
                  <a:solidFill>
                    <a:srgbClr val="0070C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ฐานะที่ได้รับการสรรเสริญ</a:t>
              </a:r>
              <a:r>
                <a:rPr lang="en-US" altLang="zh-CN" sz="2000" b="1" dirty="0">
                  <a:solidFill>
                    <a:srgbClr val="0070C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 </a:t>
              </a:r>
              <a:r>
                <a:rPr lang="th-TH" altLang="zh-CN" sz="2000" b="1" dirty="0">
                  <a:solidFill>
                    <a:srgbClr val="0070C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(เช่น ครู  ฝ่ายปกครอง  ข้าราชการทั่วไป  ข้าราชการระดับสูง)</a:t>
              </a:r>
              <a:endParaRPr lang="th-TH" sz="20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EDC98217-F366-67CD-3DE7-3B75E14EE156}"/>
                </a:ext>
              </a:extLst>
            </p:cNvPr>
            <p:cNvSpPr/>
            <p:nvPr/>
          </p:nvSpPr>
          <p:spPr>
            <a:xfrm>
              <a:off x="35286" y="36650"/>
              <a:ext cx="3866699" cy="11459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5260" tIns="175260" rIns="175260" bIns="175260" anchor="ctr"/>
            <a:lstStyle/>
            <a:p>
              <a:pPr defTabSz="2044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th-TH" sz="200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3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 txBox="1">
            <a:spLocks noGrp="1"/>
          </p:cNvSpPr>
          <p:nvPr>
            <p:ph type="title" idx="15"/>
          </p:nvPr>
        </p:nvSpPr>
        <p:spPr>
          <a:xfrm>
            <a:off x="714125" y="546825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tx1"/>
                </a:solidFill>
                <a:latin typeface="Prompt" panose="00000500000000000000" pitchFamily="2" charset="-34"/>
                <a:cs typeface="+mj-cs"/>
              </a:rPr>
              <a:t>จุดมุ่งหมายและขอบเขตของวินัย</a:t>
            </a:r>
            <a:endParaRPr sz="3600" dirty="0">
              <a:solidFill>
                <a:schemeClr val="tx1"/>
              </a:solidFill>
              <a:latin typeface="Prompt" panose="00000500000000000000" pitchFamily="2" charset="-34"/>
              <a:cs typeface="+mj-cs"/>
            </a:endParaRPr>
          </a:p>
        </p:txBody>
      </p:sp>
      <p:sp>
        <p:nvSpPr>
          <p:cNvPr id="678" name="Google Shape;678;p68"/>
          <p:cNvSpPr txBox="1">
            <a:spLocks noGrp="1"/>
          </p:cNvSpPr>
          <p:nvPr>
            <p:ph type="subTitle" idx="1"/>
          </p:nvPr>
        </p:nvSpPr>
        <p:spPr>
          <a:xfrm>
            <a:off x="1515734" y="1375110"/>
            <a:ext cx="2788134" cy="7744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h-TH" altLang="th-TH" sz="24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เพื่อให้งานดำเนินไปด้วยดีมีประสิทธิภาพ</a:t>
            </a:r>
            <a:endParaRPr lang="en-US" sz="2400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680" name="Google Shape;680;p68"/>
          <p:cNvSpPr txBox="1">
            <a:spLocks noGrp="1"/>
          </p:cNvSpPr>
          <p:nvPr>
            <p:ph type="title" idx="2"/>
          </p:nvPr>
        </p:nvSpPr>
        <p:spPr>
          <a:xfrm>
            <a:off x="820488" y="1525213"/>
            <a:ext cx="9126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01.</a:t>
            </a:r>
            <a:endParaRPr sz="4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81" name="Google Shape;681;p68"/>
          <p:cNvSpPr txBox="1">
            <a:spLocks noGrp="1"/>
          </p:cNvSpPr>
          <p:nvPr>
            <p:ph type="subTitle" idx="3"/>
          </p:nvPr>
        </p:nvSpPr>
        <p:spPr>
          <a:xfrm>
            <a:off x="1515734" y="3445548"/>
            <a:ext cx="291188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h-TH" altLang="th-TH" sz="24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เพื่อความเจริญ  ความสงบเรียบร้อยของประเทศชาติ</a:t>
            </a:r>
          </a:p>
        </p:txBody>
      </p:sp>
      <p:sp>
        <p:nvSpPr>
          <p:cNvPr id="683" name="Google Shape;683;p68"/>
          <p:cNvSpPr txBox="1">
            <a:spLocks noGrp="1"/>
          </p:cNvSpPr>
          <p:nvPr>
            <p:ph type="title" idx="5"/>
          </p:nvPr>
        </p:nvSpPr>
        <p:spPr>
          <a:xfrm>
            <a:off x="818688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02.</a:t>
            </a:r>
            <a:endParaRPr sz="4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84" name="Google Shape;684;p68"/>
          <p:cNvSpPr txBox="1">
            <a:spLocks noGrp="1"/>
          </p:cNvSpPr>
          <p:nvPr>
            <p:ph type="subTitle" idx="6"/>
          </p:nvPr>
        </p:nvSpPr>
        <p:spPr>
          <a:xfrm>
            <a:off x="5983512" y="1604407"/>
            <a:ext cx="2340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h-TH" altLang="th-TH" sz="24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เพื่อความผาสุกของประชาชน</a:t>
            </a:r>
            <a:endParaRPr lang="en-US" sz="2400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686" name="Google Shape;686;p68"/>
          <p:cNvSpPr txBox="1">
            <a:spLocks noGrp="1"/>
          </p:cNvSpPr>
          <p:nvPr>
            <p:ph type="title" idx="8"/>
          </p:nvPr>
        </p:nvSpPr>
        <p:spPr>
          <a:xfrm>
            <a:off x="5130913" y="1525213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03.</a:t>
            </a:r>
            <a:endParaRPr sz="4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87" name="Google Shape;687;p68"/>
          <p:cNvSpPr txBox="1">
            <a:spLocks noGrp="1"/>
          </p:cNvSpPr>
          <p:nvPr>
            <p:ph type="subTitle" idx="9"/>
          </p:nvPr>
        </p:nvSpPr>
        <p:spPr>
          <a:xfrm>
            <a:off x="5983512" y="3082283"/>
            <a:ext cx="2698049" cy="10922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h-TH" altLang="th-TH" sz="24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เพื่อสร้างภาพพจน์ชื่อเสียง</a:t>
            </a:r>
            <a:br>
              <a:rPr lang="th-TH" altLang="th-TH" sz="24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</a:br>
            <a:r>
              <a:rPr lang="th-TH" altLang="th-TH" sz="24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ที่ดีของทางราชการ</a:t>
            </a:r>
            <a:endParaRPr lang="en-US" sz="2400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689" name="Google Shape;689;p68"/>
          <p:cNvSpPr txBox="1">
            <a:spLocks noGrp="1"/>
          </p:cNvSpPr>
          <p:nvPr>
            <p:ph type="title" idx="14"/>
          </p:nvPr>
        </p:nvSpPr>
        <p:spPr>
          <a:xfrm>
            <a:off x="5130913" y="3223988"/>
            <a:ext cx="9144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04.</a:t>
            </a:r>
            <a:endParaRPr sz="4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2" name="Google Shape;1584;p82">
            <a:extLst>
              <a:ext uri="{FF2B5EF4-FFF2-40B4-BE49-F238E27FC236}">
                <a16:creationId xmlns:a16="http://schemas.microsoft.com/office/drawing/2014/main" id="{6AACCF51-DEB4-EDD8-7C62-6433B97A0E5C}"/>
              </a:ext>
            </a:extLst>
          </p:cNvPr>
          <p:cNvGrpSpPr/>
          <p:nvPr/>
        </p:nvGrpSpPr>
        <p:grpSpPr>
          <a:xfrm rot="20979199">
            <a:off x="1618698" y="362919"/>
            <a:ext cx="754960" cy="689844"/>
            <a:chOff x="842683" y="2394751"/>
            <a:chExt cx="345640" cy="356660"/>
          </a:xfrm>
        </p:grpSpPr>
        <p:sp>
          <p:nvSpPr>
            <p:cNvPr id="13" name="Google Shape;1585;p82">
              <a:extLst>
                <a:ext uri="{FF2B5EF4-FFF2-40B4-BE49-F238E27FC236}">
                  <a16:creationId xmlns:a16="http://schemas.microsoft.com/office/drawing/2014/main" id="{4F90F313-788A-6B23-590D-FC68A38D8176}"/>
                </a:ext>
              </a:extLst>
            </p:cNvPr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86;p82">
              <a:extLst>
                <a:ext uri="{FF2B5EF4-FFF2-40B4-BE49-F238E27FC236}">
                  <a16:creationId xmlns:a16="http://schemas.microsoft.com/office/drawing/2014/main" id="{B7DD72AF-5731-CF69-97DB-9F4BACF2BB9F}"/>
                </a:ext>
              </a:extLst>
            </p:cNvPr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87;p82">
              <a:extLst>
                <a:ext uri="{FF2B5EF4-FFF2-40B4-BE49-F238E27FC236}">
                  <a16:creationId xmlns:a16="http://schemas.microsoft.com/office/drawing/2014/main" id="{F581215D-C45D-E357-B8B2-DACAB9FAF519}"/>
                </a:ext>
              </a:extLst>
            </p:cNvPr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88;p82">
              <a:extLst>
                <a:ext uri="{FF2B5EF4-FFF2-40B4-BE49-F238E27FC236}">
                  <a16:creationId xmlns:a16="http://schemas.microsoft.com/office/drawing/2014/main" id="{917910FB-6C12-4B66-EF42-D783129535C1}"/>
                </a:ext>
              </a:extLst>
            </p:cNvPr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89;p82">
              <a:extLst>
                <a:ext uri="{FF2B5EF4-FFF2-40B4-BE49-F238E27FC236}">
                  <a16:creationId xmlns:a16="http://schemas.microsoft.com/office/drawing/2014/main" id="{AD66C89C-0CF5-C9A4-CE4D-6187089B3351}"/>
                </a:ext>
              </a:extLst>
            </p:cNvPr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90;p82">
              <a:extLst>
                <a:ext uri="{FF2B5EF4-FFF2-40B4-BE49-F238E27FC236}">
                  <a16:creationId xmlns:a16="http://schemas.microsoft.com/office/drawing/2014/main" id="{A320EB12-9220-38D0-B927-B179C4A25461}"/>
                </a:ext>
              </a:extLst>
            </p:cNvPr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91;p82">
              <a:extLst>
                <a:ext uri="{FF2B5EF4-FFF2-40B4-BE49-F238E27FC236}">
                  <a16:creationId xmlns:a16="http://schemas.microsoft.com/office/drawing/2014/main" id="{E1703483-9EB2-AAD2-887E-8F41B40656DB}"/>
                </a:ext>
              </a:extLst>
            </p:cNvPr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92;p82">
              <a:extLst>
                <a:ext uri="{FF2B5EF4-FFF2-40B4-BE49-F238E27FC236}">
                  <a16:creationId xmlns:a16="http://schemas.microsoft.com/office/drawing/2014/main" id="{C05BB9F3-9526-30CC-840B-8369D392FAD2}"/>
                </a:ext>
              </a:extLst>
            </p:cNvPr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93;p82">
              <a:extLst>
                <a:ext uri="{FF2B5EF4-FFF2-40B4-BE49-F238E27FC236}">
                  <a16:creationId xmlns:a16="http://schemas.microsoft.com/office/drawing/2014/main" id="{0FBA9629-EF62-AF66-4D64-3397696CBEB4}"/>
                </a:ext>
              </a:extLst>
            </p:cNvPr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94;p82">
              <a:extLst>
                <a:ext uri="{FF2B5EF4-FFF2-40B4-BE49-F238E27FC236}">
                  <a16:creationId xmlns:a16="http://schemas.microsoft.com/office/drawing/2014/main" id="{B6240DE1-422B-B426-1603-0A235ED18B92}"/>
                </a:ext>
              </a:extLst>
            </p:cNvPr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95;p82">
              <a:extLst>
                <a:ext uri="{FF2B5EF4-FFF2-40B4-BE49-F238E27FC236}">
                  <a16:creationId xmlns:a16="http://schemas.microsoft.com/office/drawing/2014/main" id="{4BA13C7D-70DC-0EF7-27DD-384064B8F91E}"/>
                </a:ext>
              </a:extLst>
            </p:cNvPr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96;p82">
              <a:extLst>
                <a:ext uri="{FF2B5EF4-FFF2-40B4-BE49-F238E27FC236}">
                  <a16:creationId xmlns:a16="http://schemas.microsoft.com/office/drawing/2014/main" id="{1ECBC233-55CF-890E-E43B-1944DB5B6A6F}"/>
                </a:ext>
              </a:extLst>
            </p:cNvPr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97;p82">
              <a:extLst>
                <a:ext uri="{FF2B5EF4-FFF2-40B4-BE49-F238E27FC236}">
                  <a16:creationId xmlns:a16="http://schemas.microsoft.com/office/drawing/2014/main" id="{9D9B8E5A-FBD6-DE73-773F-239AB3A45CCA}"/>
                </a:ext>
              </a:extLst>
            </p:cNvPr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98;p82">
              <a:extLst>
                <a:ext uri="{FF2B5EF4-FFF2-40B4-BE49-F238E27FC236}">
                  <a16:creationId xmlns:a16="http://schemas.microsoft.com/office/drawing/2014/main" id="{362F60E3-5905-D9F2-070F-41A47F3928C3}"/>
                </a:ext>
              </a:extLst>
            </p:cNvPr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99;p82">
              <a:extLst>
                <a:ext uri="{FF2B5EF4-FFF2-40B4-BE49-F238E27FC236}">
                  <a16:creationId xmlns:a16="http://schemas.microsoft.com/office/drawing/2014/main" id="{54D4A983-A554-3A48-D488-A5C38D07F977}"/>
                </a:ext>
              </a:extLst>
            </p:cNvPr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0;p82">
              <a:extLst>
                <a:ext uri="{FF2B5EF4-FFF2-40B4-BE49-F238E27FC236}">
                  <a16:creationId xmlns:a16="http://schemas.microsoft.com/office/drawing/2014/main" id="{BB5E9572-7FC6-29AF-1E00-A1BF903380FA}"/>
                </a:ext>
              </a:extLst>
            </p:cNvPr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รูปภาพ 5" descr="logo.jpg">
            <a:extLst>
              <a:ext uri="{FF2B5EF4-FFF2-40B4-BE49-F238E27FC236}">
                <a16:creationId xmlns:a16="http://schemas.microsoft.com/office/drawing/2014/main" id="{42ADDD39-4329-51AB-3568-066FE68ED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" grpId="0" build="p"/>
      <p:bldP spid="680" grpId="0"/>
      <p:bldP spid="681" grpId="0" build="p"/>
      <p:bldP spid="683" grpId="0"/>
      <p:bldP spid="684" grpId="0" build="p"/>
      <p:bldP spid="686" grpId="0"/>
      <p:bldP spid="687" grpId="0" build="p"/>
      <p:bldP spid="68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83 (6)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873149" y="1510845"/>
            <a:ext cx="7610277" cy="121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ต้องไม่เป็นกรรมการผู้จัดการ หรือผู้จัดการ หรือดำรงตำแหน่งอื่นใด</a:t>
            </a:r>
            <a:b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ที่มีลักษณะงานคล้ายคลึงกันนั้นในห้างหุ้นส่วนหรือบริษัท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9264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85 (1)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873149" y="1510845"/>
            <a:ext cx="7610277" cy="1776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ปฏิบัติหรือละเว้นการปฏิบัติหน้าที่ราชการโดยม</a:t>
            </a:r>
            <a:r>
              <a:rPr lang="th-TH" sz="3200" b="0" i="1" dirty="0" err="1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ิช</a:t>
            </a: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อบ</a:t>
            </a:r>
            <a:r>
              <a:rPr lang="th-TH" sz="3200" b="0" i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เพื่อให้เกิด</a:t>
            </a:r>
            <a:br>
              <a:rPr lang="th-TH" sz="3200" b="0" i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0" i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ความเสียหายอย่างร้ายแรงแก่ผู้หนึ่งผู้ใด</a:t>
            </a:r>
            <a:r>
              <a:rPr lang="th-TH" sz="3200" b="0" i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sz="3200" b="0" i="1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ปฏิบัติหรือละเว้น</a:t>
            </a:r>
            <a:br>
              <a:rPr lang="th-TH" sz="3200" b="0" i="1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0" i="1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การปฏิบัติหน้าที่ราชการโดยทุจริต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6126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C89F22-8FCC-2A98-B9CD-C53FD1C27A41}"/>
              </a:ext>
            </a:extLst>
          </p:cNvPr>
          <p:cNvSpPr txBox="1"/>
          <p:nvPr/>
        </p:nvSpPr>
        <p:spPr>
          <a:xfrm>
            <a:off x="322711" y="570479"/>
            <a:ext cx="448140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 มีหน้าที่ราชการที่จะต้องปฏิบัติ</a:t>
            </a:r>
          </a:p>
          <a:p>
            <a:pPr>
              <a:spcAft>
                <a:spcPts val="600"/>
              </a:spcAft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ปฏิบัติหรือละเว้นการปฏิบัติหน้าที่โดยม</a:t>
            </a:r>
            <a:r>
              <a:rPr lang="th-TH" sz="24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ิช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อบ</a:t>
            </a:r>
          </a:p>
          <a:p>
            <a:pPr>
              <a:spcAft>
                <a:spcPts val="600"/>
              </a:spcAft>
            </a:pPr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เพื่อให้เกิดความเสียหายอย่างร้ายแรงแก่ผู้หนึ่งผู้ใด</a:t>
            </a:r>
          </a:p>
          <a:p>
            <a:pPr>
              <a:spcAft>
                <a:spcPts val="600"/>
              </a:spcAft>
            </a:pPr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เจตนา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72C5B9-030C-F17F-6E05-A7419A3AD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22" y="2758263"/>
            <a:ext cx="296056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หน้าที่ราชการ พิจารณา</a:t>
            </a: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</a:t>
            </a:r>
            <a:endParaRPr lang="th-TH" altLang="th-TH" sz="2400" b="1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482531-795D-BDBA-BB42-5ED76F2EA7D5}"/>
              </a:ext>
            </a:extLst>
          </p:cNvPr>
          <p:cNvSpPr txBox="1"/>
          <p:nvPr/>
        </p:nvSpPr>
        <p:spPr>
          <a:xfrm>
            <a:off x="100724" y="3926427"/>
            <a:ext cx="19622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กฎหมายหรือระเบียบ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AAD096-358A-B9A2-59F9-3D1AD7644D7E}"/>
              </a:ext>
            </a:extLst>
          </p:cNvPr>
          <p:cNvSpPr txBox="1"/>
          <p:nvPr/>
        </p:nvSpPr>
        <p:spPr>
          <a:xfrm>
            <a:off x="2058342" y="4259642"/>
            <a:ext cx="2035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มาตรฐานกำหนดตำแหน่ง</a:t>
            </a:r>
            <a:endParaRPr lang="en-US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5289F0-9FD4-BF62-DE05-EAD3AF0AF8D1}"/>
              </a:ext>
            </a:extLst>
          </p:cNvPr>
          <p:cNvSpPr txBox="1"/>
          <p:nvPr/>
        </p:nvSpPr>
        <p:spPr>
          <a:xfrm>
            <a:off x="3971548" y="4195303"/>
            <a:ext cx="2808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คำสั่งหรือการมอบหมายของผู้บังคับบัญชา</a:t>
            </a:r>
            <a:endParaRPr lang="en-US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665DC4-4110-045D-8834-89F854DD372C}"/>
              </a:ext>
            </a:extLst>
          </p:cNvPr>
          <p:cNvGrpSpPr/>
          <p:nvPr/>
        </p:nvGrpSpPr>
        <p:grpSpPr>
          <a:xfrm>
            <a:off x="2899956" y="3781628"/>
            <a:ext cx="307008" cy="344854"/>
            <a:chOff x="1259279" y="4923773"/>
            <a:chExt cx="456809" cy="513122"/>
          </a:xfrm>
          <a:solidFill>
            <a:schemeClr val="tx1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E672F2B-D8EB-5A9C-F304-49855162F57E}"/>
                </a:ext>
              </a:extLst>
            </p:cNvPr>
            <p:cNvSpPr/>
            <p:nvPr/>
          </p:nvSpPr>
          <p:spPr>
            <a:xfrm>
              <a:off x="1259279" y="4923773"/>
              <a:ext cx="456809" cy="513122"/>
            </a:xfrm>
            <a:custGeom>
              <a:avLst/>
              <a:gdLst>
                <a:gd name="connsiteX0" fmla="*/ 377643 w 456809"/>
                <a:gd name="connsiteY0" fmla="*/ 335447 h 513122"/>
                <a:gd name="connsiteX1" fmla="*/ 294278 w 456809"/>
                <a:gd name="connsiteY1" fmla="*/ 317825 h 513122"/>
                <a:gd name="connsiteX2" fmla="*/ 294278 w 456809"/>
                <a:gd name="connsiteY2" fmla="*/ 5101 h 513122"/>
                <a:gd name="connsiteX3" fmla="*/ 291589 w 456809"/>
                <a:gd name="connsiteY3" fmla="*/ 501 h 513122"/>
                <a:gd name="connsiteX4" fmla="*/ 286281 w 456809"/>
                <a:gd name="connsiteY4" fmla="*/ 501 h 513122"/>
                <a:gd name="connsiteX5" fmla="*/ 151114 w 456809"/>
                <a:gd name="connsiteY5" fmla="*/ 78346 h 513122"/>
                <a:gd name="connsiteX6" fmla="*/ 148495 w 456809"/>
                <a:gd name="connsiteY6" fmla="*/ 82946 h 513122"/>
                <a:gd name="connsiteX7" fmla="*/ 151114 w 456809"/>
                <a:gd name="connsiteY7" fmla="*/ 87546 h 513122"/>
                <a:gd name="connsiteX8" fmla="*/ 283663 w 456809"/>
                <a:gd name="connsiteY8" fmla="*/ 164046 h 513122"/>
                <a:gd name="connsiteX9" fmla="*/ 283663 w 456809"/>
                <a:gd name="connsiteY9" fmla="*/ 316481 h 513122"/>
                <a:gd name="connsiteX10" fmla="*/ 225137 w 456809"/>
                <a:gd name="connsiteY10" fmla="*/ 313296 h 513122"/>
                <a:gd name="connsiteX11" fmla="*/ -47 w 456809"/>
                <a:gd name="connsiteY11" fmla="*/ 423129 h 513122"/>
                <a:gd name="connsiteX12" fmla="*/ 10214 w 456809"/>
                <a:gd name="connsiteY12" fmla="*/ 450870 h 513122"/>
                <a:gd name="connsiteX13" fmla="*/ 67324 w 456809"/>
                <a:gd name="connsiteY13" fmla="*/ 450870 h 513122"/>
                <a:gd name="connsiteX14" fmla="*/ 135262 w 456809"/>
                <a:gd name="connsiteY14" fmla="*/ 446553 h 513122"/>
                <a:gd name="connsiteX15" fmla="*/ 146301 w 456809"/>
                <a:gd name="connsiteY15" fmla="*/ 461697 h 513122"/>
                <a:gd name="connsiteX16" fmla="*/ 224146 w 456809"/>
                <a:gd name="connsiteY16" fmla="*/ 511235 h 513122"/>
                <a:gd name="connsiteX17" fmla="*/ 251109 w 456809"/>
                <a:gd name="connsiteY17" fmla="*/ 512933 h 513122"/>
                <a:gd name="connsiteX18" fmla="*/ 428030 w 456809"/>
                <a:gd name="connsiteY18" fmla="*/ 450020 h 513122"/>
                <a:gd name="connsiteX19" fmla="*/ 456762 w 456809"/>
                <a:gd name="connsiteY19" fmla="*/ 400483 h 513122"/>
                <a:gd name="connsiteX20" fmla="*/ 377643 w 456809"/>
                <a:gd name="connsiteY20" fmla="*/ 335447 h 513122"/>
                <a:gd name="connsiteX21" fmla="*/ 164418 w 456809"/>
                <a:gd name="connsiteY21" fmla="*/ 82946 h 513122"/>
                <a:gd name="connsiteX22" fmla="*/ 283663 w 456809"/>
                <a:gd name="connsiteY22" fmla="*/ 14088 h 513122"/>
                <a:gd name="connsiteX23" fmla="*/ 283663 w 456809"/>
                <a:gd name="connsiteY23" fmla="*/ 151803 h 513122"/>
                <a:gd name="connsiteX24" fmla="*/ 421165 w 456809"/>
                <a:gd name="connsiteY24" fmla="*/ 442448 h 513122"/>
                <a:gd name="connsiteX25" fmla="*/ 225774 w 456809"/>
                <a:gd name="connsiteY25" fmla="*/ 501186 h 513122"/>
                <a:gd name="connsiteX26" fmla="*/ 156350 w 456809"/>
                <a:gd name="connsiteY26" fmla="*/ 458725 h 513122"/>
                <a:gd name="connsiteX27" fmla="*/ 138305 w 456809"/>
                <a:gd name="connsiteY27" fmla="*/ 436858 h 513122"/>
                <a:gd name="connsiteX28" fmla="*/ 114526 w 456809"/>
                <a:gd name="connsiteY28" fmla="*/ 433602 h 513122"/>
                <a:gd name="connsiteX29" fmla="*/ 64989 w 456809"/>
                <a:gd name="connsiteY29" fmla="*/ 440679 h 513122"/>
                <a:gd name="connsiteX30" fmla="*/ 16866 w 456809"/>
                <a:gd name="connsiteY30" fmla="*/ 442590 h 513122"/>
                <a:gd name="connsiteX31" fmla="*/ 10568 w 456809"/>
                <a:gd name="connsiteY31" fmla="*/ 423129 h 513122"/>
                <a:gd name="connsiteX32" fmla="*/ 225137 w 456809"/>
                <a:gd name="connsiteY32" fmla="*/ 324053 h 513122"/>
                <a:gd name="connsiteX33" fmla="*/ 283663 w 456809"/>
                <a:gd name="connsiteY33" fmla="*/ 326884 h 513122"/>
                <a:gd name="connsiteX34" fmla="*/ 283663 w 456809"/>
                <a:gd name="connsiteY34" fmla="*/ 415556 h 513122"/>
                <a:gd name="connsiteX35" fmla="*/ 288970 w 456809"/>
                <a:gd name="connsiteY35" fmla="*/ 420864 h 513122"/>
                <a:gd name="connsiteX36" fmla="*/ 294278 w 456809"/>
                <a:gd name="connsiteY36" fmla="*/ 415556 h 513122"/>
                <a:gd name="connsiteX37" fmla="*/ 294278 w 456809"/>
                <a:gd name="connsiteY37" fmla="*/ 328016 h 513122"/>
                <a:gd name="connsiteX38" fmla="*/ 446288 w 456809"/>
                <a:gd name="connsiteY38" fmla="*/ 401261 h 513122"/>
                <a:gd name="connsiteX39" fmla="*/ 421165 w 456809"/>
                <a:gd name="connsiteY39" fmla="*/ 442519 h 51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56809" h="513122">
                  <a:moveTo>
                    <a:pt x="377643" y="335447"/>
                  </a:moveTo>
                  <a:cubicBezTo>
                    <a:pt x="350440" y="327082"/>
                    <a:pt x="322538" y="321187"/>
                    <a:pt x="294278" y="317825"/>
                  </a:cubicBezTo>
                  <a:lnTo>
                    <a:pt x="294278" y="5101"/>
                  </a:lnTo>
                  <a:cubicBezTo>
                    <a:pt x="294230" y="3204"/>
                    <a:pt x="293215" y="1470"/>
                    <a:pt x="291589" y="501"/>
                  </a:cubicBezTo>
                  <a:cubicBezTo>
                    <a:pt x="289939" y="-419"/>
                    <a:pt x="287931" y="-419"/>
                    <a:pt x="286281" y="501"/>
                  </a:cubicBezTo>
                  <a:lnTo>
                    <a:pt x="151114" y="78346"/>
                  </a:lnTo>
                  <a:cubicBezTo>
                    <a:pt x="149494" y="79315"/>
                    <a:pt x="148501" y="81056"/>
                    <a:pt x="148495" y="82946"/>
                  </a:cubicBezTo>
                  <a:cubicBezTo>
                    <a:pt x="148472" y="84842"/>
                    <a:pt x="149473" y="86597"/>
                    <a:pt x="151114" y="87546"/>
                  </a:cubicBezTo>
                  <a:lnTo>
                    <a:pt x="283663" y="164046"/>
                  </a:lnTo>
                  <a:lnTo>
                    <a:pt x="283663" y="316481"/>
                  </a:lnTo>
                  <a:cubicBezTo>
                    <a:pt x="264223" y="314407"/>
                    <a:pt x="244688" y="313346"/>
                    <a:pt x="225137" y="313296"/>
                  </a:cubicBezTo>
                  <a:cubicBezTo>
                    <a:pt x="126062" y="313296"/>
                    <a:pt x="-47" y="364957"/>
                    <a:pt x="-47" y="423129"/>
                  </a:cubicBezTo>
                  <a:cubicBezTo>
                    <a:pt x="-47" y="436221"/>
                    <a:pt x="3279" y="445350"/>
                    <a:pt x="10214" y="450870"/>
                  </a:cubicBezTo>
                  <a:cubicBezTo>
                    <a:pt x="22740" y="460919"/>
                    <a:pt x="43404" y="456319"/>
                    <a:pt x="67324" y="450870"/>
                  </a:cubicBezTo>
                  <a:cubicBezTo>
                    <a:pt x="89475" y="445916"/>
                    <a:pt x="114597" y="440396"/>
                    <a:pt x="135262" y="446553"/>
                  </a:cubicBezTo>
                  <a:cubicBezTo>
                    <a:pt x="141560" y="448464"/>
                    <a:pt x="143258" y="452781"/>
                    <a:pt x="146301" y="461697"/>
                  </a:cubicBezTo>
                  <a:cubicBezTo>
                    <a:pt x="152317" y="479319"/>
                    <a:pt x="160455" y="503450"/>
                    <a:pt x="224146" y="511235"/>
                  </a:cubicBezTo>
                  <a:cubicBezTo>
                    <a:pt x="233089" y="512367"/>
                    <a:pt x="242095" y="512933"/>
                    <a:pt x="251109" y="512933"/>
                  </a:cubicBezTo>
                  <a:cubicBezTo>
                    <a:pt x="319896" y="512933"/>
                    <a:pt x="391018" y="482574"/>
                    <a:pt x="428030" y="450020"/>
                  </a:cubicBezTo>
                  <a:cubicBezTo>
                    <a:pt x="446854" y="433461"/>
                    <a:pt x="456762" y="416406"/>
                    <a:pt x="456762" y="400483"/>
                  </a:cubicBezTo>
                  <a:cubicBezTo>
                    <a:pt x="456903" y="374865"/>
                    <a:pt x="429516" y="351865"/>
                    <a:pt x="377643" y="335447"/>
                  </a:cubicBezTo>
                  <a:close/>
                  <a:moveTo>
                    <a:pt x="164418" y="82946"/>
                  </a:moveTo>
                  <a:lnTo>
                    <a:pt x="283663" y="14088"/>
                  </a:lnTo>
                  <a:lnTo>
                    <a:pt x="283663" y="151803"/>
                  </a:lnTo>
                  <a:close/>
                  <a:moveTo>
                    <a:pt x="421165" y="442448"/>
                  </a:moveTo>
                  <a:cubicBezTo>
                    <a:pt x="380615" y="478257"/>
                    <a:pt x="296401" y="509961"/>
                    <a:pt x="225774" y="501186"/>
                  </a:cubicBezTo>
                  <a:cubicBezTo>
                    <a:pt x="168381" y="494109"/>
                    <a:pt x="162083" y="474294"/>
                    <a:pt x="156350" y="458725"/>
                  </a:cubicBezTo>
                  <a:cubicBezTo>
                    <a:pt x="153307" y="449667"/>
                    <a:pt x="150123" y="440396"/>
                    <a:pt x="138305" y="436858"/>
                  </a:cubicBezTo>
                  <a:cubicBezTo>
                    <a:pt x="130584" y="434600"/>
                    <a:pt x="122570" y="433503"/>
                    <a:pt x="114526" y="433602"/>
                  </a:cubicBezTo>
                  <a:cubicBezTo>
                    <a:pt x="97810" y="434197"/>
                    <a:pt x="81204" y="436567"/>
                    <a:pt x="64989" y="440679"/>
                  </a:cubicBezTo>
                  <a:cubicBezTo>
                    <a:pt x="44678" y="445208"/>
                    <a:pt x="25429" y="449454"/>
                    <a:pt x="16866" y="442590"/>
                  </a:cubicBezTo>
                  <a:cubicBezTo>
                    <a:pt x="11950" y="437381"/>
                    <a:pt x="9637" y="430233"/>
                    <a:pt x="10568" y="423129"/>
                  </a:cubicBezTo>
                  <a:cubicBezTo>
                    <a:pt x="10568" y="376776"/>
                    <a:pt x="124859" y="324053"/>
                    <a:pt x="225137" y="324053"/>
                  </a:cubicBezTo>
                  <a:cubicBezTo>
                    <a:pt x="245660" y="324053"/>
                    <a:pt x="265263" y="325044"/>
                    <a:pt x="283663" y="326884"/>
                  </a:cubicBezTo>
                  <a:lnTo>
                    <a:pt x="283663" y="415556"/>
                  </a:lnTo>
                  <a:cubicBezTo>
                    <a:pt x="283663" y="418486"/>
                    <a:pt x="286039" y="420864"/>
                    <a:pt x="288970" y="420864"/>
                  </a:cubicBezTo>
                  <a:cubicBezTo>
                    <a:pt x="291901" y="420864"/>
                    <a:pt x="294278" y="418486"/>
                    <a:pt x="294278" y="415556"/>
                  </a:cubicBezTo>
                  <a:lnTo>
                    <a:pt x="294278" y="328016"/>
                  </a:lnTo>
                  <a:cubicBezTo>
                    <a:pt x="386277" y="339198"/>
                    <a:pt x="446288" y="371609"/>
                    <a:pt x="446288" y="401261"/>
                  </a:cubicBezTo>
                  <a:cubicBezTo>
                    <a:pt x="446288" y="413787"/>
                    <a:pt x="437442" y="428012"/>
                    <a:pt x="421165" y="442519"/>
                  </a:cubicBezTo>
                  <a:close/>
                </a:path>
              </a:pathLst>
            </a:custGeom>
            <a:grpFill/>
            <a:ln w="7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AE8D3A8-66BB-657D-9588-2E9D9AB455D3}"/>
                </a:ext>
              </a:extLst>
            </p:cNvPr>
            <p:cNvSpPr/>
            <p:nvPr/>
          </p:nvSpPr>
          <p:spPr>
            <a:xfrm>
              <a:off x="1465923" y="5313263"/>
              <a:ext cx="56614" cy="42460"/>
            </a:xfrm>
            <a:custGeom>
              <a:avLst/>
              <a:gdLst>
                <a:gd name="connsiteX0" fmla="*/ 28260 w 56614"/>
                <a:gd name="connsiteY0" fmla="*/ -189 h 42460"/>
                <a:gd name="connsiteX1" fmla="*/ -47 w 56614"/>
                <a:gd name="connsiteY1" fmla="*/ 21041 h 42460"/>
                <a:gd name="connsiteX2" fmla="*/ 28260 w 56614"/>
                <a:gd name="connsiteY2" fmla="*/ 42271 h 42460"/>
                <a:gd name="connsiteX3" fmla="*/ 56567 w 56614"/>
                <a:gd name="connsiteY3" fmla="*/ 21041 h 42460"/>
                <a:gd name="connsiteX4" fmla="*/ 28260 w 56614"/>
                <a:gd name="connsiteY4" fmla="*/ -189 h 42460"/>
                <a:gd name="connsiteX5" fmla="*/ 28260 w 56614"/>
                <a:gd name="connsiteY5" fmla="*/ 31232 h 42460"/>
                <a:gd name="connsiteX6" fmla="*/ 10356 w 56614"/>
                <a:gd name="connsiteY6" fmla="*/ 20829 h 42460"/>
                <a:gd name="connsiteX7" fmla="*/ 28260 w 56614"/>
                <a:gd name="connsiteY7" fmla="*/ 10426 h 42460"/>
                <a:gd name="connsiteX8" fmla="*/ 46235 w 56614"/>
                <a:gd name="connsiteY8" fmla="*/ 20829 h 42460"/>
                <a:gd name="connsiteX9" fmla="*/ 28260 w 56614"/>
                <a:gd name="connsiteY9" fmla="*/ 31232 h 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14" h="42460">
                  <a:moveTo>
                    <a:pt x="28260" y="-189"/>
                  </a:moveTo>
                  <a:cubicBezTo>
                    <a:pt x="12266" y="-189"/>
                    <a:pt x="-47" y="9011"/>
                    <a:pt x="-47" y="21041"/>
                  </a:cubicBezTo>
                  <a:cubicBezTo>
                    <a:pt x="-47" y="33072"/>
                    <a:pt x="12479" y="42271"/>
                    <a:pt x="28260" y="42271"/>
                  </a:cubicBezTo>
                  <a:cubicBezTo>
                    <a:pt x="44041" y="42271"/>
                    <a:pt x="56567" y="33072"/>
                    <a:pt x="56567" y="21041"/>
                  </a:cubicBezTo>
                  <a:cubicBezTo>
                    <a:pt x="56567" y="9011"/>
                    <a:pt x="44254" y="-189"/>
                    <a:pt x="28260" y="-189"/>
                  </a:cubicBezTo>
                  <a:close/>
                  <a:moveTo>
                    <a:pt x="28260" y="31232"/>
                  </a:moveTo>
                  <a:cubicBezTo>
                    <a:pt x="17716" y="31232"/>
                    <a:pt x="10356" y="25783"/>
                    <a:pt x="10356" y="20829"/>
                  </a:cubicBezTo>
                  <a:cubicBezTo>
                    <a:pt x="10356" y="15875"/>
                    <a:pt x="17432" y="10426"/>
                    <a:pt x="28260" y="10426"/>
                  </a:cubicBezTo>
                  <a:cubicBezTo>
                    <a:pt x="39088" y="10426"/>
                    <a:pt x="46235" y="15875"/>
                    <a:pt x="46235" y="20829"/>
                  </a:cubicBezTo>
                  <a:cubicBezTo>
                    <a:pt x="46235" y="25783"/>
                    <a:pt x="38875" y="31232"/>
                    <a:pt x="28260" y="31232"/>
                  </a:cubicBezTo>
                  <a:close/>
                </a:path>
              </a:pathLst>
            </a:custGeom>
            <a:grpFill/>
            <a:ln w="70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DF0D5D1-982C-954B-3FC3-482B1CF45A6A}"/>
              </a:ext>
            </a:extLst>
          </p:cNvPr>
          <p:cNvSpPr/>
          <p:nvPr/>
        </p:nvSpPr>
        <p:spPr>
          <a:xfrm>
            <a:off x="966828" y="3431851"/>
            <a:ext cx="262764" cy="361416"/>
          </a:xfrm>
          <a:custGeom>
            <a:avLst/>
            <a:gdLst>
              <a:gd name="connsiteX0" fmla="*/ 87613 w 305230"/>
              <a:gd name="connsiteY0" fmla="*/ 312833 h 419825"/>
              <a:gd name="connsiteX1" fmla="*/ 259002 w 305230"/>
              <a:gd name="connsiteY1" fmla="*/ 312833 h 419825"/>
              <a:gd name="connsiteX2" fmla="*/ 263376 w 305230"/>
              <a:gd name="connsiteY2" fmla="*/ 317207 h 419825"/>
              <a:gd name="connsiteX3" fmla="*/ 259002 w 305230"/>
              <a:gd name="connsiteY3" fmla="*/ 321581 h 419825"/>
              <a:gd name="connsiteX4" fmla="*/ 87613 w 305230"/>
              <a:gd name="connsiteY4" fmla="*/ 321581 h 419825"/>
              <a:gd name="connsiteX5" fmla="*/ 83239 w 305230"/>
              <a:gd name="connsiteY5" fmla="*/ 317207 h 419825"/>
              <a:gd name="connsiteX6" fmla="*/ 87613 w 305230"/>
              <a:gd name="connsiteY6" fmla="*/ 312833 h 419825"/>
              <a:gd name="connsiteX7" fmla="*/ 43334 w 305230"/>
              <a:gd name="connsiteY7" fmla="*/ 302977 h 419825"/>
              <a:gd name="connsiteX8" fmla="*/ 63790 w 305230"/>
              <a:gd name="connsiteY8" fmla="*/ 302977 h 419825"/>
              <a:gd name="connsiteX9" fmla="*/ 63790 w 305230"/>
              <a:gd name="connsiteY9" fmla="*/ 323433 h 419825"/>
              <a:gd name="connsiteX10" fmla="*/ 43334 w 305230"/>
              <a:gd name="connsiteY10" fmla="*/ 323433 h 419825"/>
              <a:gd name="connsiteX11" fmla="*/ 43334 w 305230"/>
              <a:gd name="connsiteY11" fmla="*/ 217047 h 419825"/>
              <a:gd name="connsiteX12" fmla="*/ 63790 w 305230"/>
              <a:gd name="connsiteY12" fmla="*/ 217047 h 419825"/>
              <a:gd name="connsiteX13" fmla="*/ 63790 w 305230"/>
              <a:gd name="connsiteY13" fmla="*/ 237503 h 419825"/>
              <a:gd name="connsiteX14" fmla="*/ 43334 w 305230"/>
              <a:gd name="connsiteY14" fmla="*/ 237503 h 419825"/>
              <a:gd name="connsiteX15" fmla="*/ 140772 w 305230"/>
              <a:gd name="connsiteY15" fmla="*/ 156585 h 419825"/>
              <a:gd name="connsiteX16" fmla="*/ 177311 w 305230"/>
              <a:gd name="connsiteY16" fmla="*/ 251128 h 419825"/>
              <a:gd name="connsiteX17" fmla="*/ 209207 w 305230"/>
              <a:gd name="connsiteY17" fmla="*/ 185453 h 419825"/>
              <a:gd name="connsiteX18" fmla="*/ 230941 w 305230"/>
              <a:gd name="connsiteY18" fmla="*/ 226433 h 419825"/>
              <a:gd name="connsiteX19" fmla="*/ 278045 w 305230"/>
              <a:gd name="connsiteY19" fmla="*/ 226433 h 419825"/>
              <a:gd name="connsiteX20" fmla="*/ 282351 w 305230"/>
              <a:gd name="connsiteY20" fmla="*/ 230739 h 419825"/>
              <a:gd name="connsiteX21" fmla="*/ 278045 w 305230"/>
              <a:gd name="connsiteY21" fmla="*/ 235113 h 419825"/>
              <a:gd name="connsiteX22" fmla="*/ 225558 w 305230"/>
              <a:gd name="connsiteY22" fmla="*/ 235113 h 419825"/>
              <a:gd name="connsiteX23" fmla="*/ 209476 w 305230"/>
              <a:gd name="connsiteY23" fmla="*/ 204496 h 419825"/>
              <a:gd name="connsiteX24" fmla="*/ 176369 w 305230"/>
              <a:gd name="connsiteY24" fmla="*/ 273132 h 419825"/>
              <a:gd name="connsiteX25" fmla="*/ 141109 w 305230"/>
              <a:gd name="connsiteY25" fmla="*/ 181819 h 419825"/>
              <a:gd name="connsiteX26" fmla="*/ 121998 w 305230"/>
              <a:gd name="connsiteY26" fmla="*/ 235651 h 419825"/>
              <a:gd name="connsiteX27" fmla="*/ 87613 w 305230"/>
              <a:gd name="connsiteY27" fmla="*/ 235651 h 419825"/>
              <a:gd name="connsiteX28" fmla="*/ 86529 w 305230"/>
              <a:gd name="connsiteY28" fmla="*/ 235651 h 419825"/>
              <a:gd name="connsiteX29" fmla="*/ 82734 w 305230"/>
              <a:gd name="connsiteY29" fmla="*/ 230773 h 419825"/>
              <a:gd name="connsiteX30" fmla="*/ 87613 w 305230"/>
              <a:gd name="connsiteY30" fmla="*/ 226971 h 419825"/>
              <a:gd name="connsiteX31" fmla="*/ 115875 w 305230"/>
              <a:gd name="connsiteY31" fmla="*/ 226971 h 419825"/>
              <a:gd name="connsiteX32" fmla="*/ 87613 w 305230"/>
              <a:gd name="connsiteY32" fmla="*/ 141041 h 419825"/>
              <a:gd name="connsiteX33" fmla="*/ 259002 w 305230"/>
              <a:gd name="connsiteY33" fmla="*/ 141041 h 419825"/>
              <a:gd name="connsiteX34" fmla="*/ 263376 w 305230"/>
              <a:gd name="connsiteY34" fmla="*/ 145415 h 419825"/>
              <a:gd name="connsiteX35" fmla="*/ 263376 w 305230"/>
              <a:gd name="connsiteY35" fmla="*/ 145482 h 419825"/>
              <a:gd name="connsiteX36" fmla="*/ 259002 w 305230"/>
              <a:gd name="connsiteY36" fmla="*/ 149721 h 419825"/>
              <a:gd name="connsiteX37" fmla="*/ 87613 w 305230"/>
              <a:gd name="connsiteY37" fmla="*/ 149721 h 419825"/>
              <a:gd name="connsiteX38" fmla="*/ 87546 w 305230"/>
              <a:gd name="connsiteY38" fmla="*/ 149721 h 419825"/>
              <a:gd name="connsiteX39" fmla="*/ 83239 w 305230"/>
              <a:gd name="connsiteY39" fmla="*/ 145415 h 419825"/>
              <a:gd name="connsiteX40" fmla="*/ 87613 w 305230"/>
              <a:gd name="connsiteY40" fmla="*/ 141041 h 419825"/>
              <a:gd name="connsiteX41" fmla="*/ 43334 w 305230"/>
              <a:gd name="connsiteY41" fmla="*/ 131117 h 419825"/>
              <a:gd name="connsiteX42" fmla="*/ 63790 w 305230"/>
              <a:gd name="connsiteY42" fmla="*/ 131117 h 419825"/>
              <a:gd name="connsiteX43" fmla="*/ 63790 w 305230"/>
              <a:gd name="connsiteY43" fmla="*/ 151573 h 419825"/>
              <a:gd name="connsiteX44" fmla="*/ 43334 w 305230"/>
              <a:gd name="connsiteY44" fmla="*/ 151573 h 419825"/>
              <a:gd name="connsiteX45" fmla="*/ 8681 w 305230"/>
              <a:gd name="connsiteY45" fmla="*/ 32636 h 419825"/>
              <a:gd name="connsiteX46" fmla="*/ 8681 w 305230"/>
              <a:gd name="connsiteY46" fmla="*/ 411279 h 419825"/>
              <a:gd name="connsiteX47" fmla="*/ 296482 w 305230"/>
              <a:gd name="connsiteY47" fmla="*/ 411279 h 419825"/>
              <a:gd name="connsiteX48" fmla="*/ 296482 w 305230"/>
              <a:gd name="connsiteY48" fmla="*/ 32636 h 419825"/>
              <a:gd name="connsiteX49" fmla="*/ 229595 w 305230"/>
              <a:gd name="connsiteY49" fmla="*/ 32636 h 419825"/>
              <a:gd name="connsiteX50" fmla="*/ 229595 w 305230"/>
              <a:gd name="connsiteY50" fmla="*/ 59552 h 419825"/>
              <a:gd name="connsiteX51" fmla="*/ 80345 w 305230"/>
              <a:gd name="connsiteY51" fmla="*/ 59552 h 419825"/>
              <a:gd name="connsiteX52" fmla="*/ 80345 w 305230"/>
              <a:gd name="connsiteY52" fmla="*/ 32636 h 419825"/>
              <a:gd name="connsiteX53" fmla="*/ 89025 w 305230"/>
              <a:gd name="connsiteY53" fmla="*/ 8681 h 419825"/>
              <a:gd name="connsiteX54" fmla="*/ 89025 w 305230"/>
              <a:gd name="connsiteY54" fmla="*/ 50670 h 419825"/>
              <a:gd name="connsiteX55" fmla="*/ 220915 w 305230"/>
              <a:gd name="connsiteY55" fmla="*/ 50670 h 419825"/>
              <a:gd name="connsiteX56" fmla="*/ 220915 w 305230"/>
              <a:gd name="connsiteY56" fmla="*/ 8681 h 419825"/>
              <a:gd name="connsiteX57" fmla="*/ 80345 w 305230"/>
              <a:gd name="connsiteY57" fmla="*/ 0 h 419825"/>
              <a:gd name="connsiteX58" fmla="*/ 229595 w 305230"/>
              <a:gd name="connsiteY58" fmla="*/ 0 h 419825"/>
              <a:gd name="connsiteX59" fmla="*/ 229595 w 305230"/>
              <a:gd name="connsiteY59" fmla="*/ 23956 h 419825"/>
              <a:gd name="connsiteX60" fmla="*/ 305230 w 305230"/>
              <a:gd name="connsiteY60" fmla="*/ 23956 h 419825"/>
              <a:gd name="connsiteX61" fmla="*/ 305230 w 305230"/>
              <a:gd name="connsiteY61" fmla="*/ 419825 h 419825"/>
              <a:gd name="connsiteX62" fmla="*/ 0 w 305230"/>
              <a:gd name="connsiteY62" fmla="*/ 419825 h 419825"/>
              <a:gd name="connsiteX63" fmla="*/ 0 w 305230"/>
              <a:gd name="connsiteY63" fmla="*/ 23956 h 419825"/>
              <a:gd name="connsiteX64" fmla="*/ 80345 w 305230"/>
              <a:gd name="connsiteY64" fmla="*/ 23956 h 4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5230" h="419825">
                <a:moveTo>
                  <a:pt x="87613" y="312833"/>
                </a:moveTo>
                <a:lnTo>
                  <a:pt x="259002" y="312833"/>
                </a:lnTo>
                <a:cubicBezTo>
                  <a:pt x="261418" y="312833"/>
                  <a:pt x="263376" y="314791"/>
                  <a:pt x="263376" y="317207"/>
                </a:cubicBezTo>
                <a:cubicBezTo>
                  <a:pt x="263376" y="319623"/>
                  <a:pt x="261418" y="321581"/>
                  <a:pt x="259002" y="321581"/>
                </a:cubicBezTo>
                <a:lnTo>
                  <a:pt x="87613" y="321581"/>
                </a:lnTo>
                <a:cubicBezTo>
                  <a:pt x="85197" y="321581"/>
                  <a:pt x="83239" y="319623"/>
                  <a:pt x="83239" y="317207"/>
                </a:cubicBezTo>
                <a:cubicBezTo>
                  <a:pt x="83239" y="314791"/>
                  <a:pt x="85197" y="312833"/>
                  <a:pt x="87613" y="312833"/>
                </a:cubicBezTo>
                <a:close/>
                <a:moveTo>
                  <a:pt x="43334" y="302977"/>
                </a:moveTo>
                <a:lnTo>
                  <a:pt x="63790" y="302977"/>
                </a:lnTo>
                <a:lnTo>
                  <a:pt x="63790" y="323433"/>
                </a:lnTo>
                <a:lnTo>
                  <a:pt x="43334" y="323433"/>
                </a:lnTo>
                <a:close/>
                <a:moveTo>
                  <a:pt x="43334" y="217047"/>
                </a:moveTo>
                <a:lnTo>
                  <a:pt x="63790" y="217047"/>
                </a:lnTo>
                <a:lnTo>
                  <a:pt x="63790" y="237503"/>
                </a:lnTo>
                <a:lnTo>
                  <a:pt x="43334" y="237503"/>
                </a:lnTo>
                <a:close/>
                <a:moveTo>
                  <a:pt x="140772" y="156585"/>
                </a:moveTo>
                <a:lnTo>
                  <a:pt x="177311" y="251128"/>
                </a:lnTo>
                <a:lnTo>
                  <a:pt x="209207" y="185453"/>
                </a:lnTo>
                <a:lnTo>
                  <a:pt x="230941" y="226433"/>
                </a:lnTo>
                <a:lnTo>
                  <a:pt x="278045" y="226433"/>
                </a:lnTo>
                <a:cubicBezTo>
                  <a:pt x="280420" y="226433"/>
                  <a:pt x="282351" y="228364"/>
                  <a:pt x="282351" y="230739"/>
                </a:cubicBezTo>
                <a:cubicBezTo>
                  <a:pt x="282351" y="233128"/>
                  <a:pt x="280433" y="235079"/>
                  <a:pt x="278045" y="235113"/>
                </a:cubicBezTo>
                <a:lnTo>
                  <a:pt x="225558" y="235113"/>
                </a:lnTo>
                <a:lnTo>
                  <a:pt x="209476" y="204496"/>
                </a:lnTo>
                <a:lnTo>
                  <a:pt x="176369" y="273132"/>
                </a:lnTo>
                <a:lnTo>
                  <a:pt x="141109" y="181819"/>
                </a:lnTo>
                <a:lnTo>
                  <a:pt x="121998" y="235651"/>
                </a:lnTo>
                <a:lnTo>
                  <a:pt x="87613" y="235651"/>
                </a:lnTo>
                <a:cubicBezTo>
                  <a:pt x="87256" y="235698"/>
                  <a:pt x="86893" y="235698"/>
                  <a:pt x="86529" y="235651"/>
                </a:cubicBezTo>
                <a:cubicBezTo>
                  <a:pt x="84134" y="235355"/>
                  <a:pt x="82431" y="233168"/>
                  <a:pt x="82734" y="230773"/>
                </a:cubicBezTo>
                <a:cubicBezTo>
                  <a:pt x="83030" y="228371"/>
                  <a:pt x="85217" y="226675"/>
                  <a:pt x="87613" y="226971"/>
                </a:cubicBezTo>
                <a:lnTo>
                  <a:pt x="115875" y="226971"/>
                </a:lnTo>
                <a:close/>
                <a:moveTo>
                  <a:pt x="87613" y="141041"/>
                </a:moveTo>
                <a:lnTo>
                  <a:pt x="259002" y="141041"/>
                </a:lnTo>
                <a:cubicBezTo>
                  <a:pt x="261418" y="141041"/>
                  <a:pt x="263376" y="142999"/>
                  <a:pt x="263376" y="145415"/>
                </a:cubicBezTo>
                <a:cubicBezTo>
                  <a:pt x="263376" y="145435"/>
                  <a:pt x="263376" y="145462"/>
                  <a:pt x="263376" y="145482"/>
                </a:cubicBezTo>
                <a:cubicBezTo>
                  <a:pt x="263335" y="147858"/>
                  <a:pt x="261377" y="149762"/>
                  <a:pt x="259002" y="149721"/>
                </a:cubicBezTo>
                <a:lnTo>
                  <a:pt x="87613" y="149721"/>
                </a:lnTo>
                <a:cubicBezTo>
                  <a:pt x="87593" y="149721"/>
                  <a:pt x="87566" y="149721"/>
                  <a:pt x="87546" y="149721"/>
                </a:cubicBezTo>
                <a:cubicBezTo>
                  <a:pt x="85164" y="149721"/>
                  <a:pt x="83239" y="147790"/>
                  <a:pt x="83239" y="145415"/>
                </a:cubicBezTo>
                <a:cubicBezTo>
                  <a:pt x="83239" y="142999"/>
                  <a:pt x="85197" y="141041"/>
                  <a:pt x="87613" y="141041"/>
                </a:cubicBezTo>
                <a:close/>
                <a:moveTo>
                  <a:pt x="43334" y="131117"/>
                </a:moveTo>
                <a:lnTo>
                  <a:pt x="63790" y="131117"/>
                </a:lnTo>
                <a:lnTo>
                  <a:pt x="63790" y="151573"/>
                </a:lnTo>
                <a:lnTo>
                  <a:pt x="43334" y="151573"/>
                </a:lnTo>
                <a:close/>
                <a:moveTo>
                  <a:pt x="8681" y="32636"/>
                </a:moveTo>
                <a:lnTo>
                  <a:pt x="8681" y="411279"/>
                </a:lnTo>
                <a:lnTo>
                  <a:pt x="296482" y="411279"/>
                </a:lnTo>
                <a:lnTo>
                  <a:pt x="296482" y="32636"/>
                </a:lnTo>
                <a:lnTo>
                  <a:pt x="229595" y="32636"/>
                </a:lnTo>
                <a:lnTo>
                  <a:pt x="229595" y="59552"/>
                </a:lnTo>
                <a:lnTo>
                  <a:pt x="80345" y="59552"/>
                </a:lnTo>
                <a:lnTo>
                  <a:pt x="80345" y="32636"/>
                </a:lnTo>
                <a:close/>
                <a:moveTo>
                  <a:pt x="89025" y="8681"/>
                </a:moveTo>
                <a:lnTo>
                  <a:pt x="89025" y="50670"/>
                </a:lnTo>
                <a:lnTo>
                  <a:pt x="220915" y="50670"/>
                </a:lnTo>
                <a:lnTo>
                  <a:pt x="220915" y="8681"/>
                </a:lnTo>
                <a:close/>
                <a:moveTo>
                  <a:pt x="80345" y="0"/>
                </a:moveTo>
                <a:lnTo>
                  <a:pt x="229595" y="0"/>
                </a:lnTo>
                <a:lnTo>
                  <a:pt x="229595" y="23956"/>
                </a:lnTo>
                <a:lnTo>
                  <a:pt x="305230" y="23956"/>
                </a:lnTo>
                <a:lnTo>
                  <a:pt x="305230" y="419825"/>
                </a:lnTo>
                <a:lnTo>
                  <a:pt x="0" y="419825"/>
                </a:lnTo>
                <a:lnTo>
                  <a:pt x="0" y="23956"/>
                </a:lnTo>
                <a:lnTo>
                  <a:pt x="80345" y="23956"/>
                </a:lnTo>
                <a:close/>
              </a:path>
            </a:pathLst>
          </a:custGeom>
          <a:solidFill>
            <a:schemeClr val="tx1"/>
          </a:solidFill>
          <a:ln w="6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842B374-7E54-D841-8980-3F16DB3707DE}"/>
              </a:ext>
            </a:extLst>
          </p:cNvPr>
          <p:cNvSpPr/>
          <p:nvPr/>
        </p:nvSpPr>
        <p:spPr>
          <a:xfrm>
            <a:off x="5163301" y="3432849"/>
            <a:ext cx="361242" cy="380648"/>
          </a:xfrm>
          <a:custGeom>
            <a:avLst/>
            <a:gdLst>
              <a:gd name="connsiteX0" fmla="*/ 381538 w 419623"/>
              <a:gd name="connsiteY0" fmla="*/ -170 h 442165"/>
              <a:gd name="connsiteX1" fmla="*/ 25908 w 419623"/>
              <a:gd name="connsiteY1" fmla="*/ -170 h 442165"/>
              <a:gd name="connsiteX2" fmla="*/ -66 w 419623"/>
              <a:gd name="connsiteY2" fmla="*/ 31928 h 442165"/>
              <a:gd name="connsiteX3" fmla="*/ -66 w 419623"/>
              <a:gd name="connsiteY3" fmla="*/ 367573 h 442165"/>
              <a:gd name="connsiteX4" fmla="*/ 157932 w 419623"/>
              <a:gd name="connsiteY4" fmla="*/ 367573 h 442165"/>
              <a:gd name="connsiteX5" fmla="*/ 157932 w 419623"/>
              <a:gd name="connsiteY5" fmla="*/ 409562 h 442165"/>
              <a:gd name="connsiteX6" fmla="*/ 115135 w 419623"/>
              <a:gd name="connsiteY6" fmla="*/ 409562 h 442165"/>
              <a:gd name="connsiteX7" fmla="*/ 115135 w 419623"/>
              <a:gd name="connsiteY7" fmla="*/ 441996 h 442165"/>
              <a:gd name="connsiteX8" fmla="*/ 299175 w 419623"/>
              <a:gd name="connsiteY8" fmla="*/ 441996 h 442165"/>
              <a:gd name="connsiteX9" fmla="*/ 299175 w 419623"/>
              <a:gd name="connsiteY9" fmla="*/ 409562 h 442165"/>
              <a:gd name="connsiteX10" fmla="*/ 261560 w 419623"/>
              <a:gd name="connsiteY10" fmla="*/ 409562 h 442165"/>
              <a:gd name="connsiteX11" fmla="*/ 261560 w 419623"/>
              <a:gd name="connsiteY11" fmla="*/ 367505 h 442165"/>
              <a:gd name="connsiteX12" fmla="*/ 419557 w 419623"/>
              <a:gd name="connsiteY12" fmla="*/ 367505 h 442165"/>
              <a:gd name="connsiteX13" fmla="*/ 419557 w 419623"/>
              <a:gd name="connsiteY13" fmla="*/ 31726 h 442165"/>
              <a:gd name="connsiteX14" fmla="*/ 381538 w 419623"/>
              <a:gd name="connsiteY14" fmla="*/ -170 h 442165"/>
              <a:gd name="connsiteX15" fmla="*/ 25908 w 419623"/>
              <a:gd name="connsiteY15" fmla="*/ 8981 h 442165"/>
              <a:gd name="connsiteX16" fmla="*/ 381538 w 419623"/>
              <a:gd name="connsiteY16" fmla="*/ 8981 h 442165"/>
              <a:gd name="connsiteX17" fmla="*/ 410406 w 419623"/>
              <a:gd name="connsiteY17" fmla="*/ 31726 h 442165"/>
              <a:gd name="connsiteX18" fmla="*/ 410406 w 419623"/>
              <a:gd name="connsiteY18" fmla="*/ 180774 h 442165"/>
              <a:gd name="connsiteX19" fmla="*/ 320169 w 419623"/>
              <a:gd name="connsiteY19" fmla="*/ 180774 h 442165"/>
              <a:gd name="connsiteX20" fmla="*/ 305029 w 419623"/>
              <a:gd name="connsiteY20" fmla="*/ 217380 h 442165"/>
              <a:gd name="connsiteX21" fmla="*/ 267212 w 419623"/>
              <a:gd name="connsiteY21" fmla="*/ 71091 h 442165"/>
              <a:gd name="connsiteX22" fmla="*/ 238210 w 419623"/>
              <a:gd name="connsiteY22" fmla="*/ 182254 h 442165"/>
              <a:gd name="connsiteX23" fmla="*/ 223675 w 419623"/>
              <a:gd name="connsiteY23" fmla="*/ 130575 h 442165"/>
              <a:gd name="connsiteX24" fmla="*/ 204026 w 419623"/>
              <a:gd name="connsiteY24" fmla="*/ 210382 h 442165"/>
              <a:gd name="connsiteX25" fmla="*/ 176302 w 419623"/>
              <a:gd name="connsiteY25" fmla="*/ 66380 h 442165"/>
              <a:gd name="connsiteX26" fmla="*/ 146156 w 419623"/>
              <a:gd name="connsiteY26" fmla="*/ 208633 h 442165"/>
              <a:gd name="connsiteX27" fmla="*/ 118836 w 419623"/>
              <a:gd name="connsiteY27" fmla="*/ 131046 h 442165"/>
              <a:gd name="connsiteX28" fmla="*/ 96227 w 419623"/>
              <a:gd name="connsiteY28" fmla="*/ 185686 h 442165"/>
              <a:gd name="connsiteX29" fmla="*/ 8749 w 419623"/>
              <a:gd name="connsiteY29" fmla="*/ 185686 h 442165"/>
              <a:gd name="connsiteX30" fmla="*/ 8749 w 419623"/>
              <a:gd name="connsiteY30" fmla="*/ 31928 h 442165"/>
              <a:gd name="connsiteX31" fmla="*/ 25908 w 419623"/>
              <a:gd name="connsiteY31" fmla="*/ 8981 h 442165"/>
              <a:gd name="connsiteX32" fmla="*/ 290023 w 419623"/>
              <a:gd name="connsiteY32" fmla="*/ 418780 h 442165"/>
              <a:gd name="connsiteX33" fmla="*/ 290023 w 419623"/>
              <a:gd name="connsiteY33" fmla="*/ 432911 h 442165"/>
              <a:gd name="connsiteX34" fmla="*/ 124287 w 419623"/>
              <a:gd name="connsiteY34" fmla="*/ 432911 h 442165"/>
              <a:gd name="connsiteX35" fmla="*/ 124287 w 419623"/>
              <a:gd name="connsiteY35" fmla="*/ 418780 h 442165"/>
              <a:gd name="connsiteX36" fmla="*/ 290023 w 419623"/>
              <a:gd name="connsiteY36" fmla="*/ 418780 h 442165"/>
              <a:gd name="connsiteX37" fmla="*/ 252408 w 419623"/>
              <a:gd name="connsiteY37" fmla="*/ 409562 h 442165"/>
              <a:gd name="connsiteX38" fmla="*/ 167151 w 419623"/>
              <a:gd name="connsiteY38" fmla="*/ 409562 h 442165"/>
              <a:gd name="connsiteX39" fmla="*/ 167151 w 419623"/>
              <a:gd name="connsiteY39" fmla="*/ 367505 h 442165"/>
              <a:gd name="connsiteX40" fmla="*/ 252408 w 419623"/>
              <a:gd name="connsiteY40" fmla="*/ 367505 h 442165"/>
              <a:gd name="connsiteX41" fmla="*/ 410406 w 419623"/>
              <a:gd name="connsiteY41" fmla="*/ 358354 h 442165"/>
              <a:gd name="connsiteX42" fmla="*/ 9086 w 419623"/>
              <a:gd name="connsiteY42" fmla="*/ 358354 h 442165"/>
              <a:gd name="connsiteX43" fmla="*/ 9086 w 419623"/>
              <a:gd name="connsiteY43" fmla="*/ 332312 h 442165"/>
              <a:gd name="connsiteX44" fmla="*/ 410406 w 419623"/>
              <a:gd name="connsiteY44" fmla="*/ 332312 h 442165"/>
              <a:gd name="connsiteX45" fmla="*/ 9086 w 419623"/>
              <a:gd name="connsiteY45" fmla="*/ 323094 h 442165"/>
              <a:gd name="connsiteX46" fmla="*/ 9086 w 419623"/>
              <a:gd name="connsiteY46" fmla="*/ 194703 h 442165"/>
              <a:gd name="connsiteX47" fmla="*/ 102350 w 419623"/>
              <a:gd name="connsiteY47" fmla="*/ 194703 h 442165"/>
              <a:gd name="connsiteX48" fmla="*/ 118164 w 419623"/>
              <a:gd name="connsiteY48" fmla="*/ 156482 h 442165"/>
              <a:gd name="connsiteX49" fmla="*/ 148377 w 419623"/>
              <a:gd name="connsiteY49" fmla="*/ 242210 h 442165"/>
              <a:gd name="connsiteX50" fmla="*/ 175899 w 419623"/>
              <a:gd name="connsiteY50" fmla="*/ 112340 h 442165"/>
              <a:gd name="connsiteX51" fmla="*/ 203151 w 419623"/>
              <a:gd name="connsiteY51" fmla="*/ 253111 h 442165"/>
              <a:gd name="connsiteX52" fmla="*/ 224415 w 419623"/>
              <a:gd name="connsiteY52" fmla="*/ 166441 h 442165"/>
              <a:gd name="connsiteX53" fmla="*/ 238681 w 419623"/>
              <a:gd name="connsiteY53" fmla="*/ 217246 h 442165"/>
              <a:gd name="connsiteX54" fmla="*/ 267346 w 419623"/>
              <a:gd name="connsiteY54" fmla="*/ 107495 h 442165"/>
              <a:gd name="connsiteX55" fmla="*/ 303145 w 419623"/>
              <a:gd name="connsiteY55" fmla="*/ 246113 h 442165"/>
              <a:gd name="connsiteX56" fmla="*/ 326427 w 419623"/>
              <a:gd name="connsiteY56" fmla="*/ 189858 h 442165"/>
              <a:gd name="connsiteX57" fmla="*/ 410406 w 419623"/>
              <a:gd name="connsiteY57" fmla="*/ 189858 h 442165"/>
              <a:gd name="connsiteX58" fmla="*/ 410406 w 419623"/>
              <a:gd name="connsiteY58" fmla="*/ 323161 h 4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19623" h="442165">
                <a:moveTo>
                  <a:pt x="381538" y="-170"/>
                </a:moveTo>
                <a:lnTo>
                  <a:pt x="25908" y="-170"/>
                </a:lnTo>
                <a:cubicBezTo>
                  <a:pt x="14132" y="-170"/>
                  <a:pt x="-66" y="14163"/>
                  <a:pt x="-66" y="31928"/>
                </a:cubicBezTo>
                <a:lnTo>
                  <a:pt x="-66" y="367573"/>
                </a:lnTo>
                <a:lnTo>
                  <a:pt x="157932" y="367573"/>
                </a:lnTo>
                <a:lnTo>
                  <a:pt x="157932" y="409562"/>
                </a:lnTo>
                <a:lnTo>
                  <a:pt x="115135" y="409562"/>
                </a:lnTo>
                <a:lnTo>
                  <a:pt x="115135" y="441996"/>
                </a:lnTo>
                <a:lnTo>
                  <a:pt x="299175" y="441996"/>
                </a:lnTo>
                <a:lnTo>
                  <a:pt x="299175" y="409562"/>
                </a:lnTo>
                <a:lnTo>
                  <a:pt x="261560" y="409562"/>
                </a:lnTo>
                <a:lnTo>
                  <a:pt x="261560" y="367505"/>
                </a:lnTo>
                <a:lnTo>
                  <a:pt x="419557" y="367505"/>
                </a:lnTo>
                <a:lnTo>
                  <a:pt x="419557" y="31726"/>
                </a:lnTo>
                <a:cubicBezTo>
                  <a:pt x="419557" y="12952"/>
                  <a:pt x="403946" y="-170"/>
                  <a:pt x="381538" y="-170"/>
                </a:cubicBezTo>
                <a:close/>
                <a:moveTo>
                  <a:pt x="25908" y="8981"/>
                </a:moveTo>
                <a:lnTo>
                  <a:pt x="381538" y="8981"/>
                </a:lnTo>
                <a:cubicBezTo>
                  <a:pt x="398832" y="8981"/>
                  <a:pt x="410406" y="18133"/>
                  <a:pt x="410406" y="31726"/>
                </a:cubicBezTo>
                <a:lnTo>
                  <a:pt x="410406" y="180774"/>
                </a:lnTo>
                <a:lnTo>
                  <a:pt x="320169" y="180774"/>
                </a:lnTo>
                <a:lnTo>
                  <a:pt x="305029" y="217380"/>
                </a:lnTo>
                <a:lnTo>
                  <a:pt x="267212" y="71091"/>
                </a:lnTo>
                <a:lnTo>
                  <a:pt x="238210" y="182254"/>
                </a:lnTo>
                <a:lnTo>
                  <a:pt x="223675" y="130575"/>
                </a:lnTo>
                <a:lnTo>
                  <a:pt x="204026" y="210382"/>
                </a:lnTo>
                <a:lnTo>
                  <a:pt x="176302" y="66380"/>
                </a:lnTo>
                <a:lnTo>
                  <a:pt x="146156" y="208633"/>
                </a:lnTo>
                <a:lnTo>
                  <a:pt x="118836" y="131046"/>
                </a:lnTo>
                <a:lnTo>
                  <a:pt x="96227" y="185686"/>
                </a:lnTo>
                <a:lnTo>
                  <a:pt x="8749" y="185686"/>
                </a:lnTo>
                <a:lnTo>
                  <a:pt x="8749" y="31928"/>
                </a:lnTo>
                <a:cubicBezTo>
                  <a:pt x="9086" y="18470"/>
                  <a:pt x="19987" y="8981"/>
                  <a:pt x="25908" y="8981"/>
                </a:cubicBezTo>
                <a:close/>
                <a:moveTo>
                  <a:pt x="290023" y="418780"/>
                </a:moveTo>
                <a:lnTo>
                  <a:pt x="290023" y="432911"/>
                </a:lnTo>
                <a:lnTo>
                  <a:pt x="124287" y="432911"/>
                </a:lnTo>
                <a:lnTo>
                  <a:pt x="124287" y="418780"/>
                </a:lnTo>
                <a:lnTo>
                  <a:pt x="290023" y="418780"/>
                </a:lnTo>
                <a:close/>
                <a:moveTo>
                  <a:pt x="252408" y="409562"/>
                </a:moveTo>
                <a:lnTo>
                  <a:pt x="167151" y="409562"/>
                </a:lnTo>
                <a:lnTo>
                  <a:pt x="167151" y="367505"/>
                </a:lnTo>
                <a:lnTo>
                  <a:pt x="252408" y="367505"/>
                </a:lnTo>
                <a:close/>
                <a:moveTo>
                  <a:pt x="410406" y="358354"/>
                </a:moveTo>
                <a:lnTo>
                  <a:pt x="9086" y="358354"/>
                </a:lnTo>
                <a:lnTo>
                  <a:pt x="9086" y="332312"/>
                </a:lnTo>
                <a:lnTo>
                  <a:pt x="410406" y="332312"/>
                </a:lnTo>
                <a:close/>
                <a:moveTo>
                  <a:pt x="9086" y="323094"/>
                </a:moveTo>
                <a:lnTo>
                  <a:pt x="9086" y="194703"/>
                </a:lnTo>
                <a:lnTo>
                  <a:pt x="102350" y="194703"/>
                </a:lnTo>
                <a:lnTo>
                  <a:pt x="118164" y="156482"/>
                </a:lnTo>
                <a:lnTo>
                  <a:pt x="148377" y="242210"/>
                </a:lnTo>
                <a:lnTo>
                  <a:pt x="175899" y="112340"/>
                </a:lnTo>
                <a:lnTo>
                  <a:pt x="203151" y="253111"/>
                </a:lnTo>
                <a:lnTo>
                  <a:pt x="224415" y="166441"/>
                </a:lnTo>
                <a:lnTo>
                  <a:pt x="238681" y="217246"/>
                </a:lnTo>
                <a:lnTo>
                  <a:pt x="267346" y="107495"/>
                </a:lnTo>
                <a:lnTo>
                  <a:pt x="303145" y="246113"/>
                </a:lnTo>
                <a:lnTo>
                  <a:pt x="326427" y="189858"/>
                </a:lnTo>
                <a:lnTo>
                  <a:pt x="410406" y="189858"/>
                </a:lnTo>
                <a:lnTo>
                  <a:pt x="410406" y="323161"/>
                </a:lnTo>
                <a:close/>
              </a:path>
            </a:pathLst>
          </a:custGeom>
          <a:solidFill>
            <a:schemeClr val="tx1"/>
          </a:solidFill>
          <a:ln w="6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E903C6-81D8-4D8F-FDF2-988A3CC96FA5}"/>
              </a:ext>
            </a:extLst>
          </p:cNvPr>
          <p:cNvSpPr txBox="1"/>
          <p:nvPr/>
        </p:nvSpPr>
        <p:spPr>
          <a:xfrm>
            <a:off x="7310970" y="4222629"/>
            <a:ext cx="11800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พฤตินัย</a:t>
            </a:r>
            <a:endParaRPr lang="en-US" sz="2000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D31EA1F-C3E2-AD91-E2F3-F0221DDCB476}"/>
              </a:ext>
            </a:extLst>
          </p:cNvPr>
          <p:cNvSpPr/>
          <p:nvPr/>
        </p:nvSpPr>
        <p:spPr>
          <a:xfrm>
            <a:off x="7455347" y="3790477"/>
            <a:ext cx="377219" cy="252916"/>
          </a:xfrm>
          <a:custGeom>
            <a:avLst/>
            <a:gdLst>
              <a:gd name="connsiteX0" fmla="*/ 139024 w 438181"/>
              <a:gd name="connsiteY0" fmla="*/ 293620 h 293790"/>
              <a:gd name="connsiteX1" fmla="*/ 84653 w 438181"/>
              <a:gd name="connsiteY1" fmla="*/ 135017 h 293790"/>
              <a:gd name="connsiteX2" fmla="*/ 61370 w 438181"/>
              <a:gd name="connsiteY2" fmla="*/ 205470 h 293790"/>
              <a:gd name="connsiteX3" fmla="*/ 4443 w 438181"/>
              <a:gd name="connsiteY3" fmla="*/ 205470 h 293790"/>
              <a:gd name="connsiteX4" fmla="*/ -66 w 438181"/>
              <a:gd name="connsiteY4" fmla="*/ 200961 h 293790"/>
              <a:gd name="connsiteX5" fmla="*/ 4443 w 438181"/>
              <a:gd name="connsiteY5" fmla="*/ 196385 h 293790"/>
              <a:gd name="connsiteX6" fmla="*/ 54507 w 438181"/>
              <a:gd name="connsiteY6" fmla="*/ 196385 h 293790"/>
              <a:gd name="connsiteX7" fmla="*/ 84451 w 438181"/>
              <a:gd name="connsiteY7" fmla="*/ 106754 h 293790"/>
              <a:gd name="connsiteX8" fmla="*/ 137005 w 438181"/>
              <a:gd name="connsiteY8" fmla="*/ 259302 h 293790"/>
              <a:gd name="connsiteX9" fmla="*/ 190837 w 438181"/>
              <a:gd name="connsiteY9" fmla="*/ -170 h 293790"/>
              <a:gd name="connsiteX10" fmla="*/ 231211 w 438181"/>
              <a:gd name="connsiteY10" fmla="*/ 212468 h 293790"/>
              <a:gd name="connsiteX11" fmla="*/ 273604 w 438181"/>
              <a:gd name="connsiteY11" fmla="*/ 116310 h 293790"/>
              <a:gd name="connsiteX12" fmla="*/ 314517 w 438181"/>
              <a:gd name="connsiteY12" fmla="*/ 262330 h 293790"/>
              <a:gd name="connsiteX13" fmla="*/ 346615 w 438181"/>
              <a:gd name="connsiteY13" fmla="*/ 183062 h 293790"/>
              <a:gd name="connsiteX14" fmla="*/ 434092 w 438181"/>
              <a:gd name="connsiteY14" fmla="*/ 183062 h 293790"/>
              <a:gd name="connsiteX15" fmla="*/ 438082 w 438181"/>
              <a:gd name="connsiteY15" fmla="*/ 188156 h 293790"/>
              <a:gd name="connsiteX16" fmla="*/ 434092 w 438181"/>
              <a:gd name="connsiteY16" fmla="*/ 192146 h 293790"/>
              <a:gd name="connsiteX17" fmla="*/ 352671 w 438181"/>
              <a:gd name="connsiteY17" fmla="*/ 192146 h 293790"/>
              <a:gd name="connsiteX18" fmla="*/ 312835 w 438181"/>
              <a:gd name="connsiteY18" fmla="*/ 290458 h 293790"/>
              <a:gd name="connsiteX19" fmla="*/ 271586 w 438181"/>
              <a:gd name="connsiteY19" fmla="*/ 143092 h 293790"/>
              <a:gd name="connsiteX20" fmla="*/ 227443 w 438181"/>
              <a:gd name="connsiteY20" fmla="*/ 242614 h 293790"/>
              <a:gd name="connsiteX21" fmla="*/ 190030 w 438181"/>
              <a:gd name="connsiteY21" fmla="*/ 46328 h 2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181" h="293790">
                <a:moveTo>
                  <a:pt x="139024" y="293620"/>
                </a:moveTo>
                <a:lnTo>
                  <a:pt x="84653" y="135017"/>
                </a:lnTo>
                <a:lnTo>
                  <a:pt x="61370" y="205470"/>
                </a:lnTo>
                <a:lnTo>
                  <a:pt x="4443" y="205470"/>
                </a:lnTo>
                <a:cubicBezTo>
                  <a:pt x="1953" y="205470"/>
                  <a:pt x="-66" y="203451"/>
                  <a:pt x="-66" y="200961"/>
                </a:cubicBezTo>
                <a:cubicBezTo>
                  <a:pt x="-66" y="198458"/>
                  <a:pt x="1939" y="196419"/>
                  <a:pt x="4443" y="196385"/>
                </a:cubicBezTo>
                <a:lnTo>
                  <a:pt x="54507" y="196385"/>
                </a:lnTo>
                <a:lnTo>
                  <a:pt x="84451" y="106754"/>
                </a:lnTo>
                <a:lnTo>
                  <a:pt x="137005" y="259302"/>
                </a:lnTo>
                <a:lnTo>
                  <a:pt x="190837" y="-170"/>
                </a:lnTo>
                <a:lnTo>
                  <a:pt x="231211" y="212468"/>
                </a:lnTo>
                <a:lnTo>
                  <a:pt x="273604" y="116310"/>
                </a:lnTo>
                <a:lnTo>
                  <a:pt x="314517" y="262330"/>
                </a:lnTo>
                <a:lnTo>
                  <a:pt x="346615" y="183062"/>
                </a:lnTo>
                <a:lnTo>
                  <a:pt x="434092" y="183062"/>
                </a:lnTo>
                <a:cubicBezTo>
                  <a:pt x="436602" y="183365"/>
                  <a:pt x="438385" y="185653"/>
                  <a:pt x="438082" y="188156"/>
                </a:cubicBezTo>
                <a:cubicBezTo>
                  <a:pt x="437827" y="190249"/>
                  <a:pt x="436178" y="191890"/>
                  <a:pt x="434092" y="192146"/>
                </a:cubicBezTo>
                <a:lnTo>
                  <a:pt x="352671" y="192146"/>
                </a:lnTo>
                <a:lnTo>
                  <a:pt x="312835" y="290458"/>
                </a:lnTo>
                <a:lnTo>
                  <a:pt x="271586" y="143092"/>
                </a:lnTo>
                <a:lnTo>
                  <a:pt x="227443" y="242614"/>
                </a:lnTo>
                <a:lnTo>
                  <a:pt x="190030" y="46328"/>
                </a:lnTo>
                <a:close/>
              </a:path>
            </a:pathLst>
          </a:custGeom>
          <a:solidFill>
            <a:schemeClr val="tx1"/>
          </a:solidFill>
          <a:ln w="6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6" name="รูปภาพ 5" descr="logo.jpg">
            <a:extLst>
              <a:ext uri="{FF2B5EF4-FFF2-40B4-BE49-F238E27FC236}">
                <a16:creationId xmlns:a16="http://schemas.microsoft.com/office/drawing/2014/main" id="{B025CC40-9684-A088-B6BC-96FD0A8B9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52" y="465418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C36AFAD-595E-F6CC-2C38-849E42EC08E7}"/>
              </a:ext>
            </a:extLst>
          </p:cNvPr>
          <p:cNvSpPr txBox="1"/>
          <p:nvPr/>
        </p:nvSpPr>
        <p:spPr>
          <a:xfrm>
            <a:off x="4804118" y="546410"/>
            <a:ext cx="457200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 มีหน้าที่ราชการที่จะต้องปฏิบัติ</a:t>
            </a:r>
          </a:p>
          <a:p>
            <a:pPr>
              <a:spcAft>
                <a:spcPts val="600"/>
              </a:spcAft>
            </a:pP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ปฏิบัติหรือละเว้นการปฏิบัติหน้าที่โดยม</a:t>
            </a:r>
            <a:r>
              <a:rPr lang="th-TH" sz="24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ิช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อบ</a:t>
            </a:r>
          </a:p>
          <a:p>
            <a:pPr>
              <a:spcAft>
                <a:spcPts val="600"/>
              </a:spcAft>
            </a:pP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เพื่อให้ตนเองหรือผู้อื่นได้ประโยชน์ที่มิควรได้</a:t>
            </a:r>
          </a:p>
          <a:p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เจตนาทุจริต (</a:t>
            </a:r>
            <a:r>
              <a:rPr lang="th-TH" sz="2400" b="1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เถย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จิต))</a:t>
            </a:r>
          </a:p>
        </p:txBody>
      </p:sp>
      <p:cxnSp>
        <p:nvCxnSpPr>
          <p:cNvPr id="57" name="Google Shape;1619;p83">
            <a:extLst>
              <a:ext uri="{FF2B5EF4-FFF2-40B4-BE49-F238E27FC236}">
                <a16:creationId xmlns:a16="http://schemas.microsoft.com/office/drawing/2014/main" id="{CFBC1992-6D54-5A75-6FC7-7A6D510ECE63}"/>
              </a:ext>
            </a:extLst>
          </p:cNvPr>
          <p:cNvCxnSpPr>
            <a:cxnSpLocks/>
          </p:cNvCxnSpPr>
          <p:nvPr/>
        </p:nvCxnSpPr>
        <p:spPr>
          <a:xfrm>
            <a:off x="4702628" y="236949"/>
            <a:ext cx="0" cy="233480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1619;p83">
            <a:extLst>
              <a:ext uri="{FF2B5EF4-FFF2-40B4-BE49-F238E27FC236}">
                <a16:creationId xmlns:a16="http://schemas.microsoft.com/office/drawing/2014/main" id="{E6B71178-9F3D-9971-4D07-FA6045DB88C5}"/>
              </a:ext>
            </a:extLst>
          </p:cNvPr>
          <p:cNvCxnSpPr>
            <a:cxnSpLocks/>
          </p:cNvCxnSpPr>
          <p:nvPr/>
        </p:nvCxnSpPr>
        <p:spPr>
          <a:xfrm flipV="1">
            <a:off x="229287" y="2558414"/>
            <a:ext cx="8680957" cy="1999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704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85 (2)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873149" y="1510845"/>
            <a:ext cx="7610277" cy="121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ละทิ้งหรือทอดทิ้งหน้าที่ราชการโดยไม่มีเหตุผลอันสมควรเป็นเหตุให้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เสียหายแก่ราชการอย่างร้ายแรง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AE701-7E7B-EBDA-8563-DF2AAC2BE7B7}"/>
              </a:ext>
            </a:extLst>
          </p:cNvPr>
          <p:cNvSpPr txBox="1"/>
          <p:nvPr/>
        </p:nvSpPr>
        <p:spPr>
          <a:xfrm>
            <a:off x="2103491" y="2805513"/>
            <a:ext cx="7751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2400" dirty="0">
                <a:cs typeface="+mj-cs"/>
              </a:rPr>
              <a:t>มีความเสียหายเกิดขึ้น 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sz="2400" dirty="0">
                <a:cs typeface="+mj-cs"/>
              </a:rPr>
              <a:t>ความเสียหายเป็นผลโดยตรงมาจากเหตุที่ละทิ้งหรือทอดทิ้งหน้าที่ราชการ</a:t>
            </a:r>
            <a:endParaRPr lang="en-US" sz="2400" dirty="0">
              <a:cs typeface="+mj-cs"/>
            </a:endParaRPr>
          </a:p>
        </p:txBody>
      </p:sp>
      <p:grpSp>
        <p:nvGrpSpPr>
          <p:cNvPr id="4" name="Google Shape;3821;p127">
            <a:extLst>
              <a:ext uri="{FF2B5EF4-FFF2-40B4-BE49-F238E27FC236}">
                <a16:creationId xmlns:a16="http://schemas.microsoft.com/office/drawing/2014/main" id="{C681EC1D-4D64-20CD-B1B7-F97A7046D417}"/>
              </a:ext>
            </a:extLst>
          </p:cNvPr>
          <p:cNvGrpSpPr/>
          <p:nvPr/>
        </p:nvGrpSpPr>
        <p:grpSpPr>
          <a:xfrm>
            <a:off x="378987" y="3609010"/>
            <a:ext cx="1207836" cy="1200811"/>
            <a:chOff x="3941681" y="3310251"/>
            <a:chExt cx="454943" cy="452297"/>
          </a:xfrm>
        </p:grpSpPr>
        <p:sp>
          <p:nvSpPr>
            <p:cNvPr id="6" name="Google Shape;3822;p127">
              <a:extLst>
                <a:ext uri="{FF2B5EF4-FFF2-40B4-BE49-F238E27FC236}">
                  <a16:creationId xmlns:a16="http://schemas.microsoft.com/office/drawing/2014/main" id="{C9839F86-18AF-57AB-DC70-722AA7179DFF}"/>
                </a:ext>
              </a:extLst>
            </p:cNvPr>
            <p:cNvSpPr/>
            <p:nvPr/>
          </p:nvSpPr>
          <p:spPr>
            <a:xfrm>
              <a:off x="4068828" y="3562566"/>
              <a:ext cx="75397" cy="75425"/>
            </a:xfrm>
            <a:custGeom>
              <a:avLst/>
              <a:gdLst/>
              <a:ahLst/>
              <a:cxnLst/>
              <a:rect l="l" t="t" r="r" b="b"/>
              <a:pathLst>
                <a:path w="2707" h="2708" extrusionOk="0">
                  <a:moveTo>
                    <a:pt x="1784" y="1"/>
                  </a:moveTo>
                  <a:lnTo>
                    <a:pt x="1" y="1783"/>
                  </a:lnTo>
                  <a:lnTo>
                    <a:pt x="924" y="2707"/>
                  </a:lnTo>
                  <a:lnTo>
                    <a:pt x="2707" y="924"/>
                  </a:lnTo>
                  <a:lnTo>
                    <a:pt x="17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23;p127">
              <a:extLst>
                <a:ext uri="{FF2B5EF4-FFF2-40B4-BE49-F238E27FC236}">
                  <a16:creationId xmlns:a16="http://schemas.microsoft.com/office/drawing/2014/main" id="{770049BE-EB82-B733-7DD1-24FB6B712DDD}"/>
                </a:ext>
              </a:extLst>
            </p:cNvPr>
            <p:cNvSpPr/>
            <p:nvPr/>
          </p:nvSpPr>
          <p:spPr>
            <a:xfrm>
              <a:off x="3952349" y="3609024"/>
              <a:ext cx="139068" cy="153523"/>
            </a:xfrm>
            <a:custGeom>
              <a:avLst/>
              <a:gdLst/>
              <a:ahLst/>
              <a:cxnLst/>
              <a:rect l="l" t="t" r="r" b="b"/>
              <a:pathLst>
                <a:path w="4993" h="5512" extrusionOk="0">
                  <a:moveTo>
                    <a:pt x="4299" y="1"/>
                  </a:moveTo>
                  <a:lnTo>
                    <a:pt x="0" y="5224"/>
                  </a:lnTo>
                  <a:cubicBezTo>
                    <a:pt x="191" y="5416"/>
                    <a:pt x="442" y="5511"/>
                    <a:pt x="693" y="5511"/>
                  </a:cubicBezTo>
                  <a:cubicBezTo>
                    <a:pt x="944" y="5511"/>
                    <a:pt x="1195" y="5416"/>
                    <a:pt x="1386" y="5224"/>
                  </a:cubicBezTo>
                  <a:lnTo>
                    <a:pt x="4993" y="1618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24;p127">
              <a:extLst>
                <a:ext uri="{FF2B5EF4-FFF2-40B4-BE49-F238E27FC236}">
                  <a16:creationId xmlns:a16="http://schemas.microsoft.com/office/drawing/2014/main" id="{883DA85C-01C6-4805-4D4D-44D282AF3705}"/>
                </a:ext>
              </a:extLst>
            </p:cNvPr>
            <p:cNvSpPr/>
            <p:nvPr/>
          </p:nvSpPr>
          <p:spPr>
            <a:xfrm>
              <a:off x="3941681" y="3615458"/>
              <a:ext cx="143301" cy="139095"/>
            </a:xfrm>
            <a:custGeom>
              <a:avLst/>
              <a:gdLst/>
              <a:ahLst/>
              <a:cxnLst/>
              <a:rect l="l" t="t" r="r" b="b"/>
              <a:pathLst>
                <a:path w="5145" h="4994" extrusionOk="0">
                  <a:moveTo>
                    <a:pt x="3990" y="1"/>
                  </a:moveTo>
                  <a:lnTo>
                    <a:pt x="383" y="3607"/>
                  </a:lnTo>
                  <a:cubicBezTo>
                    <a:pt x="0" y="3990"/>
                    <a:pt x="0" y="4611"/>
                    <a:pt x="383" y="4993"/>
                  </a:cubicBezTo>
                  <a:lnTo>
                    <a:pt x="5145" y="231"/>
                  </a:lnTo>
                  <a:lnTo>
                    <a:pt x="3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25;p127">
              <a:extLst>
                <a:ext uri="{FF2B5EF4-FFF2-40B4-BE49-F238E27FC236}">
                  <a16:creationId xmlns:a16="http://schemas.microsoft.com/office/drawing/2014/main" id="{06AC1D4E-91EE-8B01-B650-488903B192C6}"/>
                </a:ext>
              </a:extLst>
            </p:cNvPr>
            <p:cNvSpPr/>
            <p:nvPr/>
          </p:nvSpPr>
          <p:spPr>
            <a:xfrm>
              <a:off x="4072087" y="3615458"/>
              <a:ext cx="38631" cy="38631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694" y="1"/>
                  </a:moveTo>
                  <a:lnTo>
                    <a:pt x="116" y="116"/>
                  </a:lnTo>
                  <a:lnTo>
                    <a:pt x="0" y="694"/>
                  </a:lnTo>
                  <a:lnTo>
                    <a:pt x="694" y="1387"/>
                  </a:lnTo>
                  <a:lnTo>
                    <a:pt x="1386" y="69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26;p127">
              <a:extLst>
                <a:ext uri="{FF2B5EF4-FFF2-40B4-BE49-F238E27FC236}">
                  <a16:creationId xmlns:a16="http://schemas.microsoft.com/office/drawing/2014/main" id="{3BD2B922-4A04-36C7-BE97-E6B2A3C014DA}"/>
                </a:ext>
              </a:extLst>
            </p:cNvPr>
            <p:cNvSpPr/>
            <p:nvPr/>
          </p:nvSpPr>
          <p:spPr>
            <a:xfrm>
              <a:off x="4052729" y="3596129"/>
              <a:ext cx="38631" cy="38631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694" y="1"/>
                  </a:moveTo>
                  <a:lnTo>
                    <a:pt x="0" y="695"/>
                  </a:lnTo>
                  <a:lnTo>
                    <a:pt x="694" y="1387"/>
                  </a:lnTo>
                  <a:lnTo>
                    <a:pt x="1386" y="69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27;p127">
              <a:extLst>
                <a:ext uri="{FF2B5EF4-FFF2-40B4-BE49-F238E27FC236}">
                  <a16:creationId xmlns:a16="http://schemas.microsoft.com/office/drawing/2014/main" id="{48E14233-0C92-A374-5A89-139152B2D6AE}"/>
                </a:ext>
              </a:extLst>
            </p:cNvPr>
            <p:cNvSpPr/>
            <p:nvPr/>
          </p:nvSpPr>
          <p:spPr>
            <a:xfrm>
              <a:off x="4069023" y="3310251"/>
              <a:ext cx="327601" cy="327601"/>
            </a:xfrm>
            <a:custGeom>
              <a:avLst/>
              <a:gdLst/>
              <a:ahLst/>
              <a:cxnLst/>
              <a:rect l="l" t="t" r="r" b="b"/>
              <a:pathLst>
                <a:path w="11762" h="11762" extrusionOk="0">
                  <a:moveTo>
                    <a:pt x="5881" y="0"/>
                  </a:moveTo>
                  <a:cubicBezTo>
                    <a:pt x="2633" y="0"/>
                    <a:pt x="1" y="2633"/>
                    <a:pt x="1" y="5881"/>
                  </a:cubicBezTo>
                  <a:cubicBezTo>
                    <a:pt x="1" y="9129"/>
                    <a:pt x="2633" y="11762"/>
                    <a:pt x="5881" y="11762"/>
                  </a:cubicBezTo>
                  <a:cubicBezTo>
                    <a:pt x="9130" y="11762"/>
                    <a:pt x="11762" y="9129"/>
                    <a:pt x="11762" y="5881"/>
                  </a:cubicBezTo>
                  <a:cubicBezTo>
                    <a:pt x="11762" y="4321"/>
                    <a:pt x="11142" y="2826"/>
                    <a:pt x="10039" y="1723"/>
                  </a:cubicBezTo>
                  <a:cubicBezTo>
                    <a:pt x="8936" y="620"/>
                    <a:pt x="7441" y="0"/>
                    <a:pt x="58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28;p127">
              <a:extLst>
                <a:ext uri="{FF2B5EF4-FFF2-40B4-BE49-F238E27FC236}">
                  <a16:creationId xmlns:a16="http://schemas.microsoft.com/office/drawing/2014/main" id="{7FCB05E7-EC2F-16D8-AAAC-A39E1593C5DF}"/>
                </a:ext>
              </a:extLst>
            </p:cNvPr>
            <p:cNvSpPr/>
            <p:nvPr/>
          </p:nvSpPr>
          <p:spPr>
            <a:xfrm>
              <a:off x="4136287" y="3377514"/>
              <a:ext cx="246300" cy="232986"/>
            </a:xfrm>
            <a:custGeom>
              <a:avLst/>
              <a:gdLst/>
              <a:ahLst/>
              <a:cxnLst/>
              <a:rect l="l" t="t" r="r" b="b"/>
              <a:pathLst>
                <a:path w="8843" h="8365" extrusionOk="0">
                  <a:moveTo>
                    <a:pt x="6932" y="0"/>
                  </a:moveTo>
                  <a:lnTo>
                    <a:pt x="1" y="6932"/>
                  </a:lnTo>
                  <a:cubicBezTo>
                    <a:pt x="956" y="7887"/>
                    <a:pt x="2211" y="8365"/>
                    <a:pt x="3466" y="8365"/>
                  </a:cubicBezTo>
                  <a:cubicBezTo>
                    <a:pt x="4722" y="8365"/>
                    <a:pt x="5977" y="7887"/>
                    <a:pt x="6932" y="6932"/>
                  </a:cubicBezTo>
                  <a:cubicBezTo>
                    <a:pt x="8843" y="5021"/>
                    <a:pt x="8843" y="1911"/>
                    <a:pt x="6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9;p127">
              <a:extLst>
                <a:ext uri="{FF2B5EF4-FFF2-40B4-BE49-F238E27FC236}">
                  <a16:creationId xmlns:a16="http://schemas.microsoft.com/office/drawing/2014/main" id="{D6CB0001-9773-3EFB-DA4F-46FA554C7377}"/>
                </a:ext>
              </a:extLst>
            </p:cNvPr>
            <p:cNvSpPr/>
            <p:nvPr/>
          </p:nvSpPr>
          <p:spPr>
            <a:xfrm>
              <a:off x="4083061" y="3337602"/>
              <a:ext cx="288886" cy="260003"/>
            </a:xfrm>
            <a:custGeom>
              <a:avLst/>
              <a:gdLst/>
              <a:ahLst/>
              <a:cxnLst/>
              <a:rect l="l" t="t" r="r" b="b"/>
              <a:pathLst>
                <a:path w="10372" h="9335" extrusionOk="0">
                  <a:moveTo>
                    <a:pt x="5377" y="0"/>
                  </a:moveTo>
                  <a:cubicBezTo>
                    <a:pt x="4122" y="0"/>
                    <a:pt x="2867" y="478"/>
                    <a:pt x="1912" y="1433"/>
                  </a:cubicBezTo>
                  <a:cubicBezTo>
                    <a:pt x="1" y="3344"/>
                    <a:pt x="1" y="6454"/>
                    <a:pt x="1912" y="8365"/>
                  </a:cubicBezTo>
                  <a:cubicBezTo>
                    <a:pt x="2565" y="9018"/>
                    <a:pt x="3450" y="9335"/>
                    <a:pt x="4398" y="9335"/>
                  </a:cubicBezTo>
                  <a:cubicBezTo>
                    <a:pt x="5670" y="9335"/>
                    <a:pt x="7055" y="8765"/>
                    <a:pt x="8149" y="7671"/>
                  </a:cubicBezTo>
                  <a:cubicBezTo>
                    <a:pt x="10060" y="5760"/>
                    <a:pt x="10371" y="2963"/>
                    <a:pt x="8843" y="1433"/>
                  </a:cubicBezTo>
                  <a:cubicBezTo>
                    <a:pt x="7888" y="478"/>
                    <a:pt x="6633" y="0"/>
                    <a:pt x="5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213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495762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85 (3)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873149" y="1510845"/>
            <a:ext cx="7610277" cy="1776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ละทิ้งหน้าที่ราชการติดต่อในคราวเดียวกันเป็นเวลาเกินสิบห้าวัน</a:t>
            </a:r>
            <a:b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</a:b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โดยไม่มีเหตุอันสมควร</a:t>
            </a:r>
            <a:r>
              <a:rPr kumimoji="0" lang="th-TH" sz="3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หร</a:t>
            </a:r>
            <a:r>
              <a:rPr lang="th-TH" sz="3200" i="1" kern="1200" dirty="0">
                <a:solidFill>
                  <a:schemeClr val="tx1"/>
                </a:solidFill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ื</a:t>
            </a: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อโดยมีพฤติการณ์อันแสดงถึงความจงใจไม่ปฏิบัติตามระเบียบของทางราชการ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839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168AAE19-EE71-3C78-1FF8-EDFF800E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5" y="144326"/>
            <a:ext cx="8768340" cy="490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DA6BA989-7F90-DE66-9D79-CF278B3C2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6008389" y="2216332"/>
            <a:ext cx="357813" cy="3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F8562-5556-4612-AB32-0149F85D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2240794" y="2240059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EB3FE0E-93B0-3F12-0A6F-BED2666BA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3535063" y="2218676"/>
            <a:ext cx="357813" cy="3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6D63ACC-E622-4D32-1C5F-0CAFCD7E1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7275577" y="2240059"/>
            <a:ext cx="356628" cy="3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9C61C-616B-11D0-7419-D04949AB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4770138" y="2218676"/>
            <a:ext cx="357813" cy="3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DC41E41B-A4D2-A633-3BB4-BC0FD996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8514604" y="2217503"/>
            <a:ext cx="356629" cy="3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E4652A7E-EE6E-6B12-C1D9-23B6C656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1006795" y="3002050"/>
            <a:ext cx="356635" cy="35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5A8236-88E7-6440-2280-B402BF260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2280741" y="3003218"/>
            <a:ext cx="356636" cy="35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3D12F57-4B36-5AD9-C2AE-FC2C524E9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3545364" y="3000881"/>
            <a:ext cx="347512" cy="34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AA6887A4-BA30-3398-FE91-2029807D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4743789" y="3012224"/>
            <a:ext cx="347512" cy="34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0081AF56-3059-2B2A-40A3-314BA520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6037200" y="2991883"/>
            <a:ext cx="356631" cy="35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12F66195-6591-D49F-A57F-3360CB51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7275577" y="3002053"/>
            <a:ext cx="357816" cy="35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CE09BF7C-1D0E-E7EF-898A-D9E4BCFF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8514606" y="3002056"/>
            <a:ext cx="356630" cy="35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C91FB51-B2E3-1C80-351B-356455ED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1006795" y="3759290"/>
            <a:ext cx="356635" cy="35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78E56227-64FE-EAD0-DC44-BD483836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2280741" y="3758118"/>
            <a:ext cx="356636" cy="35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C1E35B19-422A-3085-5AAB-82C7EF8E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3479166" y="3756946"/>
            <a:ext cx="359007" cy="35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7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168AAE19-EE71-3C78-1FF8-EDFF800E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5" y="144326"/>
            <a:ext cx="8768340" cy="490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DA6BA989-7F90-DE66-9D79-CF278B3C2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6008389" y="2216332"/>
            <a:ext cx="357813" cy="3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F8562-5556-4612-AB32-0149F85DA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2240794" y="2240059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EB3FE0E-93B0-3F12-0A6F-BED2666BA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3535063" y="2218676"/>
            <a:ext cx="357813" cy="3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6D63ACC-E622-4D32-1C5F-0CAFCD7E1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7275577" y="2240059"/>
            <a:ext cx="356628" cy="3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9C61C-616B-11D0-7419-D04949AB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4770138" y="2218676"/>
            <a:ext cx="357813" cy="3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DC41E41B-A4D2-A633-3BB4-BC0FD996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8514604" y="2217503"/>
            <a:ext cx="356629" cy="3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E4652A7E-EE6E-6B12-C1D9-23B6C656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1006795" y="3002050"/>
            <a:ext cx="356635" cy="35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5A8236-88E7-6440-2280-B402BF260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2280741" y="3003218"/>
            <a:ext cx="356636" cy="35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3D12F57-4B36-5AD9-C2AE-FC2C524E9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3545364" y="3000881"/>
            <a:ext cx="347512" cy="34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AA6887A4-BA30-3398-FE91-2029807D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4743789" y="3012224"/>
            <a:ext cx="347512" cy="34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0081AF56-3059-2B2A-40A3-314BA520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6037200" y="2991883"/>
            <a:ext cx="356631" cy="35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12F66195-6591-D49F-A57F-3360CB51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7275577" y="3002053"/>
            <a:ext cx="357816" cy="35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CE09BF7C-1D0E-E7EF-898A-D9E4BCFF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8514606" y="3002056"/>
            <a:ext cx="356630" cy="35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C91FB51-B2E3-1C80-351B-356455ED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1006795" y="3759290"/>
            <a:ext cx="356635" cy="35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4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71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915" name="Google Shape;915;p71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1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CCACBA-BC56-7A13-C0B4-AA9E96937F9E}"/>
              </a:ext>
            </a:extLst>
          </p:cNvPr>
          <p:cNvSpPr txBox="1"/>
          <p:nvPr/>
        </p:nvSpPr>
        <p:spPr>
          <a:xfrm>
            <a:off x="589299" y="339752"/>
            <a:ext cx="2093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กรณีศึกษา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7CFEB-C9C3-E8D9-9F34-E2E8088E198A}"/>
              </a:ext>
            </a:extLst>
          </p:cNvPr>
          <p:cNvSpPr txBox="1"/>
          <p:nvPr/>
        </p:nvSpPr>
        <p:spPr>
          <a:xfrm>
            <a:off x="561212" y="1276180"/>
            <a:ext cx="824329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228600"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อาทิจ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เจ้าหน้าที่เกษตรอำเภอ ได้ขาดราชการเพื่อไปปลูกข้าวโพดให้น้องณี ตั้งแต่วันศุกร์ที่  3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พฤษภาคม 2567 และได้กลับมาทำงาน ในวันจันทร์  ที่ 13 พฤษภาคม 2567  ต่อมาในวันพุธที่ 15 พฤษภาคม 2567 อาทิจ ก็ได้ขาดราชการไป และไม่กลับมาทำงานอีกเลยจนถึงปัจจุบัน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 defTabSz="914400">
              <a:defRPr/>
            </a:pP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alt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ท่านคิดว่า..... กรณีดังกล่าว อาทิจ จะกระทำผิดวินัยฐานใด อย่างไร เพราะเหตุใด</a:t>
            </a:r>
            <a:endParaRPr lang="th-TH" sz="2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 defTabSz="914400">
              <a:defRPr/>
            </a:pP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" name="รูปภาพ 5" descr="logo.jpg">
            <a:extLst>
              <a:ext uri="{FF2B5EF4-FFF2-40B4-BE49-F238E27FC236}">
                <a16:creationId xmlns:a16="http://schemas.microsoft.com/office/drawing/2014/main" id="{9C4C1A9C-A0A9-BD50-B983-BF48C0A26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54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C73868D-E1B5-58FF-DD6C-5A57DAC28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0" y="351060"/>
            <a:ext cx="8621712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A1AA7-093B-CFF5-0FC9-C66454D3A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1003285" y="2244288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21D0C-BF06-0A2F-FD02-93E75F1C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3451973" y="2226738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87376E-D6FD-4586-3DCF-2A9CFB7E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4663152" y="2240059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A698D4-C060-26D5-0AAC-DD57BDC2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5913211" y="2240059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D8FBE2-2B86-8AE2-758A-770DA2A1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7163270" y="2227597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8CAFDD-96AC-AA82-6773-B01042E3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8394589" y="2240059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7A4CCB-07F4-A17E-E8B4-76036BE2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1038782" y="2997475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oogle Shape;3492;p127">
            <a:extLst>
              <a:ext uri="{FF2B5EF4-FFF2-40B4-BE49-F238E27FC236}">
                <a16:creationId xmlns:a16="http://schemas.microsoft.com/office/drawing/2014/main" id="{BADBAD8A-069B-E6BB-408C-20EEF08212C1}"/>
              </a:ext>
            </a:extLst>
          </p:cNvPr>
          <p:cNvGrpSpPr/>
          <p:nvPr/>
        </p:nvGrpSpPr>
        <p:grpSpPr>
          <a:xfrm>
            <a:off x="2120909" y="2876869"/>
            <a:ext cx="454915" cy="452297"/>
            <a:chOff x="6996571" y="2597895"/>
            <a:chExt cx="454915" cy="452297"/>
          </a:xfrm>
        </p:grpSpPr>
        <p:sp>
          <p:nvSpPr>
            <p:cNvPr id="16" name="Google Shape;3493;p127">
              <a:extLst>
                <a:ext uri="{FF2B5EF4-FFF2-40B4-BE49-F238E27FC236}">
                  <a16:creationId xmlns:a16="http://schemas.microsoft.com/office/drawing/2014/main" id="{48964D27-2EF0-B547-3203-3637E9D9EC9D}"/>
                </a:ext>
              </a:extLst>
            </p:cNvPr>
            <p:cNvSpPr/>
            <p:nvPr/>
          </p:nvSpPr>
          <p:spPr>
            <a:xfrm>
              <a:off x="6996571" y="3006491"/>
              <a:ext cx="44341" cy="43701"/>
            </a:xfrm>
            <a:custGeom>
              <a:avLst/>
              <a:gdLst/>
              <a:ahLst/>
              <a:cxnLst/>
              <a:rect l="l" t="t" r="r" b="b"/>
              <a:pathLst>
                <a:path w="1592" h="1569" extrusionOk="0">
                  <a:moveTo>
                    <a:pt x="1250" y="0"/>
                  </a:moveTo>
                  <a:lnTo>
                    <a:pt x="94" y="1157"/>
                  </a:lnTo>
                  <a:cubicBezTo>
                    <a:pt x="0" y="1252"/>
                    <a:pt x="0" y="1403"/>
                    <a:pt x="94" y="1498"/>
                  </a:cubicBezTo>
                  <a:cubicBezTo>
                    <a:pt x="141" y="1546"/>
                    <a:pt x="203" y="1569"/>
                    <a:pt x="265" y="1569"/>
                  </a:cubicBezTo>
                  <a:cubicBezTo>
                    <a:pt x="327" y="1569"/>
                    <a:pt x="389" y="1546"/>
                    <a:pt x="436" y="1498"/>
                  </a:cubicBezTo>
                  <a:lnTo>
                    <a:pt x="1592" y="34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94;p127">
              <a:extLst>
                <a:ext uri="{FF2B5EF4-FFF2-40B4-BE49-F238E27FC236}">
                  <a16:creationId xmlns:a16="http://schemas.microsoft.com/office/drawing/2014/main" id="{9016D833-7438-A36A-A02C-9F545FB9C95C}"/>
                </a:ext>
              </a:extLst>
            </p:cNvPr>
            <p:cNvSpPr/>
            <p:nvPr/>
          </p:nvSpPr>
          <p:spPr>
            <a:xfrm>
              <a:off x="7352164" y="2597895"/>
              <a:ext cx="99322" cy="97400"/>
            </a:xfrm>
            <a:custGeom>
              <a:avLst/>
              <a:gdLst/>
              <a:ahLst/>
              <a:cxnLst/>
              <a:rect l="l" t="t" r="r" b="b"/>
              <a:pathLst>
                <a:path w="3566" h="3497" extrusionOk="0">
                  <a:moveTo>
                    <a:pt x="2771" y="0"/>
                  </a:moveTo>
                  <a:cubicBezTo>
                    <a:pt x="2586" y="0"/>
                    <a:pt x="2400" y="71"/>
                    <a:pt x="2259" y="213"/>
                  </a:cubicBezTo>
                  <a:lnTo>
                    <a:pt x="0" y="2472"/>
                  </a:lnTo>
                  <a:lnTo>
                    <a:pt x="1024" y="3496"/>
                  </a:lnTo>
                  <a:lnTo>
                    <a:pt x="3283" y="1237"/>
                  </a:lnTo>
                  <a:cubicBezTo>
                    <a:pt x="3566" y="954"/>
                    <a:pt x="3566" y="496"/>
                    <a:pt x="3283" y="213"/>
                  </a:cubicBezTo>
                  <a:cubicBezTo>
                    <a:pt x="3142" y="71"/>
                    <a:pt x="2956" y="0"/>
                    <a:pt x="2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95;p127">
              <a:extLst>
                <a:ext uri="{FF2B5EF4-FFF2-40B4-BE49-F238E27FC236}">
                  <a16:creationId xmlns:a16="http://schemas.microsoft.com/office/drawing/2014/main" id="{90C1B963-B600-4461-93D5-F8802C77C21D}"/>
                </a:ext>
              </a:extLst>
            </p:cNvPr>
            <p:cNvSpPr/>
            <p:nvPr/>
          </p:nvSpPr>
          <p:spPr>
            <a:xfrm>
              <a:off x="7167836" y="2654519"/>
              <a:ext cx="254628" cy="215550"/>
            </a:xfrm>
            <a:custGeom>
              <a:avLst/>
              <a:gdLst/>
              <a:ahLst/>
              <a:cxnLst/>
              <a:rect l="l" t="t" r="r" b="b"/>
              <a:pathLst>
                <a:path w="9142" h="7739" extrusionOk="0">
                  <a:moveTo>
                    <a:pt x="7397" y="0"/>
                  </a:moveTo>
                  <a:lnTo>
                    <a:pt x="0" y="6942"/>
                  </a:lnTo>
                  <a:lnTo>
                    <a:pt x="2390" y="7738"/>
                  </a:lnTo>
                  <a:lnTo>
                    <a:pt x="9048" y="1082"/>
                  </a:lnTo>
                  <a:cubicBezTo>
                    <a:pt x="9141" y="987"/>
                    <a:pt x="9141" y="835"/>
                    <a:pt x="9048" y="740"/>
                  </a:cubicBezTo>
                  <a:lnTo>
                    <a:pt x="8535" y="228"/>
                  </a:lnTo>
                  <a:lnTo>
                    <a:pt x="73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496;p127">
              <a:extLst>
                <a:ext uri="{FF2B5EF4-FFF2-40B4-BE49-F238E27FC236}">
                  <a16:creationId xmlns:a16="http://schemas.microsoft.com/office/drawing/2014/main" id="{7CDA3895-F787-031C-8A9C-2DF4A7134DB4}"/>
                </a:ext>
              </a:extLst>
            </p:cNvPr>
            <p:cNvSpPr/>
            <p:nvPr/>
          </p:nvSpPr>
          <p:spPr>
            <a:xfrm>
              <a:off x="7177334" y="2632321"/>
              <a:ext cx="228251" cy="240924"/>
            </a:xfrm>
            <a:custGeom>
              <a:avLst/>
              <a:gdLst/>
              <a:ahLst/>
              <a:cxnLst/>
              <a:rect l="l" t="t" r="r" b="b"/>
              <a:pathLst>
                <a:path w="8195" h="8650" extrusionOk="0">
                  <a:moveTo>
                    <a:pt x="6487" y="1"/>
                  </a:moveTo>
                  <a:lnTo>
                    <a:pt x="1" y="6487"/>
                  </a:lnTo>
                  <a:lnTo>
                    <a:pt x="570" y="8650"/>
                  </a:lnTo>
                  <a:lnTo>
                    <a:pt x="8194" y="1025"/>
                  </a:lnTo>
                  <a:lnTo>
                    <a:pt x="7341" y="172"/>
                  </a:lnTo>
                  <a:lnTo>
                    <a:pt x="64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97;p127">
              <a:extLst>
                <a:ext uri="{FF2B5EF4-FFF2-40B4-BE49-F238E27FC236}">
                  <a16:creationId xmlns:a16="http://schemas.microsoft.com/office/drawing/2014/main" id="{3B45C38A-545E-AEFB-CD16-8389B392FC55}"/>
                </a:ext>
              </a:extLst>
            </p:cNvPr>
            <p:cNvSpPr/>
            <p:nvPr/>
          </p:nvSpPr>
          <p:spPr>
            <a:xfrm>
              <a:off x="7216913" y="2611348"/>
              <a:ext cx="164915" cy="160040"/>
            </a:xfrm>
            <a:custGeom>
              <a:avLst/>
              <a:gdLst/>
              <a:ahLst/>
              <a:cxnLst/>
              <a:rect l="l" t="t" r="r" b="b"/>
              <a:pathLst>
                <a:path w="5921" h="5746" extrusionOk="0">
                  <a:moveTo>
                    <a:pt x="4895" y="1"/>
                  </a:moveTo>
                  <a:cubicBezTo>
                    <a:pt x="4834" y="1"/>
                    <a:pt x="4772" y="24"/>
                    <a:pt x="4725" y="71"/>
                  </a:cubicBezTo>
                  <a:lnTo>
                    <a:pt x="299" y="4497"/>
                  </a:lnTo>
                  <a:cubicBezTo>
                    <a:pt x="22" y="4774"/>
                    <a:pt x="1" y="5227"/>
                    <a:pt x="268" y="5514"/>
                  </a:cubicBezTo>
                  <a:cubicBezTo>
                    <a:pt x="412" y="5669"/>
                    <a:pt x="606" y="5746"/>
                    <a:pt x="799" y="5746"/>
                  </a:cubicBezTo>
                  <a:cubicBezTo>
                    <a:pt x="985" y="5746"/>
                    <a:pt x="1170" y="5675"/>
                    <a:pt x="1312" y="5534"/>
                  </a:cubicBezTo>
                  <a:lnTo>
                    <a:pt x="5920" y="925"/>
                  </a:lnTo>
                  <a:lnTo>
                    <a:pt x="5066" y="71"/>
                  </a:lnTo>
                  <a:cubicBezTo>
                    <a:pt x="5019" y="24"/>
                    <a:pt x="4957" y="1"/>
                    <a:pt x="4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98;p127">
              <a:extLst>
                <a:ext uri="{FF2B5EF4-FFF2-40B4-BE49-F238E27FC236}">
                  <a16:creationId xmlns:a16="http://schemas.microsoft.com/office/drawing/2014/main" id="{60A09A4B-D8E6-290E-65F7-34CD65A20533}"/>
                </a:ext>
              </a:extLst>
            </p:cNvPr>
            <p:cNvSpPr/>
            <p:nvPr/>
          </p:nvSpPr>
          <p:spPr>
            <a:xfrm>
              <a:off x="7042305" y="2844696"/>
              <a:ext cx="192099" cy="146504"/>
            </a:xfrm>
            <a:custGeom>
              <a:avLst/>
              <a:gdLst/>
              <a:ahLst/>
              <a:cxnLst/>
              <a:rect l="l" t="t" r="r" b="b"/>
              <a:pathLst>
                <a:path w="6897" h="5260" extrusionOk="0">
                  <a:moveTo>
                    <a:pt x="5077" y="1"/>
                  </a:moveTo>
                  <a:lnTo>
                    <a:pt x="1" y="5076"/>
                  </a:lnTo>
                  <a:lnTo>
                    <a:pt x="2549" y="5259"/>
                  </a:lnTo>
                  <a:lnTo>
                    <a:pt x="6897" y="910"/>
                  </a:lnTo>
                  <a:lnTo>
                    <a:pt x="6214" y="228"/>
                  </a:lnTo>
                  <a:lnTo>
                    <a:pt x="50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99;p127">
              <a:extLst>
                <a:ext uri="{FF2B5EF4-FFF2-40B4-BE49-F238E27FC236}">
                  <a16:creationId xmlns:a16="http://schemas.microsoft.com/office/drawing/2014/main" id="{4F012859-93FC-8D4F-FEC0-19C2A2B872DD}"/>
                </a:ext>
              </a:extLst>
            </p:cNvPr>
            <p:cNvSpPr/>
            <p:nvPr/>
          </p:nvSpPr>
          <p:spPr>
            <a:xfrm>
              <a:off x="7056259" y="2813000"/>
              <a:ext cx="159149" cy="192099"/>
            </a:xfrm>
            <a:custGeom>
              <a:avLst/>
              <a:gdLst/>
              <a:ahLst/>
              <a:cxnLst/>
              <a:rect l="l" t="t" r="r" b="b"/>
              <a:pathLst>
                <a:path w="5714" h="6897" extrusionOk="0">
                  <a:moveTo>
                    <a:pt x="4348" y="0"/>
                  </a:moveTo>
                  <a:lnTo>
                    <a:pt x="0" y="4348"/>
                  </a:lnTo>
                  <a:lnTo>
                    <a:pt x="182" y="6896"/>
                  </a:lnTo>
                  <a:lnTo>
                    <a:pt x="5713" y="1366"/>
                  </a:lnTo>
                  <a:lnTo>
                    <a:pt x="43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00;p127">
              <a:extLst>
                <a:ext uri="{FF2B5EF4-FFF2-40B4-BE49-F238E27FC236}">
                  <a16:creationId xmlns:a16="http://schemas.microsoft.com/office/drawing/2014/main" id="{C4994A5E-1F29-F6F6-2B66-C82D8A2DE9B3}"/>
                </a:ext>
              </a:extLst>
            </p:cNvPr>
            <p:cNvSpPr/>
            <p:nvPr/>
          </p:nvSpPr>
          <p:spPr>
            <a:xfrm>
              <a:off x="7018213" y="2965799"/>
              <a:ext cx="95116" cy="75815"/>
            </a:xfrm>
            <a:custGeom>
              <a:avLst/>
              <a:gdLst/>
              <a:ahLst/>
              <a:cxnLst/>
              <a:rect l="l" t="t" r="r" b="b"/>
              <a:pathLst>
                <a:path w="3415" h="2722" extrusionOk="0">
                  <a:moveTo>
                    <a:pt x="1593" y="0"/>
                  </a:moveTo>
                  <a:lnTo>
                    <a:pt x="1" y="2277"/>
                  </a:lnTo>
                  <a:lnTo>
                    <a:pt x="375" y="2651"/>
                  </a:lnTo>
                  <a:cubicBezTo>
                    <a:pt x="421" y="2697"/>
                    <a:pt x="483" y="2721"/>
                    <a:pt x="545" y="2721"/>
                  </a:cubicBezTo>
                  <a:cubicBezTo>
                    <a:pt x="590" y="2721"/>
                    <a:pt x="636" y="2708"/>
                    <a:pt x="676" y="2682"/>
                  </a:cubicBezTo>
                  <a:lnTo>
                    <a:pt x="3414" y="911"/>
                  </a:lnTo>
                  <a:lnTo>
                    <a:pt x="2731" y="228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01;p127">
              <a:extLst>
                <a:ext uri="{FF2B5EF4-FFF2-40B4-BE49-F238E27FC236}">
                  <a16:creationId xmlns:a16="http://schemas.microsoft.com/office/drawing/2014/main" id="{AE6F0D20-77CD-44EF-E216-E0359A6F44C8}"/>
                </a:ext>
              </a:extLst>
            </p:cNvPr>
            <p:cNvSpPr/>
            <p:nvPr/>
          </p:nvSpPr>
          <p:spPr>
            <a:xfrm>
              <a:off x="7005150" y="2934075"/>
              <a:ext cx="89156" cy="95144"/>
            </a:xfrm>
            <a:custGeom>
              <a:avLst/>
              <a:gdLst/>
              <a:ahLst/>
              <a:cxnLst/>
              <a:rect l="l" t="t" r="r" b="b"/>
              <a:pathLst>
                <a:path w="3201" h="3416" extrusionOk="0">
                  <a:moveTo>
                    <a:pt x="1835" y="1"/>
                  </a:moveTo>
                  <a:lnTo>
                    <a:pt x="63" y="2739"/>
                  </a:lnTo>
                  <a:cubicBezTo>
                    <a:pt x="1" y="2835"/>
                    <a:pt x="14" y="2961"/>
                    <a:pt x="96" y="3041"/>
                  </a:cubicBezTo>
                  <a:lnTo>
                    <a:pt x="470" y="3416"/>
                  </a:lnTo>
                  <a:lnTo>
                    <a:pt x="3200" y="1367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26CE40E-36B7-DD64-4B63-8E00BC397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4704259" y="2950989"/>
            <a:ext cx="335030" cy="331691"/>
          </a:xfrm>
          <a:prstGeom prst="rect">
            <a:avLst/>
          </a:prstGeom>
          <a:solidFill>
            <a:schemeClr val="lt2"/>
          </a:solidFill>
          <a:ln>
            <a:noFil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F08C498-852A-C4CA-8218-D5315211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5888770" y="2962687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655C7A-AB80-36C5-C1FE-FE8B2807D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4679818" y="3673617"/>
            <a:ext cx="335030" cy="331691"/>
          </a:xfrm>
          <a:prstGeom prst="rect">
            <a:avLst/>
          </a:prstGeom>
          <a:solidFill>
            <a:schemeClr val="lt2"/>
          </a:solidFill>
          <a:ln>
            <a:noFill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A39918-204A-B03D-5CC9-6331D8B1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5913211" y="3781790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207884-B881-7B50-D560-39B07667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4663152" y="4460749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774A76-22B1-40B9-040A-AB5A47393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5913211" y="4460748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1EC4C7-52A8-81DF-8DF5-CDBFB6A2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7147864" y="2917650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0D4808D-041E-2721-FCB2-9F8485B1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7172305" y="3736753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75FBF5-8D74-8B6E-98C9-7F0E2CDC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7172305" y="4415711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8D8926-F178-77A9-F660-51BF21E7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8413771" y="2993501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2A302A2-C5FB-71E4-F19A-494052BDD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8403885" y="3694647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0C8F6DC-EBBA-1182-C629-E5A1315C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3477466" y="3640278"/>
            <a:ext cx="335030" cy="331691"/>
          </a:xfrm>
          <a:prstGeom prst="rect">
            <a:avLst/>
          </a:prstGeom>
          <a:solidFill>
            <a:schemeClr val="lt2"/>
          </a:solidFill>
          <a:ln>
            <a:noFill/>
          </a:ln>
          <a:effectLst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94D3B2A-514F-7885-2742-169D7D8E1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3460800" y="4449355"/>
            <a:ext cx="335030" cy="331691"/>
          </a:xfrm>
          <a:prstGeom prst="rect">
            <a:avLst/>
          </a:prstGeom>
          <a:solidFill>
            <a:schemeClr val="lt2"/>
          </a:solidFill>
          <a:ln>
            <a:noFill/>
          </a:ln>
          <a:effectLst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B417ABD-2317-A618-63FA-E0F5FE64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2227407" y="3742417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CFA4D2C-6F24-2BF6-D016-77384204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2210741" y="4456399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CCD7395-C998-5BFC-F196-5DE14B03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1010680" y="3770649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111B28D-B808-9CE9-DE68-B6D707D3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994014" y="4469998"/>
            <a:ext cx="335030" cy="331691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32EB2B0-0503-C4FE-4456-F5849ADFDF9B}"/>
              </a:ext>
            </a:extLst>
          </p:cNvPr>
          <p:cNvCxnSpPr>
            <a:cxnSpLocks/>
          </p:cNvCxnSpPr>
          <p:nvPr/>
        </p:nvCxnSpPr>
        <p:spPr>
          <a:xfrm>
            <a:off x="7686460" y="4585750"/>
            <a:ext cx="969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52E61A4-CD0F-D9CE-1F02-B67F5C42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7152731" y="1519310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2D083D-E030-5A9F-889C-E2ED19AE8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8372150" y="1514802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9AFD33-4DED-8583-5B2B-F36ACBC1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1" t="26869" r="33521" b="40669"/>
          <a:stretch>
            <a:fillRect/>
          </a:stretch>
        </p:blipFill>
        <p:spPr bwMode="auto">
          <a:xfrm>
            <a:off x="2220654" y="2273094"/>
            <a:ext cx="335030" cy="33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0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71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915" name="Google Shape;915;p71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1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CCACBA-BC56-7A13-C0B4-AA9E96937F9E}"/>
              </a:ext>
            </a:extLst>
          </p:cNvPr>
          <p:cNvSpPr txBox="1"/>
          <p:nvPr/>
        </p:nvSpPr>
        <p:spPr>
          <a:xfrm>
            <a:off x="589299" y="339752"/>
            <a:ext cx="2093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กรณีศึกษา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7CFEB-C9C3-E8D9-9F34-E2E8088E198A}"/>
              </a:ext>
            </a:extLst>
          </p:cNvPr>
          <p:cNvSpPr txBox="1"/>
          <p:nvPr/>
        </p:nvSpPr>
        <p:spPr>
          <a:xfrm>
            <a:off x="327172" y="1325611"/>
            <a:ext cx="86234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defTabSz="914400">
              <a:defRPr/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นายณเดช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หนุ่มหล่อ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มาดเข้ม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เพิ่งสอบบรรจุเข้ารับราชการได้ในตำแหน่งวิศวกรโยธา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ระดับปฏิบัติการ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เมื่อเข้ามาทำงานก็เป็นขวัญใจของสาวๆ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ทั้งกรม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นายณเดช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เพิ่งเข้ารับราชการเงินเดือนน้อย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แต่อยากมีรถ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มีบ้าน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จึงทำอาชีพเสริมเป็นตัวแทนขายประกันชีวิตของบริษัทแห่งหนึ่ง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โดยอาศัยความหล่อของตัวเองขายประกันให้กับสาวๆ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ในช่วงเวลาพักกลางวันและหลังเลิกงาน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>
              <a:defRPr/>
            </a:pPr>
            <a:endParaRPr lang="en-US" altLang="en-US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>
              <a:defRPr/>
            </a:pPr>
            <a:r>
              <a:rPr lang="th-TH" alt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ท่านคิดว่า.....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การกระทำของนายณเดช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ผิดวินัย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หรือไม่อย่างไร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เพราะเหตุใด</a:t>
            </a:r>
            <a:endParaRPr lang="th-TH" sz="2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 defTabSz="914400">
              <a:defRPr/>
            </a:pP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80028DB-9FCD-2E06-8D0D-A90A8AE68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27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8CFFD0-B5DB-5D37-DD97-12484A45AFBB}"/>
              </a:ext>
            </a:extLst>
          </p:cNvPr>
          <p:cNvSpPr/>
          <p:nvPr/>
        </p:nvSpPr>
        <p:spPr>
          <a:xfrm>
            <a:off x="6061363" y="538397"/>
            <a:ext cx="2763636" cy="4129095"/>
          </a:xfrm>
          <a:prstGeom prst="roundRect">
            <a:avLst/>
          </a:prstGeom>
          <a:solidFill>
            <a:schemeClr val="bg1">
              <a:alpha val="62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DF871-6BB5-CB8F-DA14-6653407A5A43}"/>
              </a:ext>
            </a:extLst>
          </p:cNvPr>
          <p:cNvSpPr txBox="1"/>
          <p:nvPr/>
        </p:nvSpPr>
        <p:spPr>
          <a:xfrm>
            <a:off x="353637" y="510439"/>
            <a:ext cx="555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สมชาย</a:t>
            </a: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 ขรก. หนุ่ม รับเงินจากประชาชนที่มาติดต่อ โดยอ้างว่าจะช่วยประสานงานและจัดทำหนังสือรับรองให้โดยเร็วก่อนคนอื่น</a:t>
            </a:r>
            <a:endParaRPr lang="en-US" sz="2400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0BDE2-2E11-E729-8C72-ECD92D8C254D}"/>
              </a:ext>
            </a:extLst>
          </p:cNvPr>
          <p:cNvSpPr txBox="1"/>
          <p:nvPr/>
        </p:nvSpPr>
        <p:spPr>
          <a:xfrm>
            <a:off x="353637" y="1604077"/>
            <a:ext cx="519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สมหญิง</a:t>
            </a: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 ขรก. สาว จดทะเบียนสมรสซ้อนกับหนุ่มนิรนาม </a:t>
            </a:r>
            <a:b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</a:b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ทั้งที่ตัวเองมีสามีและหนุ่มนิรนามนั้นก็มีภริยาอยู่แล้ว</a:t>
            </a:r>
            <a:endParaRPr lang="en-US" sz="2400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15152-849A-889F-F101-67D7B1FB595E}"/>
              </a:ext>
            </a:extLst>
          </p:cNvPr>
          <p:cNvSpPr txBox="1"/>
          <p:nvPr/>
        </p:nvSpPr>
        <p:spPr>
          <a:xfrm>
            <a:off x="347231" y="2577784"/>
            <a:ext cx="5195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สมหมาย</a:t>
            </a: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 ขรก</a:t>
            </a:r>
            <a:r>
              <a:rPr lang="en-US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.</a:t>
            </a: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 ได้ยื่นลาพักผ่อนต่อผู้บังคับบัญชา แต่ไม่ขออนุญาตไปต่างประเทศ เนื่องจากเห็นว่าเป็นสิทธิส่วนตัวและได้ยื่นลาพักผ่อนแล้ว</a:t>
            </a:r>
            <a:endParaRPr lang="en-US" sz="2400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29891F-E645-E1A8-6322-96BBD3DAEE2B}"/>
              </a:ext>
            </a:extLst>
          </p:cNvPr>
          <p:cNvSpPr txBox="1"/>
          <p:nvPr/>
        </p:nvSpPr>
        <p:spPr>
          <a:xfrm>
            <a:off x="347231" y="3909369"/>
            <a:ext cx="519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สมทรง </a:t>
            </a: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ขรก. ไลฟ์ขายของออนไลน์ในเวลากลางวันและเวลาเลิกงาน</a:t>
            </a:r>
            <a:endParaRPr lang="en-US" sz="2400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37A2A-6C30-4038-F3F4-5E001FDC8C4D}"/>
              </a:ext>
            </a:extLst>
          </p:cNvPr>
          <p:cNvSpPr txBox="1"/>
          <p:nvPr/>
        </p:nvSpPr>
        <p:spPr>
          <a:xfrm>
            <a:off x="6164494" y="1105467"/>
            <a:ext cx="2273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1. เพื่อให้งานดำเนินไปด้วยดี</a:t>
            </a:r>
            <a:br>
              <a:rPr lang="en-US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</a:br>
            <a:r>
              <a:rPr lang="th-TH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มีประสิทธิภาพ</a:t>
            </a:r>
            <a:endParaRPr lang="en-US" sz="2000" b="1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A6057-6632-FD90-A9BF-C6B77A492A9E}"/>
              </a:ext>
            </a:extLst>
          </p:cNvPr>
          <p:cNvSpPr txBox="1"/>
          <p:nvPr/>
        </p:nvSpPr>
        <p:spPr>
          <a:xfrm>
            <a:off x="6164494" y="1977328"/>
            <a:ext cx="2938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2. เพื่อความเจริญ ความสงบเรียบร้อย ของประเทศชาติ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21BDE-E77C-811B-F9B0-9E24493F008D}"/>
              </a:ext>
            </a:extLst>
          </p:cNvPr>
          <p:cNvSpPr txBox="1"/>
          <p:nvPr/>
        </p:nvSpPr>
        <p:spPr>
          <a:xfrm>
            <a:off x="6164494" y="2849189"/>
            <a:ext cx="2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3. เพื่อความผาสุกของประชาชน</a:t>
            </a:r>
            <a:endParaRPr lang="en-US" sz="2000" b="1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B02D4E-B1F9-7C5F-8133-C94C999FD180}"/>
              </a:ext>
            </a:extLst>
          </p:cNvPr>
          <p:cNvSpPr txBox="1"/>
          <p:nvPr/>
        </p:nvSpPr>
        <p:spPr>
          <a:xfrm>
            <a:off x="6164494" y="3497026"/>
            <a:ext cx="2681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4. เพื่อสร้างภาพพจน์ชื่อเสียงที่ดีของทางราชการ</a:t>
            </a:r>
            <a:endParaRPr lang="en-US" sz="2000" b="1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pic>
        <p:nvPicPr>
          <p:cNvPr id="21" name="รูปภาพ 5" descr="logo.jpg">
            <a:extLst>
              <a:ext uri="{FF2B5EF4-FFF2-40B4-BE49-F238E27FC236}">
                <a16:creationId xmlns:a16="http://schemas.microsoft.com/office/drawing/2014/main" id="{ED6A294C-8477-4AD5-7413-CF13822DE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71"/>
          <p:cNvGrpSpPr/>
          <p:nvPr/>
        </p:nvGrpSpPr>
        <p:grpSpPr>
          <a:xfrm rot="20400946">
            <a:off x="7263728" y="3171635"/>
            <a:ext cx="1216800" cy="1225338"/>
            <a:chOff x="638910" y="491653"/>
            <a:chExt cx="4128458" cy="4157427"/>
          </a:xfrm>
        </p:grpSpPr>
        <p:sp>
          <p:nvSpPr>
            <p:cNvPr id="856" name="Google Shape;856;p71"/>
            <p:cNvSpPr/>
            <p:nvPr/>
          </p:nvSpPr>
          <p:spPr>
            <a:xfrm rot="260809">
              <a:off x="768923" y="3910433"/>
              <a:ext cx="108784" cy="153962"/>
            </a:xfrm>
            <a:custGeom>
              <a:avLst/>
              <a:gdLst/>
              <a:ahLst/>
              <a:cxnLst/>
              <a:rect l="l" t="t" r="r" b="b"/>
              <a:pathLst>
                <a:path w="4587" h="6492" extrusionOk="0">
                  <a:moveTo>
                    <a:pt x="1755" y="0"/>
                  </a:moveTo>
                  <a:cubicBezTo>
                    <a:pt x="877" y="0"/>
                    <a:pt x="0" y="702"/>
                    <a:pt x="326" y="1780"/>
                  </a:cubicBezTo>
                  <a:cubicBezTo>
                    <a:pt x="702" y="3008"/>
                    <a:pt x="1078" y="4261"/>
                    <a:pt x="1479" y="5489"/>
                  </a:cubicBezTo>
                  <a:cubicBezTo>
                    <a:pt x="1679" y="6191"/>
                    <a:pt x="2256" y="6492"/>
                    <a:pt x="2832" y="6492"/>
                  </a:cubicBezTo>
                  <a:cubicBezTo>
                    <a:pt x="3710" y="6492"/>
                    <a:pt x="4587" y="5790"/>
                    <a:pt x="4261" y="4712"/>
                  </a:cubicBezTo>
                  <a:cubicBezTo>
                    <a:pt x="3885" y="3484"/>
                    <a:pt x="3484" y="2256"/>
                    <a:pt x="3108" y="1003"/>
                  </a:cubicBezTo>
                  <a:cubicBezTo>
                    <a:pt x="2882" y="301"/>
                    <a:pt x="2331" y="0"/>
                    <a:pt x="1755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1"/>
            <p:cNvSpPr/>
            <p:nvPr/>
          </p:nvSpPr>
          <p:spPr>
            <a:xfrm rot="260809">
              <a:off x="726419" y="3733828"/>
              <a:ext cx="95717" cy="134942"/>
            </a:xfrm>
            <a:custGeom>
              <a:avLst/>
              <a:gdLst/>
              <a:ahLst/>
              <a:cxnLst/>
              <a:rect l="l" t="t" r="r" b="b"/>
              <a:pathLst>
                <a:path w="4036" h="5690" extrusionOk="0">
                  <a:moveTo>
                    <a:pt x="1579" y="0"/>
                  </a:moveTo>
                  <a:cubicBezTo>
                    <a:pt x="1304" y="0"/>
                    <a:pt x="1053" y="50"/>
                    <a:pt x="827" y="176"/>
                  </a:cubicBezTo>
                  <a:cubicBezTo>
                    <a:pt x="101" y="602"/>
                    <a:pt x="0" y="1429"/>
                    <a:pt x="326" y="2156"/>
                  </a:cubicBezTo>
                  <a:cubicBezTo>
                    <a:pt x="752" y="3108"/>
                    <a:pt x="1078" y="4111"/>
                    <a:pt x="1354" y="5113"/>
                  </a:cubicBezTo>
                  <a:cubicBezTo>
                    <a:pt x="1404" y="5364"/>
                    <a:pt x="1504" y="5539"/>
                    <a:pt x="1629" y="5689"/>
                  </a:cubicBezTo>
                  <a:cubicBezTo>
                    <a:pt x="2456" y="5163"/>
                    <a:pt x="3258" y="4612"/>
                    <a:pt x="4035" y="4035"/>
                  </a:cubicBezTo>
                  <a:cubicBezTo>
                    <a:pt x="3710" y="2882"/>
                    <a:pt x="3309" y="1780"/>
                    <a:pt x="2807" y="702"/>
                  </a:cubicBezTo>
                  <a:cubicBezTo>
                    <a:pt x="2607" y="226"/>
                    <a:pt x="2080" y="0"/>
                    <a:pt x="1579" y="0"/>
                  </a:cubicBezTo>
                  <a:close/>
                </a:path>
              </a:pathLst>
            </a:custGeom>
            <a:solidFill>
              <a:srgbClr val="FC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1"/>
            <p:cNvSpPr/>
            <p:nvPr/>
          </p:nvSpPr>
          <p:spPr>
            <a:xfrm rot="260809">
              <a:off x="760952" y="3831185"/>
              <a:ext cx="66594" cy="49945"/>
            </a:xfrm>
            <a:custGeom>
              <a:avLst/>
              <a:gdLst/>
              <a:ahLst/>
              <a:cxnLst/>
              <a:rect l="l" t="t" r="r" b="b"/>
              <a:pathLst>
                <a:path w="2808" h="2106" extrusionOk="0">
                  <a:moveTo>
                    <a:pt x="2406" y="0"/>
                  </a:moveTo>
                  <a:cubicBezTo>
                    <a:pt x="1629" y="577"/>
                    <a:pt x="827" y="1128"/>
                    <a:pt x="0" y="1654"/>
                  </a:cubicBezTo>
                  <a:cubicBezTo>
                    <a:pt x="276" y="1980"/>
                    <a:pt x="652" y="2106"/>
                    <a:pt x="1028" y="2106"/>
                  </a:cubicBezTo>
                  <a:cubicBezTo>
                    <a:pt x="1905" y="2106"/>
                    <a:pt x="2807" y="1404"/>
                    <a:pt x="2507" y="326"/>
                  </a:cubicBezTo>
                  <a:cubicBezTo>
                    <a:pt x="2482" y="226"/>
                    <a:pt x="2457" y="101"/>
                    <a:pt x="240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1"/>
            <p:cNvSpPr/>
            <p:nvPr/>
          </p:nvSpPr>
          <p:spPr>
            <a:xfrm rot="260809">
              <a:off x="796206" y="4150631"/>
              <a:ext cx="88602" cy="68372"/>
            </a:xfrm>
            <a:custGeom>
              <a:avLst/>
              <a:gdLst/>
              <a:ahLst/>
              <a:cxnLst/>
              <a:rect l="l" t="t" r="r" b="b"/>
              <a:pathLst>
                <a:path w="3736" h="2883" extrusionOk="0">
                  <a:moveTo>
                    <a:pt x="1855" y="1"/>
                  </a:moveTo>
                  <a:cubicBezTo>
                    <a:pt x="1" y="1"/>
                    <a:pt x="1" y="2883"/>
                    <a:pt x="1855" y="2883"/>
                  </a:cubicBezTo>
                  <a:cubicBezTo>
                    <a:pt x="3710" y="2883"/>
                    <a:pt x="3735" y="1"/>
                    <a:pt x="1855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1"/>
            <p:cNvSpPr/>
            <p:nvPr/>
          </p:nvSpPr>
          <p:spPr>
            <a:xfrm rot="260809">
              <a:off x="1234737" y="831243"/>
              <a:ext cx="123061" cy="60641"/>
            </a:xfrm>
            <a:custGeom>
              <a:avLst/>
              <a:gdLst/>
              <a:ahLst/>
              <a:cxnLst/>
              <a:rect l="l" t="t" r="r" b="b"/>
              <a:pathLst>
                <a:path w="5189" h="2557" extrusionOk="0">
                  <a:moveTo>
                    <a:pt x="3509" y="0"/>
                  </a:moveTo>
                  <a:cubicBezTo>
                    <a:pt x="3284" y="0"/>
                    <a:pt x="3033" y="50"/>
                    <a:pt x="2832" y="201"/>
                  </a:cubicBezTo>
                  <a:cubicBezTo>
                    <a:pt x="2055" y="802"/>
                    <a:pt x="1278" y="1379"/>
                    <a:pt x="527" y="1980"/>
                  </a:cubicBezTo>
                  <a:cubicBezTo>
                    <a:pt x="301" y="2131"/>
                    <a:pt x="126" y="2331"/>
                    <a:pt x="0" y="2557"/>
                  </a:cubicBezTo>
                  <a:lnTo>
                    <a:pt x="4888" y="2156"/>
                  </a:lnTo>
                  <a:cubicBezTo>
                    <a:pt x="5138" y="1730"/>
                    <a:pt x="5188" y="1228"/>
                    <a:pt x="4888" y="752"/>
                  </a:cubicBezTo>
                  <a:cubicBezTo>
                    <a:pt x="4612" y="326"/>
                    <a:pt x="4060" y="0"/>
                    <a:pt x="3509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1"/>
            <p:cNvSpPr/>
            <p:nvPr/>
          </p:nvSpPr>
          <p:spPr>
            <a:xfrm rot="260809">
              <a:off x="1217740" y="700495"/>
              <a:ext cx="103448" cy="93938"/>
            </a:xfrm>
            <a:custGeom>
              <a:avLst/>
              <a:gdLst/>
              <a:ahLst/>
              <a:cxnLst/>
              <a:rect l="l" t="t" r="r" b="b"/>
              <a:pathLst>
                <a:path w="4362" h="3961" extrusionOk="0">
                  <a:moveTo>
                    <a:pt x="2783" y="1"/>
                  </a:moveTo>
                  <a:cubicBezTo>
                    <a:pt x="2532" y="1"/>
                    <a:pt x="2281" y="76"/>
                    <a:pt x="2081" y="201"/>
                  </a:cubicBezTo>
                  <a:cubicBezTo>
                    <a:pt x="1655" y="552"/>
                    <a:pt x="1229" y="878"/>
                    <a:pt x="778" y="1204"/>
                  </a:cubicBezTo>
                  <a:cubicBezTo>
                    <a:pt x="477" y="1429"/>
                    <a:pt x="226" y="1680"/>
                    <a:pt x="101" y="2081"/>
                  </a:cubicBezTo>
                  <a:cubicBezTo>
                    <a:pt x="1" y="2432"/>
                    <a:pt x="51" y="2908"/>
                    <a:pt x="251" y="3234"/>
                  </a:cubicBezTo>
                  <a:cubicBezTo>
                    <a:pt x="452" y="3560"/>
                    <a:pt x="778" y="3835"/>
                    <a:pt x="1153" y="3911"/>
                  </a:cubicBezTo>
                  <a:cubicBezTo>
                    <a:pt x="1279" y="3961"/>
                    <a:pt x="1429" y="3961"/>
                    <a:pt x="1580" y="3961"/>
                  </a:cubicBezTo>
                  <a:cubicBezTo>
                    <a:pt x="1855" y="3961"/>
                    <a:pt x="2106" y="3911"/>
                    <a:pt x="2306" y="3760"/>
                  </a:cubicBezTo>
                  <a:cubicBezTo>
                    <a:pt x="2732" y="3434"/>
                    <a:pt x="3159" y="3109"/>
                    <a:pt x="3585" y="2783"/>
                  </a:cubicBezTo>
                  <a:cubicBezTo>
                    <a:pt x="3910" y="2532"/>
                    <a:pt x="4161" y="2307"/>
                    <a:pt x="4261" y="1906"/>
                  </a:cubicBezTo>
                  <a:cubicBezTo>
                    <a:pt x="4362" y="1530"/>
                    <a:pt x="4311" y="1053"/>
                    <a:pt x="4111" y="753"/>
                  </a:cubicBezTo>
                  <a:cubicBezTo>
                    <a:pt x="3910" y="427"/>
                    <a:pt x="3610" y="151"/>
                    <a:pt x="3234" y="51"/>
                  </a:cubicBezTo>
                  <a:cubicBezTo>
                    <a:pt x="3083" y="26"/>
                    <a:pt x="2933" y="1"/>
                    <a:pt x="2783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1"/>
            <p:cNvSpPr/>
            <p:nvPr/>
          </p:nvSpPr>
          <p:spPr>
            <a:xfrm rot="260809">
              <a:off x="1418037" y="750997"/>
              <a:ext cx="91543" cy="70744"/>
            </a:xfrm>
            <a:custGeom>
              <a:avLst/>
              <a:gdLst/>
              <a:ahLst/>
              <a:cxnLst/>
              <a:rect l="l" t="t" r="r" b="b"/>
              <a:pathLst>
                <a:path w="3860" h="2983" extrusionOk="0">
                  <a:moveTo>
                    <a:pt x="1930" y="0"/>
                  </a:moveTo>
                  <a:cubicBezTo>
                    <a:pt x="25" y="0"/>
                    <a:pt x="0" y="2983"/>
                    <a:pt x="1930" y="2983"/>
                  </a:cubicBezTo>
                  <a:cubicBezTo>
                    <a:pt x="3860" y="2983"/>
                    <a:pt x="3860" y="0"/>
                    <a:pt x="1930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1"/>
            <p:cNvSpPr/>
            <p:nvPr/>
          </p:nvSpPr>
          <p:spPr>
            <a:xfrm rot="260809">
              <a:off x="1402972" y="859757"/>
              <a:ext cx="83218" cy="29740"/>
            </a:xfrm>
            <a:custGeom>
              <a:avLst/>
              <a:gdLst/>
              <a:ahLst/>
              <a:cxnLst/>
              <a:rect l="l" t="t" r="r" b="b"/>
              <a:pathLst>
                <a:path w="3509" h="1254" extrusionOk="0">
                  <a:moveTo>
                    <a:pt x="2181" y="0"/>
                  </a:moveTo>
                  <a:cubicBezTo>
                    <a:pt x="1805" y="0"/>
                    <a:pt x="1404" y="150"/>
                    <a:pt x="1078" y="401"/>
                  </a:cubicBezTo>
                  <a:cubicBezTo>
                    <a:pt x="702" y="702"/>
                    <a:pt x="351" y="978"/>
                    <a:pt x="0" y="1253"/>
                  </a:cubicBezTo>
                  <a:lnTo>
                    <a:pt x="3509" y="978"/>
                  </a:lnTo>
                  <a:cubicBezTo>
                    <a:pt x="3434" y="752"/>
                    <a:pt x="3333" y="551"/>
                    <a:pt x="3183" y="401"/>
                  </a:cubicBezTo>
                  <a:cubicBezTo>
                    <a:pt x="2882" y="125"/>
                    <a:pt x="2531" y="0"/>
                    <a:pt x="2181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1"/>
            <p:cNvSpPr/>
            <p:nvPr/>
          </p:nvSpPr>
          <p:spPr>
            <a:xfrm rot="260809">
              <a:off x="1495494" y="748105"/>
              <a:ext cx="156334" cy="126618"/>
            </a:xfrm>
            <a:custGeom>
              <a:avLst/>
              <a:gdLst/>
              <a:ahLst/>
              <a:cxnLst/>
              <a:rect l="l" t="t" r="r" b="b"/>
              <a:pathLst>
                <a:path w="6592" h="5339" extrusionOk="0">
                  <a:moveTo>
                    <a:pt x="4436" y="0"/>
                  </a:moveTo>
                  <a:cubicBezTo>
                    <a:pt x="4086" y="0"/>
                    <a:pt x="3735" y="126"/>
                    <a:pt x="3434" y="426"/>
                  </a:cubicBezTo>
                  <a:cubicBezTo>
                    <a:pt x="2657" y="1203"/>
                    <a:pt x="1855" y="1905"/>
                    <a:pt x="978" y="2557"/>
                  </a:cubicBezTo>
                  <a:cubicBezTo>
                    <a:pt x="326" y="3008"/>
                    <a:pt x="0" y="3835"/>
                    <a:pt x="426" y="4587"/>
                  </a:cubicBezTo>
                  <a:cubicBezTo>
                    <a:pt x="702" y="5038"/>
                    <a:pt x="1253" y="5339"/>
                    <a:pt x="1780" y="5339"/>
                  </a:cubicBezTo>
                  <a:cubicBezTo>
                    <a:pt x="2030" y="5339"/>
                    <a:pt x="2256" y="5263"/>
                    <a:pt x="2482" y="5113"/>
                  </a:cubicBezTo>
                  <a:cubicBezTo>
                    <a:pt x="3559" y="4336"/>
                    <a:pt x="4587" y="3484"/>
                    <a:pt x="5539" y="2532"/>
                  </a:cubicBezTo>
                  <a:cubicBezTo>
                    <a:pt x="6592" y="1504"/>
                    <a:pt x="5589" y="0"/>
                    <a:pt x="443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1"/>
            <p:cNvSpPr/>
            <p:nvPr/>
          </p:nvSpPr>
          <p:spPr>
            <a:xfrm rot="260809">
              <a:off x="1088150" y="693607"/>
              <a:ext cx="102855" cy="82626"/>
            </a:xfrm>
            <a:custGeom>
              <a:avLst/>
              <a:gdLst/>
              <a:ahLst/>
              <a:cxnLst/>
              <a:rect l="l" t="t" r="r" b="b"/>
              <a:pathLst>
                <a:path w="4337" h="3484" extrusionOk="0">
                  <a:moveTo>
                    <a:pt x="2607" y="0"/>
                  </a:moveTo>
                  <a:cubicBezTo>
                    <a:pt x="2357" y="0"/>
                    <a:pt x="2106" y="50"/>
                    <a:pt x="1881" y="201"/>
                  </a:cubicBezTo>
                  <a:cubicBezTo>
                    <a:pt x="1580" y="351"/>
                    <a:pt x="1254" y="526"/>
                    <a:pt x="953" y="702"/>
                  </a:cubicBezTo>
                  <a:cubicBezTo>
                    <a:pt x="302" y="1103"/>
                    <a:pt x="1" y="2080"/>
                    <a:pt x="427" y="2757"/>
                  </a:cubicBezTo>
                  <a:cubicBezTo>
                    <a:pt x="728" y="3208"/>
                    <a:pt x="1229" y="3484"/>
                    <a:pt x="1730" y="3484"/>
                  </a:cubicBezTo>
                  <a:cubicBezTo>
                    <a:pt x="1981" y="3484"/>
                    <a:pt x="2231" y="3434"/>
                    <a:pt x="2482" y="3283"/>
                  </a:cubicBezTo>
                  <a:lnTo>
                    <a:pt x="3384" y="2757"/>
                  </a:lnTo>
                  <a:cubicBezTo>
                    <a:pt x="4061" y="2381"/>
                    <a:pt x="4337" y="1404"/>
                    <a:pt x="3911" y="727"/>
                  </a:cubicBezTo>
                  <a:cubicBezTo>
                    <a:pt x="3610" y="276"/>
                    <a:pt x="3109" y="0"/>
                    <a:pt x="2607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1"/>
            <p:cNvSpPr/>
            <p:nvPr/>
          </p:nvSpPr>
          <p:spPr>
            <a:xfrm rot="260809">
              <a:off x="1122801" y="828061"/>
              <a:ext cx="90973" cy="62443"/>
            </a:xfrm>
            <a:custGeom>
              <a:avLst/>
              <a:gdLst/>
              <a:ahLst/>
              <a:cxnLst/>
              <a:rect l="l" t="t" r="r" b="b"/>
              <a:pathLst>
                <a:path w="3836" h="2633" extrusionOk="0">
                  <a:moveTo>
                    <a:pt x="2206" y="1"/>
                  </a:moveTo>
                  <a:cubicBezTo>
                    <a:pt x="1830" y="1"/>
                    <a:pt x="1454" y="126"/>
                    <a:pt x="1178" y="427"/>
                  </a:cubicBezTo>
                  <a:cubicBezTo>
                    <a:pt x="953" y="628"/>
                    <a:pt x="752" y="853"/>
                    <a:pt x="527" y="1079"/>
                  </a:cubicBezTo>
                  <a:cubicBezTo>
                    <a:pt x="126" y="1480"/>
                    <a:pt x="0" y="2106"/>
                    <a:pt x="176" y="2633"/>
                  </a:cubicBezTo>
                  <a:lnTo>
                    <a:pt x="3409" y="2382"/>
                  </a:lnTo>
                  <a:cubicBezTo>
                    <a:pt x="3835" y="1806"/>
                    <a:pt x="3835" y="928"/>
                    <a:pt x="3284" y="427"/>
                  </a:cubicBezTo>
                  <a:cubicBezTo>
                    <a:pt x="2983" y="151"/>
                    <a:pt x="2582" y="1"/>
                    <a:pt x="2206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1"/>
            <p:cNvSpPr/>
            <p:nvPr/>
          </p:nvSpPr>
          <p:spPr>
            <a:xfrm rot="260686">
              <a:off x="3503325" y="4035832"/>
              <a:ext cx="492537" cy="178107"/>
            </a:xfrm>
            <a:custGeom>
              <a:avLst/>
              <a:gdLst/>
              <a:ahLst/>
              <a:cxnLst/>
              <a:rect l="l" t="t" r="r" b="b"/>
              <a:pathLst>
                <a:path w="23033" h="8329" extrusionOk="0">
                  <a:moveTo>
                    <a:pt x="11936" y="1"/>
                  </a:moveTo>
                  <a:cubicBezTo>
                    <a:pt x="10004" y="1"/>
                    <a:pt x="8087" y="380"/>
                    <a:pt x="6391" y="1278"/>
                  </a:cubicBezTo>
                  <a:cubicBezTo>
                    <a:pt x="3684" y="2732"/>
                    <a:pt x="1805" y="5288"/>
                    <a:pt x="0" y="7769"/>
                  </a:cubicBezTo>
                  <a:cubicBezTo>
                    <a:pt x="622" y="7663"/>
                    <a:pt x="1235" y="7621"/>
                    <a:pt x="1844" y="7621"/>
                  </a:cubicBezTo>
                  <a:cubicBezTo>
                    <a:pt x="3101" y="7621"/>
                    <a:pt x="4340" y="7801"/>
                    <a:pt x="5589" y="7970"/>
                  </a:cubicBezTo>
                  <a:cubicBezTo>
                    <a:pt x="6822" y="8149"/>
                    <a:pt x="8035" y="8328"/>
                    <a:pt x="9299" y="8328"/>
                  </a:cubicBezTo>
                  <a:cubicBezTo>
                    <a:pt x="9449" y="8328"/>
                    <a:pt x="9599" y="8326"/>
                    <a:pt x="9749" y="8321"/>
                  </a:cubicBezTo>
                  <a:cubicBezTo>
                    <a:pt x="12156" y="8270"/>
                    <a:pt x="14536" y="7594"/>
                    <a:pt x="16767" y="6616"/>
                  </a:cubicBezTo>
                  <a:cubicBezTo>
                    <a:pt x="18998" y="5664"/>
                    <a:pt x="20953" y="4411"/>
                    <a:pt x="23033" y="3183"/>
                  </a:cubicBezTo>
                  <a:cubicBezTo>
                    <a:pt x="20401" y="1955"/>
                    <a:pt x="17719" y="777"/>
                    <a:pt x="14862" y="275"/>
                  </a:cubicBezTo>
                  <a:cubicBezTo>
                    <a:pt x="13901" y="98"/>
                    <a:pt x="12916" y="1"/>
                    <a:pt x="11936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1"/>
            <p:cNvSpPr/>
            <p:nvPr/>
          </p:nvSpPr>
          <p:spPr>
            <a:xfrm rot="260686">
              <a:off x="3419430" y="4093780"/>
              <a:ext cx="574544" cy="151206"/>
            </a:xfrm>
            <a:custGeom>
              <a:avLst/>
              <a:gdLst/>
              <a:ahLst/>
              <a:cxnLst/>
              <a:rect l="l" t="t" r="r" b="b"/>
              <a:pathLst>
                <a:path w="26868" h="7071" extrusionOk="0">
                  <a:moveTo>
                    <a:pt x="25013" y="1"/>
                  </a:moveTo>
                  <a:cubicBezTo>
                    <a:pt x="16367" y="1"/>
                    <a:pt x="7720" y="2282"/>
                    <a:pt x="201" y="6542"/>
                  </a:cubicBezTo>
                  <a:cubicBezTo>
                    <a:pt x="51" y="6617"/>
                    <a:pt x="1" y="6793"/>
                    <a:pt x="76" y="6918"/>
                  </a:cubicBezTo>
                  <a:cubicBezTo>
                    <a:pt x="124" y="7015"/>
                    <a:pt x="215" y="7071"/>
                    <a:pt x="313" y="7071"/>
                  </a:cubicBezTo>
                  <a:cubicBezTo>
                    <a:pt x="367" y="7071"/>
                    <a:pt x="424" y="7054"/>
                    <a:pt x="477" y="7018"/>
                  </a:cubicBezTo>
                  <a:cubicBezTo>
                    <a:pt x="7920" y="2808"/>
                    <a:pt x="16467" y="577"/>
                    <a:pt x="25013" y="577"/>
                  </a:cubicBezTo>
                  <a:cubicBezTo>
                    <a:pt x="25540" y="577"/>
                    <a:pt x="26066" y="577"/>
                    <a:pt x="26567" y="602"/>
                  </a:cubicBezTo>
                  <a:cubicBezTo>
                    <a:pt x="26718" y="602"/>
                    <a:pt x="26868" y="477"/>
                    <a:pt x="26868" y="327"/>
                  </a:cubicBezTo>
                  <a:cubicBezTo>
                    <a:pt x="26868" y="176"/>
                    <a:pt x="26743" y="26"/>
                    <a:pt x="26592" y="26"/>
                  </a:cubicBezTo>
                  <a:cubicBezTo>
                    <a:pt x="26066" y="26"/>
                    <a:pt x="25540" y="1"/>
                    <a:pt x="250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1"/>
            <p:cNvSpPr/>
            <p:nvPr/>
          </p:nvSpPr>
          <p:spPr>
            <a:xfrm rot="260809">
              <a:off x="768156" y="2910109"/>
              <a:ext cx="114144" cy="840675"/>
            </a:xfrm>
            <a:custGeom>
              <a:avLst/>
              <a:gdLst/>
              <a:ahLst/>
              <a:cxnLst/>
              <a:rect l="l" t="t" r="r" b="b"/>
              <a:pathLst>
                <a:path w="4813" h="35448" extrusionOk="0">
                  <a:moveTo>
                    <a:pt x="513" y="1"/>
                  </a:moveTo>
                  <a:cubicBezTo>
                    <a:pt x="377" y="1"/>
                    <a:pt x="252" y="117"/>
                    <a:pt x="252" y="255"/>
                  </a:cubicBezTo>
                  <a:cubicBezTo>
                    <a:pt x="101" y="3713"/>
                    <a:pt x="1" y="6971"/>
                    <a:pt x="1" y="10129"/>
                  </a:cubicBezTo>
                  <a:cubicBezTo>
                    <a:pt x="1" y="18701"/>
                    <a:pt x="828" y="26520"/>
                    <a:pt x="4237" y="35267"/>
                  </a:cubicBezTo>
                  <a:cubicBezTo>
                    <a:pt x="4273" y="35377"/>
                    <a:pt x="4377" y="35447"/>
                    <a:pt x="4489" y="35447"/>
                  </a:cubicBezTo>
                  <a:cubicBezTo>
                    <a:pt x="4530" y="35447"/>
                    <a:pt x="4572" y="35438"/>
                    <a:pt x="4612" y="35418"/>
                  </a:cubicBezTo>
                  <a:cubicBezTo>
                    <a:pt x="4763" y="35368"/>
                    <a:pt x="4813" y="35192"/>
                    <a:pt x="4763" y="35067"/>
                  </a:cubicBezTo>
                  <a:cubicBezTo>
                    <a:pt x="1404" y="26395"/>
                    <a:pt x="577" y="18651"/>
                    <a:pt x="577" y="10129"/>
                  </a:cubicBezTo>
                  <a:cubicBezTo>
                    <a:pt x="577" y="6996"/>
                    <a:pt x="678" y="3738"/>
                    <a:pt x="828" y="280"/>
                  </a:cubicBezTo>
                  <a:cubicBezTo>
                    <a:pt x="828" y="129"/>
                    <a:pt x="703" y="4"/>
                    <a:pt x="552" y="4"/>
                  </a:cubicBezTo>
                  <a:cubicBezTo>
                    <a:pt x="539" y="2"/>
                    <a:pt x="526" y="1"/>
                    <a:pt x="5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1"/>
            <p:cNvSpPr/>
            <p:nvPr/>
          </p:nvSpPr>
          <p:spPr>
            <a:xfrm rot="260686">
              <a:off x="2440302" y="1480071"/>
              <a:ext cx="2327066" cy="2952055"/>
            </a:xfrm>
            <a:custGeom>
              <a:avLst/>
              <a:gdLst/>
              <a:ahLst/>
              <a:cxnLst/>
              <a:rect l="l" t="t" r="r" b="b"/>
              <a:pathLst>
                <a:path w="108823" h="138050" extrusionOk="0">
                  <a:moveTo>
                    <a:pt x="24988" y="1"/>
                  </a:moveTo>
                  <a:lnTo>
                    <a:pt x="0" y="121129"/>
                  </a:lnTo>
                  <a:lnTo>
                    <a:pt x="81730" y="137997"/>
                  </a:lnTo>
                  <a:cubicBezTo>
                    <a:pt x="81896" y="138033"/>
                    <a:pt x="82062" y="138050"/>
                    <a:pt x="82225" y="138050"/>
                  </a:cubicBezTo>
                  <a:cubicBezTo>
                    <a:pt x="83312" y="138050"/>
                    <a:pt x="84272" y="137282"/>
                    <a:pt x="84512" y="136192"/>
                  </a:cubicBezTo>
                  <a:lnTo>
                    <a:pt x="108547" y="19625"/>
                  </a:lnTo>
                  <a:cubicBezTo>
                    <a:pt x="108823" y="18372"/>
                    <a:pt x="107996" y="17119"/>
                    <a:pt x="106743" y="16868"/>
                  </a:cubicBezTo>
                  <a:lnTo>
                    <a:pt x="24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1"/>
            <p:cNvSpPr/>
            <p:nvPr/>
          </p:nvSpPr>
          <p:spPr>
            <a:xfrm rot="260686">
              <a:off x="2313514" y="1444104"/>
              <a:ext cx="2327066" cy="2951905"/>
            </a:xfrm>
            <a:custGeom>
              <a:avLst/>
              <a:gdLst/>
              <a:ahLst/>
              <a:cxnLst/>
              <a:rect l="l" t="t" r="r" b="b"/>
              <a:pathLst>
                <a:path w="108823" h="138043" extrusionOk="0">
                  <a:moveTo>
                    <a:pt x="25013" y="1"/>
                  </a:moveTo>
                  <a:lnTo>
                    <a:pt x="0" y="121129"/>
                  </a:lnTo>
                  <a:lnTo>
                    <a:pt x="81755" y="137997"/>
                  </a:lnTo>
                  <a:cubicBezTo>
                    <a:pt x="81912" y="138028"/>
                    <a:pt x="82069" y="138042"/>
                    <a:pt x="82223" y="138042"/>
                  </a:cubicBezTo>
                  <a:cubicBezTo>
                    <a:pt x="83321" y="138042"/>
                    <a:pt x="84292" y="137288"/>
                    <a:pt x="84512" y="136167"/>
                  </a:cubicBezTo>
                  <a:lnTo>
                    <a:pt x="108572" y="19625"/>
                  </a:lnTo>
                  <a:cubicBezTo>
                    <a:pt x="108823" y="18347"/>
                    <a:pt x="108021" y="17119"/>
                    <a:pt x="106742" y="16843"/>
                  </a:cubicBezTo>
                  <a:lnTo>
                    <a:pt x="2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1"/>
            <p:cNvSpPr/>
            <p:nvPr/>
          </p:nvSpPr>
          <p:spPr>
            <a:xfrm rot="260686">
              <a:off x="2202348" y="1345110"/>
              <a:ext cx="663523" cy="2617032"/>
            </a:xfrm>
            <a:custGeom>
              <a:avLst/>
              <a:gdLst/>
              <a:ahLst/>
              <a:cxnLst/>
              <a:rect l="l" t="t" r="r" b="b"/>
              <a:pathLst>
                <a:path w="31029" h="122383" extrusionOk="0">
                  <a:moveTo>
                    <a:pt x="24989" y="1"/>
                  </a:moveTo>
                  <a:lnTo>
                    <a:pt x="1" y="121129"/>
                  </a:lnTo>
                  <a:lnTo>
                    <a:pt x="6016" y="122382"/>
                  </a:lnTo>
                  <a:lnTo>
                    <a:pt x="31029" y="1254"/>
                  </a:lnTo>
                  <a:lnTo>
                    <a:pt x="24989" y="1"/>
                  </a:lnTo>
                  <a:close/>
                </a:path>
              </a:pathLst>
            </a:custGeom>
            <a:solidFill>
              <a:srgbClr val="6BA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1"/>
            <p:cNvSpPr/>
            <p:nvPr/>
          </p:nvSpPr>
          <p:spPr>
            <a:xfrm rot="260686">
              <a:off x="2526229" y="1637076"/>
              <a:ext cx="1916558" cy="2567186"/>
            </a:xfrm>
            <a:custGeom>
              <a:avLst/>
              <a:gdLst/>
              <a:ahLst/>
              <a:cxnLst/>
              <a:rect l="l" t="t" r="r" b="b"/>
              <a:pathLst>
                <a:path w="89626" h="120052" extrusionOk="0">
                  <a:moveTo>
                    <a:pt x="21881" y="0"/>
                  </a:moveTo>
                  <a:lnTo>
                    <a:pt x="1" y="106066"/>
                  </a:lnTo>
                  <a:lnTo>
                    <a:pt x="67721" y="120051"/>
                  </a:lnTo>
                  <a:lnTo>
                    <a:pt x="89626" y="13960"/>
                  </a:lnTo>
                  <a:lnTo>
                    <a:pt x="2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1"/>
            <p:cNvSpPr/>
            <p:nvPr/>
          </p:nvSpPr>
          <p:spPr>
            <a:xfrm rot="260686">
              <a:off x="2632555" y="1743763"/>
              <a:ext cx="1705392" cy="2348535"/>
            </a:xfrm>
            <a:custGeom>
              <a:avLst/>
              <a:gdLst/>
              <a:ahLst/>
              <a:cxnLst/>
              <a:rect l="l" t="t" r="r" b="b"/>
              <a:pathLst>
                <a:path w="79751" h="109827" extrusionOk="0">
                  <a:moveTo>
                    <a:pt x="20602" y="753"/>
                  </a:moveTo>
                  <a:lnTo>
                    <a:pt x="78998" y="12808"/>
                  </a:lnTo>
                  <a:lnTo>
                    <a:pt x="59138" y="109060"/>
                  </a:lnTo>
                  <a:lnTo>
                    <a:pt x="752" y="97019"/>
                  </a:lnTo>
                  <a:lnTo>
                    <a:pt x="20602" y="753"/>
                  </a:lnTo>
                  <a:close/>
                  <a:moveTo>
                    <a:pt x="20126" y="1"/>
                  </a:moveTo>
                  <a:lnTo>
                    <a:pt x="0" y="97520"/>
                  </a:lnTo>
                  <a:lnTo>
                    <a:pt x="59625" y="109826"/>
                  </a:lnTo>
                  <a:lnTo>
                    <a:pt x="59700" y="109525"/>
                  </a:lnTo>
                  <a:lnTo>
                    <a:pt x="79750" y="12307"/>
                  </a:lnTo>
                  <a:lnTo>
                    <a:pt x="20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1"/>
            <p:cNvSpPr/>
            <p:nvPr/>
          </p:nvSpPr>
          <p:spPr>
            <a:xfrm rot="260686">
              <a:off x="2966390" y="2093084"/>
              <a:ext cx="1033315" cy="1636642"/>
            </a:xfrm>
            <a:custGeom>
              <a:avLst/>
              <a:gdLst/>
              <a:ahLst/>
              <a:cxnLst/>
              <a:rect l="l" t="t" r="r" b="b"/>
              <a:pathLst>
                <a:path w="48322" h="76536" extrusionOk="0">
                  <a:moveTo>
                    <a:pt x="29818" y="0"/>
                  </a:moveTo>
                  <a:cubicBezTo>
                    <a:pt x="19451" y="0"/>
                    <a:pt x="8386" y="14545"/>
                    <a:pt x="4336" y="34183"/>
                  </a:cubicBezTo>
                  <a:cubicBezTo>
                    <a:pt x="0" y="55185"/>
                    <a:pt x="5364" y="74057"/>
                    <a:pt x="16291" y="76313"/>
                  </a:cubicBezTo>
                  <a:cubicBezTo>
                    <a:pt x="17015" y="76462"/>
                    <a:pt x="17746" y="76535"/>
                    <a:pt x="18480" y="76535"/>
                  </a:cubicBezTo>
                  <a:cubicBezTo>
                    <a:pt x="28849" y="76535"/>
                    <a:pt x="39936" y="61991"/>
                    <a:pt x="43986" y="42353"/>
                  </a:cubicBezTo>
                  <a:cubicBezTo>
                    <a:pt x="48322" y="21350"/>
                    <a:pt x="42958" y="2478"/>
                    <a:pt x="32006" y="222"/>
                  </a:cubicBezTo>
                  <a:cubicBezTo>
                    <a:pt x="31282" y="73"/>
                    <a:pt x="30551" y="0"/>
                    <a:pt x="29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1"/>
            <p:cNvSpPr/>
            <p:nvPr/>
          </p:nvSpPr>
          <p:spPr>
            <a:xfrm rot="260686">
              <a:off x="2731513" y="1614570"/>
              <a:ext cx="155975" cy="155440"/>
            </a:xfrm>
            <a:custGeom>
              <a:avLst/>
              <a:gdLst/>
              <a:ahLst/>
              <a:cxnLst/>
              <a:rect l="l" t="t" r="r" b="b"/>
              <a:pathLst>
                <a:path w="7294" h="7269" extrusionOk="0">
                  <a:moveTo>
                    <a:pt x="1254" y="0"/>
                  </a:moveTo>
                  <a:lnTo>
                    <a:pt x="0" y="6040"/>
                  </a:lnTo>
                  <a:lnTo>
                    <a:pt x="6040" y="7268"/>
                  </a:lnTo>
                  <a:lnTo>
                    <a:pt x="7294" y="1228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1"/>
            <p:cNvSpPr/>
            <p:nvPr/>
          </p:nvSpPr>
          <p:spPr>
            <a:xfrm rot="260686">
              <a:off x="2686564" y="1827661"/>
              <a:ext cx="142054" cy="91138"/>
            </a:xfrm>
            <a:custGeom>
              <a:avLst/>
              <a:gdLst/>
              <a:ahLst/>
              <a:cxnLst/>
              <a:rect l="l" t="t" r="r" b="b"/>
              <a:pathLst>
                <a:path w="6643" h="4262" extrusionOk="0">
                  <a:moveTo>
                    <a:pt x="627" y="1"/>
                  </a:moveTo>
                  <a:lnTo>
                    <a:pt x="1" y="3033"/>
                  </a:lnTo>
                  <a:lnTo>
                    <a:pt x="6041" y="4261"/>
                  </a:lnTo>
                  <a:lnTo>
                    <a:pt x="6642" y="1254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1"/>
            <p:cNvSpPr/>
            <p:nvPr/>
          </p:nvSpPr>
          <p:spPr>
            <a:xfrm rot="260686">
              <a:off x="2154224" y="3684467"/>
              <a:ext cx="142032" cy="91117"/>
            </a:xfrm>
            <a:custGeom>
              <a:avLst/>
              <a:gdLst/>
              <a:ahLst/>
              <a:cxnLst/>
              <a:rect l="l" t="t" r="r" b="b"/>
              <a:pathLst>
                <a:path w="6642" h="4261" extrusionOk="0">
                  <a:moveTo>
                    <a:pt x="602" y="0"/>
                  </a:moveTo>
                  <a:lnTo>
                    <a:pt x="0" y="3008"/>
                  </a:lnTo>
                  <a:lnTo>
                    <a:pt x="6015" y="4261"/>
                  </a:lnTo>
                  <a:lnTo>
                    <a:pt x="6642" y="1228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1"/>
            <p:cNvSpPr/>
            <p:nvPr/>
          </p:nvSpPr>
          <p:spPr>
            <a:xfrm rot="260809">
              <a:off x="800294" y="1406854"/>
              <a:ext cx="127211" cy="397665"/>
            </a:xfrm>
            <a:custGeom>
              <a:avLst/>
              <a:gdLst/>
              <a:ahLst/>
              <a:cxnLst/>
              <a:rect l="l" t="t" r="r" b="b"/>
              <a:pathLst>
                <a:path w="5364" h="16768" extrusionOk="0">
                  <a:moveTo>
                    <a:pt x="5364" y="0"/>
                  </a:moveTo>
                  <a:cubicBezTo>
                    <a:pt x="4637" y="5715"/>
                    <a:pt x="2782" y="11228"/>
                    <a:pt x="0" y="16191"/>
                  </a:cubicBezTo>
                  <a:lnTo>
                    <a:pt x="1128" y="16767"/>
                  </a:lnTo>
                  <a:cubicBezTo>
                    <a:pt x="3610" y="11479"/>
                    <a:pt x="5038" y="5765"/>
                    <a:pt x="5364" y="0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1"/>
            <p:cNvSpPr/>
            <p:nvPr/>
          </p:nvSpPr>
          <p:spPr>
            <a:xfrm rot="260809">
              <a:off x="780720" y="702066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85" y="1"/>
                  </a:moveTo>
                  <a:cubicBezTo>
                    <a:pt x="1610" y="1"/>
                    <a:pt x="1332" y="71"/>
                    <a:pt x="1078" y="218"/>
                  </a:cubicBezTo>
                  <a:cubicBezTo>
                    <a:pt x="276" y="669"/>
                    <a:pt x="1" y="1647"/>
                    <a:pt x="452" y="2449"/>
                  </a:cubicBezTo>
                  <a:cubicBezTo>
                    <a:pt x="755" y="2972"/>
                    <a:pt x="1309" y="3267"/>
                    <a:pt x="1875" y="3267"/>
                  </a:cubicBezTo>
                  <a:cubicBezTo>
                    <a:pt x="2150" y="3267"/>
                    <a:pt x="2428" y="3198"/>
                    <a:pt x="2682" y="3050"/>
                  </a:cubicBezTo>
                  <a:cubicBezTo>
                    <a:pt x="3459" y="2599"/>
                    <a:pt x="3735" y="1622"/>
                    <a:pt x="3284" y="820"/>
                  </a:cubicBezTo>
                  <a:cubicBezTo>
                    <a:pt x="2997" y="297"/>
                    <a:pt x="2449" y="1"/>
                    <a:pt x="1885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1"/>
            <p:cNvSpPr/>
            <p:nvPr/>
          </p:nvSpPr>
          <p:spPr>
            <a:xfrm rot="260809">
              <a:off x="887002" y="1389942"/>
              <a:ext cx="88578" cy="77788"/>
            </a:xfrm>
            <a:custGeom>
              <a:avLst/>
              <a:gdLst/>
              <a:ahLst/>
              <a:cxnLst/>
              <a:rect l="l" t="t" r="r" b="b"/>
              <a:pathLst>
                <a:path w="3735" h="3280" extrusionOk="0">
                  <a:moveTo>
                    <a:pt x="1879" y="0"/>
                  </a:moveTo>
                  <a:cubicBezTo>
                    <a:pt x="1606" y="0"/>
                    <a:pt x="1330" y="67"/>
                    <a:pt x="1078" y="206"/>
                  </a:cubicBezTo>
                  <a:cubicBezTo>
                    <a:pt x="276" y="657"/>
                    <a:pt x="0" y="1659"/>
                    <a:pt x="451" y="2436"/>
                  </a:cubicBezTo>
                  <a:cubicBezTo>
                    <a:pt x="756" y="2978"/>
                    <a:pt x="1312" y="3279"/>
                    <a:pt x="1880" y="3279"/>
                  </a:cubicBezTo>
                  <a:cubicBezTo>
                    <a:pt x="2153" y="3279"/>
                    <a:pt x="2429" y="3209"/>
                    <a:pt x="2682" y="3063"/>
                  </a:cubicBezTo>
                  <a:cubicBezTo>
                    <a:pt x="3459" y="2612"/>
                    <a:pt x="3735" y="1609"/>
                    <a:pt x="3308" y="832"/>
                  </a:cubicBezTo>
                  <a:cubicBezTo>
                    <a:pt x="3004" y="290"/>
                    <a:pt x="2448" y="0"/>
                    <a:pt x="1879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1"/>
            <p:cNvSpPr/>
            <p:nvPr/>
          </p:nvSpPr>
          <p:spPr>
            <a:xfrm rot="260809">
              <a:off x="813389" y="1119411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71" y="0"/>
                  </a:moveTo>
                  <a:cubicBezTo>
                    <a:pt x="1596" y="0"/>
                    <a:pt x="1315" y="70"/>
                    <a:pt x="1053" y="218"/>
                  </a:cubicBezTo>
                  <a:cubicBezTo>
                    <a:pt x="276" y="669"/>
                    <a:pt x="0" y="1646"/>
                    <a:pt x="451" y="2448"/>
                  </a:cubicBezTo>
                  <a:cubicBezTo>
                    <a:pt x="755" y="2971"/>
                    <a:pt x="1297" y="3267"/>
                    <a:pt x="1864" y="3267"/>
                  </a:cubicBezTo>
                  <a:cubicBezTo>
                    <a:pt x="2139" y="3267"/>
                    <a:pt x="2420" y="3197"/>
                    <a:pt x="2682" y="3050"/>
                  </a:cubicBezTo>
                  <a:cubicBezTo>
                    <a:pt x="3459" y="2599"/>
                    <a:pt x="3735" y="1621"/>
                    <a:pt x="3284" y="819"/>
                  </a:cubicBezTo>
                  <a:cubicBezTo>
                    <a:pt x="2980" y="296"/>
                    <a:pt x="2438" y="0"/>
                    <a:pt x="1871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1"/>
            <p:cNvSpPr/>
            <p:nvPr/>
          </p:nvSpPr>
          <p:spPr>
            <a:xfrm rot="260686">
              <a:off x="2147019" y="4460380"/>
              <a:ext cx="79356" cy="70032"/>
            </a:xfrm>
            <a:custGeom>
              <a:avLst/>
              <a:gdLst/>
              <a:ahLst/>
              <a:cxnLst/>
              <a:rect l="l" t="t" r="r" b="b"/>
              <a:pathLst>
                <a:path w="3711" h="3275" extrusionOk="0">
                  <a:moveTo>
                    <a:pt x="1849" y="1"/>
                  </a:moveTo>
                  <a:cubicBezTo>
                    <a:pt x="1528" y="1"/>
                    <a:pt x="1206" y="96"/>
                    <a:pt x="928" y="297"/>
                  </a:cubicBezTo>
                  <a:cubicBezTo>
                    <a:pt x="176" y="823"/>
                    <a:pt x="1" y="1826"/>
                    <a:pt x="527" y="2578"/>
                  </a:cubicBezTo>
                  <a:cubicBezTo>
                    <a:pt x="837" y="3027"/>
                    <a:pt x="1347" y="3275"/>
                    <a:pt x="1864" y="3275"/>
                  </a:cubicBezTo>
                  <a:cubicBezTo>
                    <a:pt x="2183" y="3275"/>
                    <a:pt x="2505" y="3180"/>
                    <a:pt x="2783" y="2979"/>
                  </a:cubicBezTo>
                  <a:cubicBezTo>
                    <a:pt x="3535" y="2452"/>
                    <a:pt x="3710" y="1450"/>
                    <a:pt x="3209" y="698"/>
                  </a:cubicBezTo>
                  <a:cubicBezTo>
                    <a:pt x="2884" y="249"/>
                    <a:pt x="2367" y="1"/>
                    <a:pt x="1849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1"/>
            <p:cNvSpPr/>
            <p:nvPr/>
          </p:nvSpPr>
          <p:spPr>
            <a:xfrm rot="260809">
              <a:off x="722107" y="491653"/>
              <a:ext cx="2747252" cy="2109869"/>
            </a:xfrm>
            <a:custGeom>
              <a:avLst/>
              <a:gdLst/>
              <a:ahLst/>
              <a:cxnLst/>
              <a:rect l="l" t="t" r="r" b="b"/>
              <a:pathLst>
                <a:path w="115841" h="88965" extrusionOk="0">
                  <a:moveTo>
                    <a:pt x="108833" y="0"/>
                  </a:moveTo>
                  <a:cubicBezTo>
                    <a:pt x="108713" y="0"/>
                    <a:pt x="108593" y="6"/>
                    <a:pt x="108472" y="17"/>
                  </a:cubicBezTo>
                  <a:lnTo>
                    <a:pt x="0" y="10869"/>
                  </a:lnTo>
                  <a:lnTo>
                    <a:pt x="15213" y="84804"/>
                  </a:lnTo>
                  <a:lnTo>
                    <a:pt x="115841" y="88965"/>
                  </a:lnTo>
                  <a:lnTo>
                    <a:pt x="115841" y="88965"/>
                  </a:lnTo>
                  <a:lnTo>
                    <a:pt x="112708" y="3476"/>
                  </a:lnTo>
                  <a:cubicBezTo>
                    <a:pt x="112637" y="1559"/>
                    <a:pt x="110846" y="0"/>
                    <a:pt x="108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1"/>
            <p:cNvSpPr/>
            <p:nvPr/>
          </p:nvSpPr>
          <p:spPr>
            <a:xfrm rot="260809">
              <a:off x="638910" y="660820"/>
              <a:ext cx="496323" cy="3875385"/>
            </a:xfrm>
            <a:custGeom>
              <a:avLst/>
              <a:gdLst/>
              <a:ahLst/>
              <a:cxnLst/>
              <a:rect l="l" t="t" r="r" b="b"/>
              <a:pathLst>
                <a:path w="20928" h="163410" extrusionOk="0">
                  <a:moveTo>
                    <a:pt x="0" y="0"/>
                  </a:moveTo>
                  <a:lnTo>
                    <a:pt x="8622" y="154688"/>
                  </a:lnTo>
                  <a:lnTo>
                    <a:pt x="20928" y="163409"/>
                  </a:lnTo>
                  <a:lnTo>
                    <a:pt x="12331" y="8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1"/>
            <p:cNvSpPr/>
            <p:nvPr/>
          </p:nvSpPr>
          <p:spPr>
            <a:xfrm rot="260809">
              <a:off x="761269" y="1321998"/>
              <a:ext cx="297205" cy="298984"/>
            </a:xfrm>
            <a:custGeom>
              <a:avLst/>
              <a:gdLst/>
              <a:ahLst/>
              <a:cxnLst/>
              <a:rect l="l" t="t" r="r" b="b"/>
              <a:pathLst>
                <a:path w="12532" h="12607" extrusionOk="0">
                  <a:moveTo>
                    <a:pt x="0" y="0"/>
                  </a:moveTo>
                  <a:lnTo>
                    <a:pt x="226" y="3860"/>
                  </a:lnTo>
                  <a:lnTo>
                    <a:pt x="12532" y="12607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1"/>
            <p:cNvSpPr/>
            <p:nvPr/>
          </p:nvSpPr>
          <p:spPr>
            <a:xfrm rot="260809">
              <a:off x="707105" y="4004312"/>
              <a:ext cx="297205" cy="298391"/>
            </a:xfrm>
            <a:custGeom>
              <a:avLst/>
              <a:gdLst/>
              <a:ahLst/>
              <a:cxnLst/>
              <a:rect l="l" t="t" r="r" b="b"/>
              <a:pathLst>
                <a:path w="12532" h="12582" extrusionOk="0">
                  <a:moveTo>
                    <a:pt x="0" y="0"/>
                  </a:moveTo>
                  <a:lnTo>
                    <a:pt x="226" y="3860"/>
                  </a:lnTo>
                  <a:lnTo>
                    <a:pt x="12531" y="12582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1"/>
            <p:cNvSpPr/>
            <p:nvPr/>
          </p:nvSpPr>
          <p:spPr>
            <a:xfrm rot="260809">
              <a:off x="838931" y="577231"/>
              <a:ext cx="2810858" cy="451168"/>
            </a:xfrm>
            <a:custGeom>
              <a:avLst/>
              <a:gdLst/>
              <a:ahLst/>
              <a:cxnLst/>
              <a:rect l="l" t="t" r="r" b="b"/>
              <a:pathLst>
                <a:path w="118523" h="19024" extrusionOk="0">
                  <a:moveTo>
                    <a:pt x="106693" y="1"/>
                  </a:moveTo>
                  <a:lnTo>
                    <a:pt x="1" y="9525"/>
                  </a:lnTo>
                  <a:lnTo>
                    <a:pt x="9875" y="16868"/>
                  </a:lnTo>
                  <a:lnTo>
                    <a:pt x="118523" y="19024"/>
                  </a:lnTo>
                  <a:lnTo>
                    <a:pt x="118297" y="17921"/>
                  </a:lnTo>
                  <a:cubicBezTo>
                    <a:pt x="116894" y="10953"/>
                    <a:pt x="112733" y="4562"/>
                    <a:pt x="106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1"/>
            <p:cNvSpPr/>
            <p:nvPr/>
          </p:nvSpPr>
          <p:spPr>
            <a:xfrm rot="260809">
              <a:off x="928521" y="781710"/>
              <a:ext cx="2886938" cy="3867370"/>
            </a:xfrm>
            <a:custGeom>
              <a:avLst/>
              <a:gdLst/>
              <a:ahLst/>
              <a:cxnLst/>
              <a:rect l="l" t="t" r="r" b="b"/>
              <a:pathLst>
                <a:path w="121731" h="163072" extrusionOk="0">
                  <a:moveTo>
                    <a:pt x="110388" y="0"/>
                  </a:moveTo>
                  <a:cubicBezTo>
                    <a:pt x="110294" y="0"/>
                    <a:pt x="110198" y="4"/>
                    <a:pt x="110101" y="13"/>
                  </a:cubicBezTo>
                  <a:lnTo>
                    <a:pt x="0" y="8885"/>
                  </a:lnTo>
                  <a:lnTo>
                    <a:pt x="8522" y="163071"/>
                  </a:lnTo>
                  <a:lnTo>
                    <a:pt x="118723" y="154675"/>
                  </a:lnTo>
                  <a:cubicBezTo>
                    <a:pt x="120427" y="154550"/>
                    <a:pt x="121730" y="153147"/>
                    <a:pt x="121630" y="151517"/>
                  </a:cubicBezTo>
                  <a:lnTo>
                    <a:pt x="113359" y="2695"/>
                  </a:lnTo>
                  <a:cubicBezTo>
                    <a:pt x="113265" y="1158"/>
                    <a:pt x="111966" y="0"/>
                    <a:pt x="110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1"/>
            <p:cNvSpPr/>
            <p:nvPr/>
          </p:nvSpPr>
          <p:spPr>
            <a:xfrm rot="260809">
              <a:off x="1271828" y="1032524"/>
              <a:ext cx="2279663" cy="1900394"/>
            </a:xfrm>
            <a:custGeom>
              <a:avLst/>
              <a:gdLst/>
              <a:ahLst/>
              <a:cxnLst/>
              <a:rect l="l" t="t" r="r" b="b"/>
              <a:pathLst>
                <a:path w="93987" h="68974" extrusionOk="0">
                  <a:moveTo>
                    <a:pt x="82382" y="0"/>
                  </a:moveTo>
                  <a:lnTo>
                    <a:pt x="7695" y="5690"/>
                  </a:lnTo>
                  <a:cubicBezTo>
                    <a:pt x="7946" y="10201"/>
                    <a:pt x="4537" y="14111"/>
                    <a:pt x="1" y="14462"/>
                  </a:cubicBezTo>
                  <a:lnTo>
                    <a:pt x="2658" y="61128"/>
                  </a:lnTo>
                  <a:cubicBezTo>
                    <a:pt x="2872" y="61112"/>
                    <a:pt x="3084" y="61104"/>
                    <a:pt x="3295" y="61104"/>
                  </a:cubicBezTo>
                  <a:cubicBezTo>
                    <a:pt x="7682" y="61104"/>
                    <a:pt x="11366" y="64525"/>
                    <a:pt x="11605" y="68973"/>
                  </a:cubicBezTo>
                  <a:lnTo>
                    <a:pt x="86292" y="63284"/>
                  </a:lnTo>
                  <a:cubicBezTo>
                    <a:pt x="86041" y="58747"/>
                    <a:pt x="89450" y="54838"/>
                    <a:pt x="93986" y="54487"/>
                  </a:cubicBezTo>
                  <a:lnTo>
                    <a:pt x="91330" y="7820"/>
                  </a:lnTo>
                  <a:cubicBezTo>
                    <a:pt x="91116" y="7836"/>
                    <a:pt x="90903" y="7844"/>
                    <a:pt x="90692" y="7844"/>
                  </a:cubicBezTo>
                  <a:cubicBezTo>
                    <a:pt x="86305" y="7844"/>
                    <a:pt x="82621" y="4424"/>
                    <a:pt x="8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71"/>
            <p:cNvSpPr/>
            <p:nvPr/>
          </p:nvSpPr>
          <p:spPr>
            <a:xfrm rot="260809">
              <a:off x="1344184" y="1079872"/>
              <a:ext cx="2092841" cy="1541854"/>
            </a:xfrm>
            <a:custGeom>
              <a:avLst/>
              <a:gdLst/>
              <a:ahLst/>
              <a:cxnLst/>
              <a:rect l="l" t="t" r="r" b="b"/>
              <a:pathLst>
                <a:path w="88247" h="65014" extrusionOk="0">
                  <a:moveTo>
                    <a:pt x="76628" y="909"/>
                  </a:moveTo>
                  <a:cubicBezTo>
                    <a:pt x="77084" y="5056"/>
                    <a:pt x="80595" y="8171"/>
                    <a:pt x="84738" y="8171"/>
                  </a:cubicBezTo>
                  <a:cubicBezTo>
                    <a:pt x="84803" y="8171"/>
                    <a:pt x="84869" y="8171"/>
                    <a:pt x="84936" y="8170"/>
                  </a:cubicBezTo>
                  <a:lnTo>
                    <a:pt x="84936" y="8170"/>
                  </a:lnTo>
                  <a:lnTo>
                    <a:pt x="87346" y="50746"/>
                  </a:lnTo>
                  <a:lnTo>
                    <a:pt x="87346" y="50746"/>
                  </a:lnTo>
                  <a:cubicBezTo>
                    <a:pt x="83271" y="51267"/>
                    <a:pt x="80226" y="54753"/>
                    <a:pt x="80226" y="58848"/>
                  </a:cubicBezTo>
                  <a:cubicBezTo>
                    <a:pt x="80226" y="58866"/>
                    <a:pt x="80226" y="58885"/>
                    <a:pt x="80226" y="58904"/>
                  </a:cubicBezTo>
                  <a:lnTo>
                    <a:pt x="80226" y="58904"/>
                  </a:lnTo>
                  <a:lnTo>
                    <a:pt x="11621" y="64129"/>
                  </a:lnTo>
                  <a:lnTo>
                    <a:pt x="11621" y="64129"/>
                  </a:lnTo>
                  <a:cubicBezTo>
                    <a:pt x="11175" y="59993"/>
                    <a:pt x="7660" y="56843"/>
                    <a:pt x="3509" y="56843"/>
                  </a:cubicBezTo>
                  <a:cubicBezTo>
                    <a:pt x="3445" y="56843"/>
                    <a:pt x="3378" y="56846"/>
                    <a:pt x="3310" y="56849"/>
                  </a:cubicBezTo>
                  <a:lnTo>
                    <a:pt x="3310" y="56849"/>
                  </a:lnTo>
                  <a:lnTo>
                    <a:pt x="876" y="14294"/>
                  </a:lnTo>
                  <a:lnTo>
                    <a:pt x="876" y="14294"/>
                  </a:lnTo>
                  <a:cubicBezTo>
                    <a:pt x="4941" y="13761"/>
                    <a:pt x="8021" y="10293"/>
                    <a:pt x="8021" y="6191"/>
                  </a:cubicBezTo>
                  <a:cubicBezTo>
                    <a:pt x="8021" y="6173"/>
                    <a:pt x="8020" y="6154"/>
                    <a:pt x="8019" y="6135"/>
                  </a:cubicBezTo>
                  <a:lnTo>
                    <a:pt x="8019" y="6135"/>
                  </a:lnTo>
                  <a:lnTo>
                    <a:pt x="76628" y="909"/>
                  </a:lnTo>
                  <a:close/>
                  <a:moveTo>
                    <a:pt x="77394" y="0"/>
                  </a:moveTo>
                  <a:lnTo>
                    <a:pt x="7143" y="5364"/>
                  </a:lnTo>
                  <a:lnTo>
                    <a:pt x="7168" y="5765"/>
                  </a:lnTo>
                  <a:cubicBezTo>
                    <a:pt x="7168" y="5915"/>
                    <a:pt x="7168" y="6066"/>
                    <a:pt x="7168" y="6191"/>
                  </a:cubicBezTo>
                  <a:cubicBezTo>
                    <a:pt x="7168" y="10001"/>
                    <a:pt x="4236" y="13209"/>
                    <a:pt x="401" y="13484"/>
                  </a:cubicBezTo>
                  <a:lnTo>
                    <a:pt x="0" y="13534"/>
                  </a:lnTo>
                  <a:lnTo>
                    <a:pt x="2507" y="57745"/>
                  </a:lnTo>
                  <a:lnTo>
                    <a:pt x="2933" y="57720"/>
                  </a:lnTo>
                  <a:cubicBezTo>
                    <a:pt x="3133" y="57695"/>
                    <a:pt x="3309" y="57695"/>
                    <a:pt x="3509" y="57695"/>
                  </a:cubicBezTo>
                  <a:cubicBezTo>
                    <a:pt x="7344" y="57695"/>
                    <a:pt x="10577" y="60703"/>
                    <a:pt x="10803" y="64587"/>
                  </a:cubicBezTo>
                  <a:lnTo>
                    <a:pt x="10828" y="65013"/>
                  </a:lnTo>
                  <a:lnTo>
                    <a:pt x="81104" y="59675"/>
                  </a:lnTo>
                  <a:lnTo>
                    <a:pt x="81079" y="59249"/>
                  </a:lnTo>
                  <a:cubicBezTo>
                    <a:pt x="81054" y="59124"/>
                    <a:pt x="81054" y="58973"/>
                    <a:pt x="81054" y="58848"/>
                  </a:cubicBezTo>
                  <a:cubicBezTo>
                    <a:pt x="81054" y="55038"/>
                    <a:pt x="83986" y="51830"/>
                    <a:pt x="87820" y="51530"/>
                  </a:cubicBezTo>
                  <a:lnTo>
                    <a:pt x="88247" y="51505"/>
                  </a:lnTo>
                  <a:lnTo>
                    <a:pt x="85715" y="7294"/>
                  </a:lnTo>
                  <a:lnTo>
                    <a:pt x="85289" y="7319"/>
                  </a:lnTo>
                  <a:cubicBezTo>
                    <a:pt x="85114" y="7344"/>
                    <a:pt x="84913" y="7344"/>
                    <a:pt x="84738" y="7344"/>
                  </a:cubicBezTo>
                  <a:cubicBezTo>
                    <a:pt x="80878" y="7344"/>
                    <a:pt x="77645" y="4336"/>
                    <a:pt x="77419" y="427"/>
                  </a:cubicBezTo>
                  <a:lnTo>
                    <a:pt x="77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1"/>
            <p:cNvSpPr/>
            <p:nvPr/>
          </p:nvSpPr>
          <p:spPr>
            <a:xfrm rot="260809">
              <a:off x="1252431" y="2941969"/>
              <a:ext cx="2217657" cy="1037824"/>
            </a:xfrm>
            <a:custGeom>
              <a:avLst/>
              <a:gdLst/>
              <a:ahLst/>
              <a:cxnLst/>
              <a:rect l="l" t="t" r="r" b="b"/>
              <a:pathLst>
                <a:path w="93510" h="43761" extrusionOk="0">
                  <a:moveTo>
                    <a:pt x="91304" y="1"/>
                  </a:moveTo>
                  <a:lnTo>
                    <a:pt x="1" y="6968"/>
                  </a:lnTo>
                  <a:lnTo>
                    <a:pt x="2206" y="43761"/>
                  </a:lnTo>
                  <a:lnTo>
                    <a:pt x="93510" y="36818"/>
                  </a:lnTo>
                  <a:lnTo>
                    <a:pt x="9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1"/>
            <p:cNvSpPr/>
            <p:nvPr/>
          </p:nvSpPr>
          <p:spPr>
            <a:xfrm rot="260809">
              <a:off x="1265282" y="3882883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4" y="0"/>
                  </a:moveTo>
                  <a:lnTo>
                    <a:pt x="0" y="6968"/>
                  </a:lnTo>
                  <a:lnTo>
                    <a:pt x="76" y="10953"/>
                  </a:lnTo>
                  <a:lnTo>
                    <a:pt x="91379" y="4010"/>
                  </a:lnTo>
                  <a:lnTo>
                    <a:pt x="91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1"/>
            <p:cNvSpPr/>
            <p:nvPr/>
          </p:nvSpPr>
          <p:spPr>
            <a:xfrm rot="260809">
              <a:off x="1286308" y="2790126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5" y="0"/>
                  </a:moveTo>
                  <a:lnTo>
                    <a:pt x="1" y="6967"/>
                  </a:lnTo>
                  <a:lnTo>
                    <a:pt x="76" y="10952"/>
                  </a:lnTo>
                  <a:lnTo>
                    <a:pt x="91380" y="4010"/>
                  </a:lnTo>
                  <a:lnTo>
                    <a:pt x="91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1"/>
            <p:cNvSpPr/>
            <p:nvPr/>
          </p:nvSpPr>
          <p:spPr>
            <a:xfrm rot="260686">
              <a:off x="2687324" y="3429457"/>
              <a:ext cx="1892972" cy="923744"/>
            </a:xfrm>
            <a:custGeom>
              <a:avLst/>
              <a:gdLst/>
              <a:ahLst/>
              <a:cxnLst/>
              <a:rect l="l" t="t" r="r" b="b"/>
              <a:pathLst>
                <a:path w="88523" h="43198" extrusionOk="0">
                  <a:moveTo>
                    <a:pt x="72866" y="0"/>
                  </a:moveTo>
                  <a:cubicBezTo>
                    <a:pt x="67094" y="0"/>
                    <a:pt x="61289" y="1258"/>
                    <a:pt x="55815" y="3154"/>
                  </a:cubicBezTo>
                  <a:cubicBezTo>
                    <a:pt x="55840" y="5585"/>
                    <a:pt x="55690" y="7991"/>
                    <a:pt x="55314" y="10397"/>
                  </a:cubicBezTo>
                  <a:cubicBezTo>
                    <a:pt x="54612" y="8292"/>
                    <a:pt x="54011" y="6161"/>
                    <a:pt x="53484" y="4006"/>
                  </a:cubicBezTo>
                  <a:cubicBezTo>
                    <a:pt x="53083" y="4156"/>
                    <a:pt x="52707" y="4282"/>
                    <a:pt x="52332" y="4432"/>
                  </a:cubicBezTo>
                  <a:cubicBezTo>
                    <a:pt x="52181" y="6913"/>
                    <a:pt x="52106" y="9394"/>
                    <a:pt x="52006" y="11876"/>
                  </a:cubicBezTo>
                  <a:cubicBezTo>
                    <a:pt x="51329" y="9695"/>
                    <a:pt x="50778" y="7490"/>
                    <a:pt x="50276" y="5284"/>
                  </a:cubicBezTo>
                  <a:cubicBezTo>
                    <a:pt x="44512" y="7690"/>
                    <a:pt x="38973" y="10597"/>
                    <a:pt x="33309" y="13279"/>
                  </a:cubicBezTo>
                  <a:cubicBezTo>
                    <a:pt x="31930" y="13931"/>
                    <a:pt x="30527" y="14582"/>
                    <a:pt x="29148" y="15234"/>
                  </a:cubicBezTo>
                  <a:cubicBezTo>
                    <a:pt x="29474" y="16913"/>
                    <a:pt x="29725" y="18592"/>
                    <a:pt x="29875" y="20272"/>
                  </a:cubicBezTo>
                  <a:cubicBezTo>
                    <a:pt x="28998" y="18893"/>
                    <a:pt x="28146" y="17490"/>
                    <a:pt x="27319" y="16086"/>
                  </a:cubicBezTo>
                  <a:cubicBezTo>
                    <a:pt x="26943" y="16262"/>
                    <a:pt x="26542" y="16437"/>
                    <a:pt x="26166" y="16612"/>
                  </a:cubicBezTo>
                  <a:cubicBezTo>
                    <a:pt x="26492" y="18417"/>
                    <a:pt x="26793" y="20247"/>
                    <a:pt x="27118" y="22051"/>
                  </a:cubicBezTo>
                  <a:cubicBezTo>
                    <a:pt x="26041" y="20622"/>
                    <a:pt x="25063" y="19119"/>
                    <a:pt x="24136" y="17565"/>
                  </a:cubicBezTo>
                  <a:cubicBezTo>
                    <a:pt x="18823" y="20071"/>
                    <a:pt x="13610" y="22703"/>
                    <a:pt x="8797" y="26061"/>
                  </a:cubicBezTo>
                  <a:cubicBezTo>
                    <a:pt x="6717" y="27490"/>
                    <a:pt x="4687" y="29094"/>
                    <a:pt x="3484" y="31299"/>
                  </a:cubicBezTo>
                  <a:cubicBezTo>
                    <a:pt x="0" y="37765"/>
                    <a:pt x="6542" y="42126"/>
                    <a:pt x="12206" y="42828"/>
                  </a:cubicBezTo>
                  <a:cubicBezTo>
                    <a:pt x="14297" y="43083"/>
                    <a:pt x="16395" y="43197"/>
                    <a:pt x="18495" y="43197"/>
                  </a:cubicBezTo>
                  <a:cubicBezTo>
                    <a:pt x="24047" y="43197"/>
                    <a:pt x="29608" y="42395"/>
                    <a:pt x="35063" y="41249"/>
                  </a:cubicBezTo>
                  <a:cubicBezTo>
                    <a:pt x="41705" y="39846"/>
                    <a:pt x="48221" y="37941"/>
                    <a:pt x="54562" y="35535"/>
                  </a:cubicBezTo>
                  <a:cubicBezTo>
                    <a:pt x="54186" y="33705"/>
                    <a:pt x="53785" y="31876"/>
                    <a:pt x="53409" y="30046"/>
                  </a:cubicBezTo>
                  <a:lnTo>
                    <a:pt x="53409" y="30046"/>
                  </a:lnTo>
                  <a:lnTo>
                    <a:pt x="56692" y="34708"/>
                  </a:lnTo>
                  <a:cubicBezTo>
                    <a:pt x="57093" y="34532"/>
                    <a:pt x="57494" y="34382"/>
                    <a:pt x="57895" y="34206"/>
                  </a:cubicBezTo>
                  <a:cubicBezTo>
                    <a:pt x="57344" y="32201"/>
                    <a:pt x="56793" y="30196"/>
                    <a:pt x="56266" y="28191"/>
                  </a:cubicBezTo>
                  <a:lnTo>
                    <a:pt x="56266" y="28191"/>
                  </a:lnTo>
                  <a:cubicBezTo>
                    <a:pt x="57595" y="29820"/>
                    <a:pt x="58823" y="31550"/>
                    <a:pt x="59976" y="33354"/>
                  </a:cubicBezTo>
                  <a:cubicBezTo>
                    <a:pt x="60126" y="33279"/>
                    <a:pt x="60276" y="33204"/>
                    <a:pt x="60427" y="33154"/>
                  </a:cubicBezTo>
                  <a:cubicBezTo>
                    <a:pt x="68146" y="29795"/>
                    <a:pt x="75665" y="25610"/>
                    <a:pt x="81705" y="19795"/>
                  </a:cubicBezTo>
                  <a:cubicBezTo>
                    <a:pt x="80753" y="18642"/>
                    <a:pt x="79775" y="17490"/>
                    <a:pt x="78823" y="16337"/>
                  </a:cubicBezTo>
                  <a:lnTo>
                    <a:pt x="78823" y="16337"/>
                  </a:lnTo>
                  <a:cubicBezTo>
                    <a:pt x="80151" y="17164"/>
                    <a:pt x="81530" y="17916"/>
                    <a:pt x="82958" y="18567"/>
                  </a:cubicBezTo>
                  <a:cubicBezTo>
                    <a:pt x="83209" y="18292"/>
                    <a:pt x="83485" y="18041"/>
                    <a:pt x="83735" y="17765"/>
                  </a:cubicBezTo>
                  <a:cubicBezTo>
                    <a:pt x="82858" y="16938"/>
                    <a:pt x="82006" y="16136"/>
                    <a:pt x="81129" y="15309"/>
                  </a:cubicBezTo>
                  <a:cubicBezTo>
                    <a:pt x="80602" y="14808"/>
                    <a:pt x="80026" y="14106"/>
                    <a:pt x="80277" y="13429"/>
                  </a:cubicBezTo>
                  <a:lnTo>
                    <a:pt x="80277" y="13429"/>
                  </a:lnTo>
                  <a:cubicBezTo>
                    <a:pt x="82131" y="13981"/>
                    <a:pt x="83961" y="14632"/>
                    <a:pt x="85765" y="15334"/>
                  </a:cubicBezTo>
                  <a:cubicBezTo>
                    <a:pt x="86542" y="14231"/>
                    <a:pt x="87219" y="13079"/>
                    <a:pt x="87695" y="11800"/>
                  </a:cubicBezTo>
                  <a:cubicBezTo>
                    <a:pt x="88497" y="9570"/>
                    <a:pt x="88522" y="6938"/>
                    <a:pt x="87294" y="4908"/>
                  </a:cubicBezTo>
                  <a:cubicBezTo>
                    <a:pt x="85765" y="2377"/>
                    <a:pt x="82683" y="1224"/>
                    <a:pt x="79775" y="647"/>
                  </a:cubicBezTo>
                  <a:cubicBezTo>
                    <a:pt x="77493" y="202"/>
                    <a:pt x="75182" y="0"/>
                    <a:pt x="72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1"/>
            <p:cNvSpPr/>
            <p:nvPr/>
          </p:nvSpPr>
          <p:spPr>
            <a:xfrm rot="260686">
              <a:off x="3819858" y="4101988"/>
              <a:ext cx="62719" cy="86840"/>
            </a:xfrm>
            <a:custGeom>
              <a:avLst/>
              <a:gdLst/>
              <a:ahLst/>
              <a:cxnLst/>
              <a:rect l="l" t="t" r="r" b="b"/>
              <a:pathLst>
                <a:path w="2933" h="4061" extrusionOk="0">
                  <a:moveTo>
                    <a:pt x="2857" y="4061"/>
                  </a:moveTo>
                  <a:cubicBezTo>
                    <a:pt x="1905" y="2707"/>
                    <a:pt x="953" y="1354"/>
                    <a:pt x="0" y="1"/>
                  </a:cubicBezTo>
                  <a:lnTo>
                    <a:pt x="0" y="1"/>
                  </a:lnTo>
                  <a:cubicBezTo>
                    <a:pt x="953" y="1354"/>
                    <a:pt x="1905" y="2707"/>
                    <a:pt x="2857" y="4061"/>
                  </a:cubicBezTo>
                  <a:cubicBezTo>
                    <a:pt x="2883" y="4036"/>
                    <a:pt x="2908" y="4036"/>
                    <a:pt x="2933" y="4036"/>
                  </a:cubicBezTo>
                  <a:cubicBezTo>
                    <a:pt x="2908" y="4036"/>
                    <a:pt x="2883" y="4036"/>
                    <a:pt x="2857" y="4061"/>
                  </a:cubicBez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1"/>
            <p:cNvSpPr/>
            <p:nvPr/>
          </p:nvSpPr>
          <p:spPr>
            <a:xfrm rot="260686">
              <a:off x="3814627" y="4086560"/>
              <a:ext cx="9131" cy="12873"/>
            </a:xfrm>
            <a:custGeom>
              <a:avLst/>
              <a:gdLst/>
              <a:ahLst/>
              <a:cxnLst/>
              <a:rect l="l" t="t" r="r" b="b"/>
              <a:pathLst>
                <a:path w="427" h="602" extrusionOk="0">
                  <a:moveTo>
                    <a:pt x="426" y="602"/>
                  </a:moveTo>
                  <a:cubicBezTo>
                    <a:pt x="301" y="401"/>
                    <a:pt x="151" y="201"/>
                    <a:pt x="0" y="0"/>
                  </a:cubicBezTo>
                  <a:cubicBezTo>
                    <a:pt x="50" y="150"/>
                    <a:pt x="75" y="301"/>
                    <a:pt x="100" y="476"/>
                  </a:cubicBezTo>
                  <a:cubicBezTo>
                    <a:pt x="75" y="301"/>
                    <a:pt x="50" y="150"/>
                    <a:pt x="0" y="0"/>
                  </a:cubicBezTo>
                  <a:cubicBezTo>
                    <a:pt x="151" y="201"/>
                    <a:pt x="301" y="401"/>
                    <a:pt x="426" y="602"/>
                  </a:cubicBezTo>
                  <a:lnTo>
                    <a:pt x="426" y="602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1"/>
            <p:cNvSpPr/>
            <p:nvPr/>
          </p:nvSpPr>
          <p:spPr>
            <a:xfrm rot="260686">
              <a:off x="3898030" y="4156782"/>
              <a:ext cx="6993" cy="25212"/>
            </a:xfrm>
            <a:custGeom>
              <a:avLst/>
              <a:gdLst/>
              <a:ahLst/>
              <a:cxnLst/>
              <a:rect l="l" t="t" r="r" b="b"/>
              <a:pathLst>
                <a:path w="327" h="1179" extrusionOk="0">
                  <a:moveTo>
                    <a:pt x="326" y="1178"/>
                  </a:moveTo>
                  <a:cubicBezTo>
                    <a:pt x="226" y="803"/>
                    <a:pt x="101" y="402"/>
                    <a:pt x="1" y="1"/>
                  </a:cubicBezTo>
                  <a:lnTo>
                    <a:pt x="1" y="1"/>
                  </a:lnTo>
                  <a:cubicBezTo>
                    <a:pt x="101" y="402"/>
                    <a:pt x="226" y="803"/>
                    <a:pt x="326" y="1178"/>
                  </a:cubicBezTo>
                  <a:lnTo>
                    <a:pt x="326" y="1178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1"/>
            <p:cNvSpPr/>
            <p:nvPr/>
          </p:nvSpPr>
          <p:spPr>
            <a:xfrm rot="260686">
              <a:off x="3875075" y="4052623"/>
              <a:ext cx="38598" cy="103456"/>
            </a:xfrm>
            <a:custGeom>
              <a:avLst/>
              <a:gdLst/>
              <a:ahLst/>
              <a:cxnLst/>
              <a:rect l="l" t="t" r="r" b="b"/>
              <a:pathLst>
                <a:path w="1805" h="4838" extrusionOk="0">
                  <a:moveTo>
                    <a:pt x="1304" y="4838"/>
                  </a:moveTo>
                  <a:cubicBezTo>
                    <a:pt x="878" y="3234"/>
                    <a:pt x="426" y="1604"/>
                    <a:pt x="0" y="0"/>
                  </a:cubicBezTo>
                  <a:cubicBezTo>
                    <a:pt x="627" y="777"/>
                    <a:pt x="1228" y="1554"/>
                    <a:pt x="1805" y="2381"/>
                  </a:cubicBezTo>
                  <a:lnTo>
                    <a:pt x="1805" y="2381"/>
                  </a:lnTo>
                  <a:cubicBezTo>
                    <a:pt x="1228" y="1554"/>
                    <a:pt x="627" y="777"/>
                    <a:pt x="0" y="0"/>
                  </a:cubicBezTo>
                  <a:cubicBezTo>
                    <a:pt x="426" y="1604"/>
                    <a:pt x="878" y="3234"/>
                    <a:pt x="1304" y="4838"/>
                  </a:cubicBezTo>
                  <a:lnTo>
                    <a:pt x="1304" y="4838"/>
                  </a:ln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1"/>
            <p:cNvSpPr/>
            <p:nvPr/>
          </p:nvSpPr>
          <p:spPr>
            <a:xfrm rot="260686">
              <a:off x="4435674" y="3598109"/>
              <a:ext cx="131875" cy="293730"/>
            </a:xfrm>
            <a:custGeom>
              <a:avLst/>
              <a:gdLst/>
              <a:ahLst/>
              <a:cxnLst/>
              <a:rect l="l" t="t" r="r" b="b"/>
              <a:pathLst>
                <a:path w="6167" h="13736" extrusionOk="0">
                  <a:moveTo>
                    <a:pt x="1830" y="13735"/>
                  </a:moveTo>
                  <a:lnTo>
                    <a:pt x="1830" y="13735"/>
                  </a:lnTo>
                  <a:cubicBezTo>
                    <a:pt x="1956" y="13610"/>
                    <a:pt x="2081" y="13460"/>
                    <a:pt x="2231" y="13334"/>
                  </a:cubicBezTo>
                  <a:cubicBezTo>
                    <a:pt x="2081" y="13460"/>
                    <a:pt x="1956" y="13610"/>
                    <a:pt x="1830" y="13735"/>
                  </a:cubicBezTo>
                  <a:close/>
                  <a:moveTo>
                    <a:pt x="2607" y="12933"/>
                  </a:moveTo>
                  <a:cubicBezTo>
                    <a:pt x="1730" y="12106"/>
                    <a:pt x="878" y="11304"/>
                    <a:pt x="1" y="10477"/>
                  </a:cubicBezTo>
                  <a:cubicBezTo>
                    <a:pt x="878" y="11304"/>
                    <a:pt x="1730" y="12106"/>
                    <a:pt x="2607" y="12933"/>
                  </a:cubicBezTo>
                  <a:lnTo>
                    <a:pt x="2607" y="12933"/>
                  </a:lnTo>
                  <a:close/>
                  <a:moveTo>
                    <a:pt x="6166" y="76"/>
                  </a:moveTo>
                  <a:lnTo>
                    <a:pt x="6141" y="51"/>
                  </a:lnTo>
                  <a:lnTo>
                    <a:pt x="6166" y="76"/>
                  </a:lnTo>
                  <a:close/>
                  <a:moveTo>
                    <a:pt x="6141" y="51"/>
                  </a:moveTo>
                  <a:cubicBezTo>
                    <a:pt x="6141" y="51"/>
                    <a:pt x="6141" y="51"/>
                    <a:pt x="6141" y="26"/>
                  </a:cubicBezTo>
                  <a:cubicBezTo>
                    <a:pt x="6141" y="51"/>
                    <a:pt x="6141" y="51"/>
                    <a:pt x="6141" y="51"/>
                  </a:cubicBezTo>
                  <a:close/>
                  <a:moveTo>
                    <a:pt x="6141" y="26"/>
                  </a:moveTo>
                  <a:cubicBezTo>
                    <a:pt x="6141" y="26"/>
                    <a:pt x="6116" y="26"/>
                    <a:pt x="6116" y="26"/>
                  </a:cubicBezTo>
                  <a:cubicBezTo>
                    <a:pt x="6116" y="26"/>
                    <a:pt x="6141" y="26"/>
                    <a:pt x="6141" y="26"/>
                  </a:cubicBezTo>
                  <a:close/>
                  <a:moveTo>
                    <a:pt x="6116" y="26"/>
                  </a:moveTo>
                  <a:cubicBezTo>
                    <a:pt x="6116" y="1"/>
                    <a:pt x="6116" y="1"/>
                    <a:pt x="6116" y="1"/>
                  </a:cubicBezTo>
                  <a:cubicBezTo>
                    <a:pt x="6116" y="1"/>
                    <a:pt x="6116" y="1"/>
                    <a:pt x="6116" y="26"/>
                  </a:cubicBezTo>
                  <a:close/>
                  <a:moveTo>
                    <a:pt x="6116" y="1"/>
                  </a:moveTo>
                  <a:cubicBezTo>
                    <a:pt x="6116" y="1"/>
                    <a:pt x="6116" y="1"/>
                    <a:pt x="6116" y="1"/>
                  </a:cubicBezTo>
                  <a:cubicBezTo>
                    <a:pt x="6116" y="1"/>
                    <a:pt x="6116" y="1"/>
                    <a:pt x="6116" y="1"/>
                  </a:cubicBezTo>
                  <a:close/>
                </a:path>
              </a:pathLst>
            </a:custGeom>
            <a:solidFill>
              <a:srgbClr val="FE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1"/>
            <p:cNvSpPr/>
            <p:nvPr/>
          </p:nvSpPr>
          <p:spPr>
            <a:xfrm rot="260686">
              <a:off x="2915508" y="4295498"/>
              <a:ext cx="92186" cy="6971"/>
            </a:xfrm>
            <a:custGeom>
              <a:avLst/>
              <a:gdLst/>
              <a:ahLst/>
              <a:cxnLst/>
              <a:rect l="l" t="t" r="r" b="b"/>
              <a:pathLst>
                <a:path w="4311" h="326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67"/>
                    <a:pt x="1087" y="122"/>
                    <a:pt x="1634" y="169"/>
                  </a:cubicBezTo>
                  <a:lnTo>
                    <a:pt x="1634" y="169"/>
                  </a:lnTo>
                  <a:cubicBezTo>
                    <a:pt x="1084" y="120"/>
                    <a:pt x="537" y="60"/>
                    <a:pt x="0" y="0"/>
                  </a:cubicBezTo>
                  <a:close/>
                  <a:moveTo>
                    <a:pt x="1634" y="169"/>
                  </a:moveTo>
                  <a:cubicBezTo>
                    <a:pt x="2000" y="201"/>
                    <a:pt x="2368" y="229"/>
                    <a:pt x="2736" y="250"/>
                  </a:cubicBezTo>
                  <a:lnTo>
                    <a:pt x="2736" y="250"/>
                  </a:lnTo>
                  <a:cubicBezTo>
                    <a:pt x="2368" y="227"/>
                    <a:pt x="2001" y="200"/>
                    <a:pt x="1634" y="169"/>
                  </a:cubicBezTo>
                  <a:close/>
                  <a:moveTo>
                    <a:pt x="2736" y="250"/>
                  </a:moveTo>
                  <a:lnTo>
                    <a:pt x="2736" y="250"/>
                  </a:lnTo>
                  <a:cubicBezTo>
                    <a:pt x="2949" y="263"/>
                    <a:pt x="3163" y="275"/>
                    <a:pt x="3377" y="286"/>
                  </a:cubicBezTo>
                  <a:lnTo>
                    <a:pt x="3377" y="286"/>
                  </a:lnTo>
                  <a:cubicBezTo>
                    <a:pt x="3328" y="283"/>
                    <a:pt x="3280" y="279"/>
                    <a:pt x="3233" y="276"/>
                  </a:cubicBezTo>
                  <a:cubicBezTo>
                    <a:pt x="3083" y="276"/>
                    <a:pt x="2907" y="251"/>
                    <a:pt x="2757" y="251"/>
                  </a:cubicBezTo>
                  <a:cubicBezTo>
                    <a:pt x="2750" y="250"/>
                    <a:pt x="2743" y="250"/>
                    <a:pt x="2736" y="250"/>
                  </a:cubicBezTo>
                  <a:close/>
                  <a:moveTo>
                    <a:pt x="3377" y="286"/>
                  </a:moveTo>
                  <a:cubicBezTo>
                    <a:pt x="3685" y="307"/>
                    <a:pt x="4007" y="326"/>
                    <a:pt x="4311" y="326"/>
                  </a:cubicBezTo>
                  <a:cubicBezTo>
                    <a:pt x="4000" y="315"/>
                    <a:pt x="3689" y="302"/>
                    <a:pt x="3377" y="286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1"/>
            <p:cNvSpPr/>
            <p:nvPr/>
          </p:nvSpPr>
          <p:spPr>
            <a:xfrm rot="260686">
              <a:off x="2894610" y="4287959"/>
              <a:ext cx="20914" cy="3250"/>
            </a:xfrm>
            <a:custGeom>
              <a:avLst/>
              <a:gdLst/>
              <a:ahLst/>
              <a:cxnLst/>
              <a:rect l="l" t="t" r="r" b="b"/>
              <a:pathLst>
                <a:path w="978" h="152" extrusionOk="0">
                  <a:moveTo>
                    <a:pt x="978" y="151"/>
                  </a:moveTo>
                  <a:cubicBezTo>
                    <a:pt x="978" y="151"/>
                    <a:pt x="978" y="151"/>
                    <a:pt x="978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78" y="151"/>
                  </a:moveTo>
                  <a:cubicBezTo>
                    <a:pt x="978" y="151"/>
                    <a:pt x="978" y="151"/>
                    <a:pt x="953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53" y="151"/>
                  </a:moveTo>
                  <a:cubicBezTo>
                    <a:pt x="652" y="101"/>
                    <a:pt x="326" y="51"/>
                    <a:pt x="26" y="1"/>
                  </a:cubicBezTo>
                  <a:cubicBezTo>
                    <a:pt x="326" y="51"/>
                    <a:pt x="652" y="101"/>
                    <a:pt x="953" y="15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1"/>
            <p:cNvSpPr/>
            <p:nvPr/>
          </p:nvSpPr>
          <p:spPr>
            <a:xfrm rot="260686">
              <a:off x="4386945" y="3598881"/>
              <a:ext cx="207446" cy="276024"/>
            </a:xfrm>
            <a:custGeom>
              <a:avLst/>
              <a:gdLst/>
              <a:ahLst/>
              <a:cxnLst/>
              <a:rect l="l" t="t" r="r" b="b"/>
              <a:pathLst>
                <a:path w="9701" h="12908" extrusionOk="0">
                  <a:moveTo>
                    <a:pt x="2582" y="12907"/>
                  </a:moveTo>
                  <a:cubicBezTo>
                    <a:pt x="1705" y="12456"/>
                    <a:pt x="853" y="11955"/>
                    <a:pt x="1" y="11429"/>
                  </a:cubicBezTo>
                  <a:lnTo>
                    <a:pt x="1" y="11429"/>
                  </a:lnTo>
                  <a:cubicBezTo>
                    <a:pt x="853" y="11955"/>
                    <a:pt x="1705" y="12456"/>
                    <a:pt x="2582" y="12907"/>
                  </a:cubicBezTo>
                  <a:close/>
                  <a:moveTo>
                    <a:pt x="8873" y="6892"/>
                  </a:moveTo>
                  <a:lnTo>
                    <a:pt x="8873" y="6892"/>
                  </a:lnTo>
                  <a:cubicBezTo>
                    <a:pt x="9675" y="4662"/>
                    <a:pt x="9700" y="2030"/>
                    <a:pt x="8472" y="0"/>
                  </a:cubicBezTo>
                  <a:cubicBezTo>
                    <a:pt x="9700" y="2030"/>
                    <a:pt x="9675" y="4662"/>
                    <a:pt x="8873" y="6892"/>
                  </a:cubicBezTo>
                  <a:lnTo>
                    <a:pt x="8873" y="6892"/>
                  </a:lnTo>
                  <a:close/>
                </a:path>
              </a:pathLst>
            </a:custGeom>
            <a:solidFill>
              <a:srgbClr val="FE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1"/>
            <p:cNvSpPr/>
            <p:nvPr/>
          </p:nvSpPr>
          <p:spPr>
            <a:xfrm rot="260686">
              <a:off x="2293647" y="4210224"/>
              <a:ext cx="132388" cy="165105"/>
            </a:xfrm>
            <a:custGeom>
              <a:avLst/>
              <a:gdLst/>
              <a:ahLst/>
              <a:cxnLst/>
              <a:rect l="l" t="t" r="r" b="b"/>
              <a:pathLst>
                <a:path w="6191" h="7721" extrusionOk="0">
                  <a:moveTo>
                    <a:pt x="3033" y="0"/>
                  </a:moveTo>
                  <a:lnTo>
                    <a:pt x="2983" y="26"/>
                  </a:lnTo>
                  <a:cubicBezTo>
                    <a:pt x="953" y="903"/>
                    <a:pt x="0" y="3259"/>
                    <a:pt x="877" y="5289"/>
                  </a:cubicBezTo>
                  <a:cubicBezTo>
                    <a:pt x="1533" y="6805"/>
                    <a:pt x="3014" y="7721"/>
                    <a:pt x="4567" y="7721"/>
                  </a:cubicBezTo>
                  <a:cubicBezTo>
                    <a:pt x="5093" y="7721"/>
                    <a:pt x="5627" y="7616"/>
                    <a:pt x="6141" y="7394"/>
                  </a:cubicBezTo>
                  <a:lnTo>
                    <a:pt x="6191" y="7394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1"/>
            <p:cNvSpPr/>
            <p:nvPr/>
          </p:nvSpPr>
          <p:spPr>
            <a:xfrm rot="260686">
              <a:off x="2406371" y="3509355"/>
              <a:ext cx="2114295" cy="896116"/>
            </a:xfrm>
            <a:custGeom>
              <a:avLst/>
              <a:gdLst/>
              <a:ahLst/>
              <a:cxnLst/>
              <a:rect l="l" t="t" r="r" b="b"/>
              <a:pathLst>
                <a:path w="98873" h="41906" extrusionOk="0">
                  <a:moveTo>
                    <a:pt x="98873" y="1"/>
                  </a:moveTo>
                  <a:cubicBezTo>
                    <a:pt x="82432" y="6367"/>
                    <a:pt x="65840" y="12256"/>
                    <a:pt x="49299" y="18296"/>
                  </a:cubicBezTo>
                  <a:cubicBezTo>
                    <a:pt x="41003" y="21329"/>
                    <a:pt x="32732" y="24387"/>
                    <a:pt x="24512" y="27595"/>
                  </a:cubicBezTo>
                  <a:cubicBezTo>
                    <a:pt x="16291" y="30803"/>
                    <a:pt x="8095" y="34136"/>
                    <a:pt x="0" y="37770"/>
                  </a:cubicBezTo>
                  <a:lnTo>
                    <a:pt x="1980" y="41906"/>
                  </a:lnTo>
                  <a:cubicBezTo>
                    <a:pt x="9800" y="37971"/>
                    <a:pt x="17795" y="34312"/>
                    <a:pt x="25840" y="30778"/>
                  </a:cubicBezTo>
                  <a:cubicBezTo>
                    <a:pt x="33885" y="27219"/>
                    <a:pt x="41980" y="23810"/>
                    <a:pt x="50126" y="20427"/>
                  </a:cubicBezTo>
                  <a:cubicBezTo>
                    <a:pt x="66391" y="13685"/>
                    <a:pt x="82732" y="7068"/>
                    <a:pt x="98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1"/>
            <p:cNvSpPr/>
            <p:nvPr/>
          </p:nvSpPr>
          <p:spPr>
            <a:xfrm rot="260686">
              <a:off x="2331588" y="4136826"/>
              <a:ext cx="213861" cy="278162"/>
            </a:xfrm>
            <a:custGeom>
              <a:avLst/>
              <a:gdLst/>
              <a:ahLst/>
              <a:cxnLst/>
              <a:rect l="l" t="t" r="r" b="b"/>
              <a:pathLst>
                <a:path w="10001" h="13008" extrusionOk="0">
                  <a:moveTo>
                    <a:pt x="5414" y="0"/>
                  </a:moveTo>
                  <a:lnTo>
                    <a:pt x="1" y="2331"/>
                  </a:lnTo>
                  <a:lnTo>
                    <a:pt x="4587" y="13008"/>
                  </a:lnTo>
                  <a:lnTo>
                    <a:pt x="10001" y="10702"/>
                  </a:lnTo>
                  <a:lnTo>
                    <a:pt x="54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1"/>
            <p:cNvSpPr/>
            <p:nvPr/>
          </p:nvSpPr>
          <p:spPr>
            <a:xfrm rot="260686">
              <a:off x="2068847" y="4231342"/>
              <a:ext cx="294778" cy="203404"/>
            </a:xfrm>
            <a:custGeom>
              <a:avLst/>
              <a:gdLst/>
              <a:ahLst/>
              <a:cxnLst/>
              <a:rect l="l" t="t" r="r" b="b"/>
              <a:pathLst>
                <a:path w="13785" h="9512" extrusionOk="0">
                  <a:moveTo>
                    <a:pt x="9113" y="0"/>
                  </a:moveTo>
                  <a:cubicBezTo>
                    <a:pt x="8009" y="0"/>
                    <a:pt x="6909" y="430"/>
                    <a:pt x="6141" y="1216"/>
                  </a:cubicBezTo>
                  <a:cubicBezTo>
                    <a:pt x="5364" y="1968"/>
                    <a:pt x="4938" y="2996"/>
                    <a:pt x="4386" y="3923"/>
                  </a:cubicBezTo>
                  <a:cubicBezTo>
                    <a:pt x="3384" y="5577"/>
                    <a:pt x="1680" y="6730"/>
                    <a:pt x="0" y="7682"/>
                  </a:cubicBezTo>
                  <a:lnTo>
                    <a:pt x="727" y="9512"/>
                  </a:lnTo>
                  <a:cubicBezTo>
                    <a:pt x="1630" y="9061"/>
                    <a:pt x="2629" y="8910"/>
                    <a:pt x="3633" y="8910"/>
                  </a:cubicBezTo>
                  <a:cubicBezTo>
                    <a:pt x="4078" y="8910"/>
                    <a:pt x="4524" y="8939"/>
                    <a:pt x="4963" y="8986"/>
                  </a:cubicBezTo>
                  <a:cubicBezTo>
                    <a:pt x="6099" y="9085"/>
                    <a:pt x="7250" y="9280"/>
                    <a:pt x="8393" y="9280"/>
                  </a:cubicBezTo>
                  <a:cubicBezTo>
                    <a:pt x="8687" y="9280"/>
                    <a:pt x="8981" y="9267"/>
                    <a:pt x="9274" y="9236"/>
                  </a:cubicBezTo>
                  <a:cubicBezTo>
                    <a:pt x="10702" y="9111"/>
                    <a:pt x="12181" y="8459"/>
                    <a:pt x="12883" y="7181"/>
                  </a:cubicBezTo>
                  <a:cubicBezTo>
                    <a:pt x="13785" y="5577"/>
                    <a:pt x="12933" y="1091"/>
                    <a:pt x="10426" y="214"/>
                  </a:cubicBezTo>
                  <a:cubicBezTo>
                    <a:pt x="10002" y="70"/>
                    <a:pt x="9557" y="0"/>
                    <a:pt x="9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1"/>
            <p:cNvSpPr/>
            <p:nvPr/>
          </p:nvSpPr>
          <p:spPr>
            <a:xfrm rot="260686">
              <a:off x="2070653" y="4341243"/>
              <a:ext cx="154392" cy="71850"/>
            </a:xfrm>
            <a:custGeom>
              <a:avLst/>
              <a:gdLst/>
              <a:ahLst/>
              <a:cxnLst/>
              <a:rect l="l" t="t" r="r" b="b"/>
              <a:pathLst>
                <a:path w="7220" h="3360" extrusionOk="0">
                  <a:moveTo>
                    <a:pt x="7019" y="1"/>
                  </a:moveTo>
                  <a:lnTo>
                    <a:pt x="1" y="2908"/>
                  </a:lnTo>
                  <a:lnTo>
                    <a:pt x="176" y="3359"/>
                  </a:lnTo>
                  <a:lnTo>
                    <a:pt x="7219" y="477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1"/>
            <p:cNvSpPr/>
            <p:nvPr/>
          </p:nvSpPr>
          <p:spPr>
            <a:xfrm rot="260686">
              <a:off x="2177228" y="4312145"/>
              <a:ext cx="92208" cy="81537"/>
            </a:xfrm>
            <a:custGeom>
              <a:avLst/>
              <a:gdLst/>
              <a:ahLst/>
              <a:cxnLst/>
              <a:rect l="l" t="t" r="r" b="b"/>
              <a:pathLst>
                <a:path w="4312" h="3813" extrusionOk="0">
                  <a:moveTo>
                    <a:pt x="2163" y="1"/>
                  </a:moveTo>
                  <a:cubicBezTo>
                    <a:pt x="1919" y="1"/>
                    <a:pt x="1670" y="48"/>
                    <a:pt x="1429" y="147"/>
                  </a:cubicBezTo>
                  <a:cubicBezTo>
                    <a:pt x="451" y="548"/>
                    <a:pt x="0" y="1651"/>
                    <a:pt x="376" y="2628"/>
                  </a:cubicBezTo>
                  <a:cubicBezTo>
                    <a:pt x="682" y="3373"/>
                    <a:pt x="1410" y="3813"/>
                    <a:pt x="2172" y="3813"/>
                  </a:cubicBezTo>
                  <a:cubicBezTo>
                    <a:pt x="2410" y="3813"/>
                    <a:pt x="2650" y="3770"/>
                    <a:pt x="2882" y="3681"/>
                  </a:cubicBezTo>
                  <a:cubicBezTo>
                    <a:pt x="3835" y="3280"/>
                    <a:pt x="4311" y="2152"/>
                    <a:pt x="3910" y="1175"/>
                  </a:cubicBezTo>
                  <a:cubicBezTo>
                    <a:pt x="3608" y="438"/>
                    <a:pt x="2908" y="1"/>
                    <a:pt x="2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1"/>
            <p:cNvSpPr/>
            <p:nvPr/>
          </p:nvSpPr>
          <p:spPr>
            <a:xfrm rot="260686">
              <a:off x="2118441" y="4243175"/>
              <a:ext cx="188136" cy="129052"/>
            </a:xfrm>
            <a:custGeom>
              <a:avLst/>
              <a:gdLst/>
              <a:ahLst/>
              <a:cxnLst/>
              <a:rect l="l" t="t" r="r" b="b"/>
              <a:pathLst>
                <a:path w="8798" h="6035" extrusionOk="0">
                  <a:moveTo>
                    <a:pt x="6663" y="1"/>
                  </a:moveTo>
                  <a:cubicBezTo>
                    <a:pt x="6471" y="1"/>
                    <a:pt x="6279" y="15"/>
                    <a:pt x="6091" y="45"/>
                  </a:cubicBezTo>
                  <a:cubicBezTo>
                    <a:pt x="5565" y="145"/>
                    <a:pt x="5114" y="421"/>
                    <a:pt x="4738" y="721"/>
                  </a:cubicBezTo>
                  <a:cubicBezTo>
                    <a:pt x="4362" y="1047"/>
                    <a:pt x="4011" y="1398"/>
                    <a:pt x="3710" y="1774"/>
                  </a:cubicBezTo>
                  <a:cubicBezTo>
                    <a:pt x="3384" y="2125"/>
                    <a:pt x="3109" y="2526"/>
                    <a:pt x="2833" y="2927"/>
                  </a:cubicBezTo>
                  <a:lnTo>
                    <a:pt x="2031" y="4105"/>
                  </a:lnTo>
                  <a:cubicBezTo>
                    <a:pt x="1755" y="4481"/>
                    <a:pt x="1455" y="4857"/>
                    <a:pt x="1129" y="5183"/>
                  </a:cubicBezTo>
                  <a:cubicBezTo>
                    <a:pt x="803" y="5533"/>
                    <a:pt x="452" y="5834"/>
                    <a:pt x="1" y="6035"/>
                  </a:cubicBezTo>
                  <a:lnTo>
                    <a:pt x="1" y="6035"/>
                  </a:lnTo>
                  <a:cubicBezTo>
                    <a:pt x="953" y="5759"/>
                    <a:pt x="1655" y="5032"/>
                    <a:pt x="2282" y="4305"/>
                  </a:cubicBezTo>
                  <a:cubicBezTo>
                    <a:pt x="2883" y="3528"/>
                    <a:pt x="3384" y="2751"/>
                    <a:pt x="4011" y="2025"/>
                  </a:cubicBezTo>
                  <a:cubicBezTo>
                    <a:pt x="4312" y="1674"/>
                    <a:pt x="4638" y="1323"/>
                    <a:pt x="4988" y="1022"/>
                  </a:cubicBezTo>
                  <a:cubicBezTo>
                    <a:pt x="5339" y="721"/>
                    <a:pt x="5715" y="471"/>
                    <a:pt x="6141" y="371"/>
                  </a:cubicBezTo>
                  <a:cubicBezTo>
                    <a:pt x="6442" y="304"/>
                    <a:pt x="6754" y="270"/>
                    <a:pt x="7062" y="270"/>
                  </a:cubicBezTo>
                  <a:cubicBezTo>
                    <a:pt x="7216" y="270"/>
                    <a:pt x="7369" y="279"/>
                    <a:pt x="7520" y="295"/>
                  </a:cubicBezTo>
                  <a:cubicBezTo>
                    <a:pt x="7971" y="345"/>
                    <a:pt x="8447" y="521"/>
                    <a:pt x="8798" y="847"/>
                  </a:cubicBezTo>
                  <a:cubicBezTo>
                    <a:pt x="8497" y="446"/>
                    <a:pt x="8021" y="220"/>
                    <a:pt x="7545" y="95"/>
                  </a:cubicBezTo>
                  <a:cubicBezTo>
                    <a:pt x="7256" y="34"/>
                    <a:pt x="6959" y="1"/>
                    <a:pt x="6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1"/>
            <p:cNvSpPr/>
            <p:nvPr/>
          </p:nvSpPr>
          <p:spPr>
            <a:xfrm rot="260686">
              <a:off x="2348455" y="4196589"/>
              <a:ext cx="87375" cy="190809"/>
            </a:xfrm>
            <a:custGeom>
              <a:avLst/>
              <a:gdLst/>
              <a:ahLst/>
              <a:cxnLst/>
              <a:rect l="l" t="t" r="r" b="b"/>
              <a:pathLst>
                <a:path w="4086" h="8923" extrusionOk="0">
                  <a:moveTo>
                    <a:pt x="1" y="1"/>
                  </a:moveTo>
                  <a:cubicBezTo>
                    <a:pt x="527" y="1554"/>
                    <a:pt x="1179" y="3058"/>
                    <a:pt x="1855" y="4562"/>
                  </a:cubicBezTo>
                  <a:cubicBezTo>
                    <a:pt x="2532" y="6041"/>
                    <a:pt x="3234" y="7519"/>
                    <a:pt x="4086" y="8923"/>
                  </a:cubicBezTo>
                  <a:cubicBezTo>
                    <a:pt x="3535" y="7369"/>
                    <a:pt x="2908" y="5865"/>
                    <a:pt x="2231" y="4387"/>
                  </a:cubicBezTo>
                  <a:cubicBezTo>
                    <a:pt x="1530" y="2908"/>
                    <a:pt x="828" y="142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71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915" name="Google Shape;915;p71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1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CCACBA-BC56-7A13-C0B4-AA9E96937F9E}"/>
              </a:ext>
            </a:extLst>
          </p:cNvPr>
          <p:cNvSpPr txBox="1"/>
          <p:nvPr/>
        </p:nvSpPr>
        <p:spPr>
          <a:xfrm>
            <a:off x="589299" y="339752"/>
            <a:ext cx="2093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กรณีศึกษา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7CFEB-C9C3-E8D9-9F34-E2E8088E198A}"/>
              </a:ext>
            </a:extLst>
          </p:cNvPr>
          <p:cNvSpPr txBox="1"/>
          <p:nvPr/>
        </p:nvSpPr>
        <p:spPr>
          <a:xfrm>
            <a:off x="481625" y="1172058"/>
            <a:ext cx="8389933" cy="338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ภูวดล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เจ้าหน้าที่วิเคราะห์ข้อมูลปฏิบัติการ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เป็นหนุ่มหล่อ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ชอบท่องเที่ยวและชอบหว่านเสน่ห์หญิงสาว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ทุกๆ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วันเวลา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10.00 น.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นายภูวดล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จะ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ดื่มกาแฟ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ดู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อินเตอร์เนต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หาทริปและตั๋วท่องเที่ยวราคาถูก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และเดินไปยังโต๊ะสาวๆ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ในกองเดียวกัน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พูดคุยหยอกล้อ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จนถึงเวลา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12.00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น.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ต่อมาในวันศุกร์ที่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18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พฤศจิกายน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25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65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ถึงวันอังคารที่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22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พฤศจิกายน 2565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ภูวดล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ไม่มาทำงาน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แล้วยื่นใบลาป่วยต่อ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ผบ.ในวันพุธที่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23 พฤศจิกายน 2565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แต่ข้อเท็จจริงปรากฏว่าในช่วงเวลาดังกล่าวภูวดล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เดินทางไปเที่ยวกับรวีพรรณ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สาวสวยประจำกองที่ประเทศเวียดนาม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>
              <a:defRPr/>
            </a:pPr>
            <a:endParaRPr lang="en-US" altLang="en-US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>
              <a:defRPr/>
            </a:pPr>
            <a:r>
              <a:rPr lang="th-TH" alt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ท่านคิดว่า.....ภูวดล กระทำ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ผิดวินัย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หรือไม่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2AB80C63-7A6D-318A-C1E7-64FA6BF17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60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71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915" name="Google Shape;915;p71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1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CCACBA-BC56-7A13-C0B4-AA9E96937F9E}"/>
              </a:ext>
            </a:extLst>
          </p:cNvPr>
          <p:cNvSpPr txBox="1"/>
          <p:nvPr/>
        </p:nvSpPr>
        <p:spPr>
          <a:xfrm>
            <a:off x="3630037" y="141059"/>
            <a:ext cx="2093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กรณีศึกษา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7CFEB-C9C3-E8D9-9F34-E2E8088E198A}"/>
              </a:ext>
            </a:extLst>
          </p:cNvPr>
          <p:cNvSpPr txBox="1"/>
          <p:nvPr/>
        </p:nvSpPr>
        <p:spPr>
          <a:xfrm>
            <a:off x="427787" y="848945"/>
            <a:ext cx="8243292" cy="434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24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นายกันและนายโตโน่</a:t>
            </a:r>
            <a:r>
              <a:rPr lang="en-US" sz="24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นายช่างรังวัดระดับปฏิบัติการ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ได้รับมอบหมาย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ให้ออกไปทำการรังวัดที่ดินของราษฎร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ที่มายื่นขอรังวัดไว้กับสำนักงานที่ดิน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จำนวน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2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ราย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นายกันและนายโตโน่จึงแบ่งพื้นที่ไปทำการรังวัด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และแยกย้ายกัน</a:t>
            </a:r>
            <a:r>
              <a:rPr lang="th-TH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ปฏิบัติงาน ดังนี้</a:t>
            </a:r>
          </a:p>
          <a:p>
            <a:pPr marL="342900" indent="-342900" defTabSz="914400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นายกัน</a:t>
            </a:r>
            <a:r>
              <a:rPr lang="th-TH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ได้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เรียกและรับเงินจากราษฎรผู้ยื่นขอรังวัด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แปลงละ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5,000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โดยอ้างว่าเป็นค่าธรรมเนียมในการรังวัด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และหากไม่จ่ายเงิน</a:t>
            </a:r>
            <a:r>
              <a:rPr lang="th-TH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 นายกัน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จะไม่ทำการรังวัดที่ดินและไม่ออกหนังสือรับรองการทำประโยชน์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(น.ส.3)</a:t>
            </a:r>
            <a:r>
              <a:rPr lang="th-TH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ให้</a:t>
            </a:r>
            <a:r>
              <a:rPr lang="en-US" sz="2200" spc="-4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spc="-4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หลังจากรังวัดที่ดินเสร็จนายกันก็นำเงินไปใช้ประโยชน์ส่วนตัว</a:t>
            </a:r>
            <a:endParaRPr lang="th-TH" sz="2200" spc="-4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200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ส่วนนายโตโน่</a:t>
            </a:r>
            <a:r>
              <a:rPr lang="en-US" sz="2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ได้ไปทำการรังวัดให้กับเจ้าของที่ดิน</a:t>
            </a:r>
            <a:r>
              <a:rPr lang="en-US" sz="2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ที่เป็นเจ้าของโรงแรม</a:t>
            </a:r>
            <a:r>
              <a:rPr lang="en-US" sz="2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โดยไม่เรียกและรับเงิน</a:t>
            </a:r>
            <a:br>
              <a:rPr lang="th-TH" sz="2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200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แต่อย่างใด</a:t>
            </a:r>
            <a:r>
              <a:rPr lang="en-US" sz="2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เมื่อรังวัดเสร็จ</a:t>
            </a:r>
            <a:r>
              <a:rPr lang="en-US" sz="2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เจ้าของโรงแรมได้เชิญไปรับประทานอาหาร</a:t>
            </a:r>
            <a:r>
              <a:rPr lang="en-US" sz="2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และหลังจากนั้นนายโตโน่ก็ได้ไปรับประทานอาหารที่โรงแรมนี้เป็นประจำทุกวัน โดยทางโรงแรมไม่คิดเงินและยังมอบบัตรที่พักโรงแรมฟรีให้ซึ่งนายโตโน่ก็รับไว้</a:t>
            </a:r>
          </a:p>
          <a:p>
            <a:pPr defTabSz="914400" eaLnBrk="1" hangingPunct="1">
              <a:lnSpc>
                <a:spcPct val="90000"/>
              </a:lnSpc>
              <a:defRPr/>
            </a:pPr>
            <a:endParaRPr lang="th-TH" sz="2400" spc="-4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>
              <a:defRPr/>
            </a:pPr>
            <a:endParaRPr lang="en-US" altLang="en-US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9A50CA-C8EB-F569-E199-6EA07D37DE6A}"/>
              </a:ext>
            </a:extLst>
          </p:cNvPr>
          <p:cNvSpPr txBox="1"/>
          <p:nvPr/>
        </p:nvSpPr>
        <p:spPr>
          <a:xfrm>
            <a:off x="1519475" y="4549292"/>
            <a:ext cx="5932086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lnSpc>
                <a:spcPct val="90000"/>
              </a:lnSpc>
              <a:defRPr/>
            </a:pP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การกระทำของนายกันและนายโตโน่ผิดวินัยหรือไม่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เพราะอะไร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5" descr="logo.jpg">
            <a:extLst>
              <a:ext uri="{FF2B5EF4-FFF2-40B4-BE49-F238E27FC236}">
                <a16:creationId xmlns:a16="http://schemas.microsoft.com/office/drawing/2014/main" id="{249EEF70-3A2A-F0E8-03C1-AD4E5E2ED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981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5" name="Google Shape;2855;p117"/>
          <p:cNvGrpSpPr/>
          <p:nvPr/>
        </p:nvGrpSpPr>
        <p:grpSpPr>
          <a:xfrm flipH="1">
            <a:off x="4832797" y="914157"/>
            <a:ext cx="3255794" cy="3218652"/>
            <a:chOff x="5953300" y="2654859"/>
            <a:chExt cx="2040821" cy="2017539"/>
          </a:xfrm>
        </p:grpSpPr>
        <p:sp>
          <p:nvSpPr>
            <p:cNvPr id="2856" name="Google Shape;2856;p117"/>
            <p:cNvSpPr/>
            <p:nvPr/>
          </p:nvSpPr>
          <p:spPr>
            <a:xfrm>
              <a:off x="7741193" y="4247753"/>
              <a:ext cx="45485" cy="35346"/>
            </a:xfrm>
            <a:custGeom>
              <a:avLst/>
              <a:gdLst/>
              <a:ahLst/>
              <a:cxnLst/>
              <a:rect l="l" t="t" r="r" b="b"/>
              <a:pathLst>
                <a:path w="3710" h="2883" extrusionOk="0">
                  <a:moveTo>
                    <a:pt x="1855" y="0"/>
                  </a:moveTo>
                  <a:cubicBezTo>
                    <a:pt x="0" y="0"/>
                    <a:pt x="0" y="2883"/>
                    <a:pt x="1855" y="2883"/>
                  </a:cubicBezTo>
                  <a:cubicBezTo>
                    <a:pt x="3709" y="2883"/>
                    <a:pt x="3709" y="0"/>
                    <a:pt x="1855" y="0"/>
                  </a:cubicBezTo>
                  <a:close/>
                </a:path>
              </a:pathLst>
            </a:custGeom>
            <a:solidFill>
              <a:srgbClr val="C8E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17"/>
            <p:cNvSpPr/>
            <p:nvPr/>
          </p:nvSpPr>
          <p:spPr>
            <a:xfrm>
              <a:off x="7678205" y="4306744"/>
              <a:ext cx="39955" cy="42407"/>
            </a:xfrm>
            <a:custGeom>
              <a:avLst/>
              <a:gdLst/>
              <a:ahLst/>
              <a:cxnLst/>
              <a:rect l="l" t="t" r="r" b="b"/>
              <a:pathLst>
                <a:path w="3259" h="3459" extrusionOk="0">
                  <a:moveTo>
                    <a:pt x="852" y="0"/>
                  </a:moveTo>
                  <a:cubicBezTo>
                    <a:pt x="677" y="577"/>
                    <a:pt x="501" y="1128"/>
                    <a:pt x="351" y="1680"/>
                  </a:cubicBezTo>
                  <a:cubicBezTo>
                    <a:pt x="0" y="2757"/>
                    <a:pt x="902" y="3459"/>
                    <a:pt x="1755" y="3459"/>
                  </a:cubicBezTo>
                  <a:cubicBezTo>
                    <a:pt x="2331" y="3459"/>
                    <a:pt x="2907" y="3158"/>
                    <a:pt x="3133" y="2456"/>
                  </a:cubicBezTo>
                  <a:cubicBezTo>
                    <a:pt x="3183" y="2306"/>
                    <a:pt x="3208" y="2156"/>
                    <a:pt x="3258" y="2005"/>
                  </a:cubicBezTo>
                  <a:cubicBezTo>
                    <a:pt x="2456" y="1354"/>
                    <a:pt x="1654" y="702"/>
                    <a:pt x="852" y="0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17"/>
            <p:cNvSpPr/>
            <p:nvPr/>
          </p:nvSpPr>
          <p:spPr>
            <a:xfrm>
              <a:off x="5997543" y="4186604"/>
              <a:ext cx="49788" cy="57781"/>
            </a:xfrm>
            <a:custGeom>
              <a:avLst/>
              <a:gdLst/>
              <a:ahLst/>
              <a:cxnLst/>
              <a:rect l="l" t="t" r="r" b="b"/>
              <a:pathLst>
                <a:path w="4061" h="4713" extrusionOk="0">
                  <a:moveTo>
                    <a:pt x="1705" y="1"/>
                  </a:moveTo>
                  <a:cubicBezTo>
                    <a:pt x="1555" y="1"/>
                    <a:pt x="1429" y="26"/>
                    <a:pt x="1304" y="76"/>
                  </a:cubicBezTo>
                  <a:cubicBezTo>
                    <a:pt x="627" y="302"/>
                    <a:pt x="1" y="1078"/>
                    <a:pt x="301" y="1830"/>
                  </a:cubicBezTo>
                  <a:cubicBezTo>
                    <a:pt x="527" y="2432"/>
                    <a:pt x="778" y="3058"/>
                    <a:pt x="1003" y="3660"/>
                  </a:cubicBezTo>
                  <a:cubicBezTo>
                    <a:pt x="1229" y="4236"/>
                    <a:pt x="1755" y="4713"/>
                    <a:pt x="2382" y="4713"/>
                  </a:cubicBezTo>
                  <a:cubicBezTo>
                    <a:pt x="2507" y="4713"/>
                    <a:pt x="2632" y="4688"/>
                    <a:pt x="2758" y="4662"/>
                  </a:cubicBezTo>
                  <a:cubicBezTo>
                    <a:pt x="3434" y="4437"/>
                    <a:pt x="4061" y="3635"/>
                    <a:pt x="3760" y="2883"/>
                  </a:cubicBezTo>
                  <a:cubicBezTo>
                    <a:pt x="3535" y="2281"/>
                    <a:pt x="3309" y="1680"/>
                    <a:pt x="3058" y="1078"/>
                  </a:cubicBezTo>
                  <a:cubicBezTo>
                    <a:pt x="2858" y="502"/>
                    <a:pt x="2307" y="1"/>
                    <a:pt x="1705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17"/>
            <p:cNvSpPr/>
            <p:nvPr/>
          </p:nvSpPr>
          <p:spPr>
            <a:xfrm>
              <a:off x="6030116" y="4284309"/>
              <a:ext cx="47949" cy="45497"/>
            </a:xfrm>
            <a:custGeom>
              <a:avLst/>
              <a:gdLst/>
              <a:ahLst/>
              <a:cxnLst/>
              <a:rect l="l" t="t" r="r" b="b"/>
              <a:pathLst>
                <a:path w="3911" h="3711" extrusionOk="0">
                  <a:moveTo>
                    <a:pt x="1680" y="1"/>
                  </a:moveTo>
                  <a:cubicBezTo>
                    <a:pt x="1429" y="1"/>
                    <a:pt x="1153" y="51"/>
                    <a:pt x="953" y="201"/>
                  </a:cubicBezTo>
                  <a:cubicBezTo>
                    <a:pt x="326" y="602"/>
                    <a:pt x="0" y="1479"/>
                    <a:pt x="426" y="2156"/>
                  </a:cubicBezTo>
                  <a:cubicBezTo>
                    <a:pt x="627" y="2432"/>
                    <a:pt x="802" y="2708"/>
                    <a:pt x="1003" y="2983"/>
                  </a:cubicBezTo>
                  <a:cubicBezTo>
                    <a:pt x="1203" y="3309"/>
                    <a:pt x="1479" y="3560"/>
                    <a:pt x="1855" y="3660"/>
                  </a:cubicBezTo>
                  <a:cubicBezTo>
                    <a:pt x="1955" y="3685"/>
                    <a:pt x="2106" y="3710"/>
                    <a:pt x="2231" y="3710"/>
                  </a:cubicBezTo>
                  <a:cubicBezTo>
                    <a:pt x="2482" y="3710"/>
                    <a:pt x="2757" y="3635"/>
                    <a:pt x="2958" y="3510"/>
                  </a:cubicBezTo>
                  <a:cubicBezTo>
                    <a:pt x="3584" y="3109"/>
                    <a:pt x="3910" y="2206"/>
                    <a:pt x="3484" y="1530"/>
                  </a:cubicBezTo>
                  <a:cubicBezTo>
                    <a:pt x="3284" y="1254"/>
                    <a:pt x="3108" y="978"/>
                    <a:pt x="2908" y="703"/>
                  </a:cubicBezTo>
                  <a:cubicBezTo>
                    <a:pt x="2707" y="402"/>
                    <a:pt x="2431" y="151"/>
                    <a:pt x="2056" y="51"/>
                  </a:cubicBezTo>
                  <a:cubicBezTo>
                    <a:pt x="1930" y="26"/>
                    <a:pt x="1805" y="1"/>
                    <a:pt x="1680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17"/>
            <p:cNvSpPr/>
            <p:nvPr/>
          </p:nvSpPr>
          <p:spPr>
            <a:xfrm>
              <a:off x="5986179" y="4335320"/>
              <a:ext cx="43646" cy="45485"/>
            </a:xfrm>
            <a:custGeom>
              <a:avLst/>
              <a:gdLst/>
              <a:ahLst/>
              <a:cxnLst/>
              <a:rect l="l" t="t" r="r" b="b"/>
              <a:pathLst>
                <a:path w="3560" h="3710" extrusionOk="0">
                  <a:moveTo>
                    <a:pt x="1604" y="0"/>
                  </a:moveTo>
                  <a:cubicBezTo>
                    <a:pt x="1479" y="0"/>
                    <a:pt x="1354" y="25"/>
                    <a:pt x="1254" y="75"/>
                  </a:cubicBezTo>
                  <a:cubicBezTo>
                    <a:pt x="552" y="301"/>
                    <a:pt x="0" y="1078"/>
                    <a:pt x="251" y="1830"/>
                  </a:cubicBezTo>
                  <a:cubicBezTo>
                    <a:pt x="351" y="2105"/>
                    <a:pt x="426" y="2381"/>
                    <a:pt x="527" y="2657"/>
                  </a:cubicBezTo>
                  <a:cubicBezTo>
                    <a:pt x="652" y="3033"/>
                    <a:pt x="853" y="3334"/>
                    <a:pt x="1203" y="3534"/>
                  </a:cubicBezTo>
                  <a:cubicBezTo>
                    <a:pt x="1404" y="3634"/>
                    <a:pt x="1680" y="3709"/>
                    <a:pt x="1930" y="3709"/>
                  </a:cubicBezTo>
                  <a:cubicBezTo>
                    <a:pt x="2056" y="3709"/>
                    <a:pt x="2181" y="3709"/>
                    <a:pt x="2306" y="3659"/>
                  </a:cubicBezTo>
                  <a:cubicBezTo>
                    <a:pt x="3008" y="3434"/>
                    <a:pt x="3559" y="2657"/>
                    <a:pt x="3309" y="1905"/>
                  </a:cubicBezTo>
                  <a:cubicBezTo>
                    <a:pt x="3208" y="1629"/>
                    <a:pt x="3108" y="1354"/>
                    <a:pt x="3033" y="1078"/>
                  </a:cubicBezTo>
                  <a:cubicBezTo>
                    <a:pt x="2908" y="702"/>
                    <a:pt x="2682" y="401"/>
                    <a:pt x="2356" y="201"/>
                  </a:cubicBezTo>
                  <a:cubicBezTo>
                    <a:pt x="2156" y="75"/>
                    <a:pt x="1880" y="0"/>
                    <a:pt x="1604" y="0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17"/>
            <p:cNvSpPr/>
            <p:nvPr/>
          </p:nvSpPr>
          <p:spPr>
            <a:xfrm>
              <a:off x="6065753" y="4221628"/>
              <a:ext cx="46416" cy="53785"/>
            </a:xfrm>
            <a:custGeom>
              <a:avLst/>
              <a:gdLst/>
              <a:ahLst/>
              <a:cxnLst/>
              <a:rect l="l" t="t" r="r" b="b"/>
              <a:pathLst>
                <a:path w="3786" h="4387" extrusionOk="0">
                  <a:moveTo>
                    <a:pt x="1555" y="1"/>
                  </a:moveTo>
                  <a:cubicBezTo>
                    <a:pt x="1279" y="1"/>
                    <a:pt x="1028" y="51"/>
                    <a:pt x="828" y="176"/>
                  </a:cubicBezTo>
                  <a:cubicBezTo>
                    <a:pt x="126" y="653"/>
                    <a:pt x="1" y="1404"/>
                    <a:pt x="326" y="2156"/>
                  </a:cubicBezTo>
                  <a:cubicBezTo>
                    <a:pt x="552" y="2658"/>
                    <a:pt x="778" y="3159"/>
                    <a:pt x="1003" y="3685"/>
                  </a:cubicBezTo>
                  <a:cubicBezTo>
                    <a:pt x="1204" y="4136"/>
                    <a:pt x="1730" y="4387"/>
                    <a:pt x="2256" y="4387"/>
                  </a:cubicBezTo>
                  <a:cubicBezTo>
                    <a:pt x="2507" y="4387"/>
                    <a:pt x="2758" y="4337"/>
                    <a:pt x="2958" y="4186"/>
                  </a:cubicBezTo>
                  <a:cubicBezTo>
                    <a:pt x="3660" y="3735"/>
                    <a:pt x="3785" y="2958"/>
                    <a:pt x="3459" y="2232"/>
                  </a:cubicBezTo>
                  <a:cubicBezTo>
                    <a:pt x="3259" y="1730"/>
                    <a:pt x="3033" y="1204"/>
                    <a:pt x="2808" y="703"/>
                  </a:cubicBezTo>
                  <a:cubicBezTo>
                    <a:pt x="2607" y="252"/>
                    <a:pt x="2056" y="1"/>
                    <a:pt x="1555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17"/>
            <p:cNvSpPr/>
            <p:nvPr/>
          </p:nvSpPr>
          <p:spPr>
            <a:xfrm>
              <a:off x="6025200" y="4115942"/>
              <a:ext cx="39649" cy="41181"/>
            </a:xfrm>
            <a:custGeom>
              <a:avLst/>
              <a:gdLst/>
              <a:ahLst/>
              <a:cxnLst/>
              <a:rect l="l" t="t" r="r" b="b"/>
              <a:pathLst>
                <a:path w="3234" h="3359" extrusionOk="0">
                  <a:moveTo>
                    <a:pt x="1504" y="0"/>
                  </a:moveTo>
                  <a:cubicBezTo>
                    <a:pt x="1379" y="0"/>
                    <a:pt x="1254" y="25"/>
                    <a:pt x="1128" y="50"/>
                  </a:cubicBezTo>
                  <a:cubicBezTo>
                    <a:pt x="802" y="151"/>
                    <a:pt x="452" y="376"/>
                    <a:pt x="276" y="702"/>
                  </a:cubicBezTo>
                  <a:cubicBezTo>
                    <a:pt x="101" y="1028"/>
                    <a:pt x="0" y="1454"/>
                    <a:pt x="126" y="1805"/>
                  </a:cubicBezTo>
                  <a:cubicBezTo>
                    <a:pt x="201" y="1980"/>
                    <a:pt x="276" y="2131"/>
                    <a:pt x="326" y="2281"/>
                  </a:cubicBezTo>
                  <a:cubicBezTo>
                    <a:pt x="477" y="2657"/>
                    <a:pt x="652" y="2958"/>
                    <a:pt x="978" y="3158"/>
                  </a:cubicBezTo>
                  <a:cubicBezTo>
                    <a:pt x="1203" y="3284"/>
                    <a:pt x="1479" y="3359"/>
                    <a:pt x="1730" y="3359"/>
                  </a:cubicBezTo>
                  <a:cubicBezTo>
                    <a:pt x="1855" y="3359"/>
                    <a:pt x="1980" y="3334"/>
                    <a:pt x="2106" y="3309"/>
                  </a:cubicBezTo>
                  <a:cubicBezTo>
                    <a:pt x="2431" y="3183"/>
                    <a:pt x="2782" y="2958"/>
                    <a:pt x="2958" y="2632"/>
                  </a:cubicBezTo>
                  <a:cubicBezTo>
                    <a:pt x="3108" y="2306"/>
                    <a:pt x="3233" y="1880"/>
                    <a:pt x="3108" y="1529"/>
                  </a:cubicBezTo>
                  <a:cubicBezTo>
                    <a:pt x="3033" y="1379"/>
                    <a:pt x="2958" y="1203"/>
                    <a:pt x="2908" y="1053"/>
                  </a:cubicBezTo>
                  <a:cubicBezTo>
                    <a:pt x="2757" y="702"/>
                    <a:pt x="2582" y="401"/>
                    <a:pt x="2256" y="201"/>
                  </a:cubicBezTo>
                  <a:cubicBezTo>
                    <a:pt x="2030" y="76"/>
                    <a:pt x="1755" y="0"/>
                    <a:pt x="1504" y="0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17"/>
            <p:cNvSpPr/>
            <p:nvPr/>
          </p:nvSpPr>
          <p:spPr>
            <a:xfrm>
              <a:off x="6394508" y="2732398"/>
              <a:ext cx="50413" cy="45791"/>
            </a:xfrm>
            <a:custGeom>
              <a:avLst/>
              <a:gdLst/>
              <a:ahLst/>
              <a:cxnLst/>
              <a:rect l="l" t="t" r="r" b="b"/>
              <a:pathLst>
                <a:path w="4112" h="3735" extrusionOk="0">
                  <a:moveTo>
                    <a:pt x="2607" y="1"/>
                  </a:moveTo>
                  <a:cubicBezTo>
                    <a:pt x="2257" y="1"/>
                    <a:pt x="1906" y="126"/>
                    <a:pt x="1630" y="402"/>
                  </a:cubicBezTo>
                  <a:cubicBezTo>
                    <a:pt x="1279" y="727"/>
                    <a:pt x="903" y="1078"/>
                    <a:pt x="552" y="1404"/>
                  </a:cubicBezTo>
                  <a:cubicBezTo>
                    <a:pt x="26" y="1905"/>
                    <a:pt x="1" y="2858"/>
                    <a:pt x="552" y="3334"/>
                  </a:cubicBezTo>
                  <a:cubicBezTo>
                    <a:pt x="828" y="3610"/>
                    <a:pt x="1179" y="3735"/>
                    <a:pt x="1530" y="3735"/>
                  </a:cubicBezTo>
                  <a:cubicBezTo>
                    <a:pt x="1855" y="3735"/>
                    <a:pt x="2206" y="3610"/>
                    <a:pt x="2482" y="3334"/>
                  </a:cubicBezTo>
                  <a:cubicBezTo>
                    <a:pt x="2858" y="3008"/>
                    <a:pt x="3209" y="2657"/>
                    <a:pt x="3560" y="2331"/>
                  </a:cubicBezTo>
                  <a:cubicBezTo>
                    <a:pt x="4086" y="1830"/>
                    <a:pt x="4111" y="878"/>
                    <a:pt x="3560" y="402"/>
                  </a:cubicBezTo>
                  <a:cubicBezTo>
                    <a:pt x="3284" y="126"/>
                    <a:pt x="2933" y="1"/>
                    <a:pt x="2607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17"/>
            <p:cNvSpPr/>
            <p:nvPr/>
          </p:nvSpPr>
          <p:spPr>
            <a:xfrm>
              <a:off x="6459347" y="2738846"/>
              <a:ext cx="52853" cy="47949"/>
            </a:xfrm>
            <a:custGeom>
              <a:avLst/>
              <a:gdLst/>
              <a:ahLst/>
              <a:cxnLst/>
              <a:rect l="l" t="t" r="r" b="b"/>
              <a:pathLst>
                <a:path w="4311" h="3911" extrusionOk="0">
                  <a:moveTo>
                    <a:pt x="2832" y="1"/>
                  </a:moveTo>
                  <a:cubicBezTo>
                    <a:pt x="2607" y="1"/>
                    <a:pt x="2381" y="76"/>
                    <a:pt x="2206" y="226"/>
                  </a:cubicBezTo>
                  <a:cubicBezTo>
                    <a:pt x="1704" y="602"/>
                    <a:pt x="1228" y="978"/>
                    <a:pt x="727" y="1354"/>
                  </a:cubicBezTo>
                  <a:cubicBezTo>
                    <a:pt x="426" y="1580"/>
                    <a:pt x="201" y="1780"/>
                    <a:pt x="100" y="2156"/>
                  </a:cubicBezTo>
                  <a:cubicBezTo>
                    <a:pt x="0" y="2482"/>
                    <a:pt x="50" y="2933"/>
                    <a:pt x="251" y="3234"/>
                  </a:cubicBezTo>
                  <a:cubicBezTo>
                    <a:pt x="501" y="3610"/>
                    <a:pt x="1003" y="3911"/>
                    <a:pt x="1504" y="3911"/>
                  </a:cubicBezTo>
                  <a:cubicBezTo>
                    <a:pt x="1704" y="3911"/>
                    <a:pt x="1930" y="3861"/>
                    <a:pt x="2105" y="3710"/>
                  </a:cubicBezTo>
                  <a:cubicBezTo>
                    <a:pt x="2607" y="3334"/>
                    <a:pt x="3083" y="2958"/>
                    <a:pt x="3584" y="2582"/>
                  </a:cubicBezTo>
                  <a:cubicBezTo>
                    <a:pt x="3885" y="2357"/>
                    <a:pt x="4110" y="2131"/>
                    <a:pt x="4211" y="1755"/>
                  </a:cubicBezTo>
                  <a:cubicBezTo>
                    <a:pt x="4311" y="1429"/>
                    <a:pt x="4261" y="1003"/>
                    <a:pt x="4085" y="703"/>
                  </a:cubicBezTo>
                  <a:cubicBezTo>
                    <a:pt x="3835" y="327"/>
                    <a:pt x="3308" y="1"/>
                    <a:pt x="2832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17"/>
            <p:cNvSpPr/>
            <p:nvPr/>
          </p:nvSpPr>
          <p:spPr>
            <a:xfrm>
              <a:off x="6398198" y="2831329"/>
              <a:ext cx="22142" cy="6473"/>
            </a:xfrm>
            <a:custGeom>
              <a:avLst/>
              <a:gdLst/>
              <a:ahLst/>
              <a:cxnLst/>
              <a:rect l="l" t="t" r="r" b="b"/>
              <a:pathLst>
                <a:path w="1806" h="528" extrusionOk="0">
                  <a:moveTo>
                    <a:pt x="1805" y="1"/>
                  </a:moveTo>
                  <a:cubicBezTo>
                    <a:pt x="1204" y="101"/>
                    <a:pt x="602" y="201"/>
                    <a:pt x="1" y="327"/>
                  </a:cubicBezTo>
                  <a:cubicBezTo>
                    <a:pt x="226" y="452"/>
                    <a:pt x="502" y="527"/>
                    <a:pt x="778" y="527"/>
                  </a:cubicBezTo>
                  <a:cubicBezTo>
                    <a:pt x="1128" y="527"/>
                    <a:pt x="1454" y="427"/>
                    <a:pt x="1680" y="151"/>
                  </a:cubicBezTo>
                  <a:cubicBezTo>
                    <a:pt x="1730" y="101"/>
                    <a:pt x="1755" y="51"/>
                    <a:pt x="1805" y="1"/>
                  </a:cubicBezTo>
                  <a:close/>
                </a:path>
              </a:pathLst>
            </a:custGeom>
            <a:solidFill>
              <a:srgbClr val="C8E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17"/>
            <p:cNvSpPr/>
            <p:nvPr/>
          </p:nvSpPr>
          <p:spPr>
            <a:xfrm>
              <a:off x="6390205" y="2795385"/>
              <a:ext cx="41194" cy="39955"/>
            </a:xfrm>
            <a:custGeom>
              <a:avLst/>
              <a:gdLst/>
              <a:ahLst/>
              <a:cxnLst/>
              <a:rect l="l" t="t" r="r" b="b"/>
              <a:pathLst>
                <a:path w="3360" h="3259" extrusionOk="0">
                  <a:moveTo>
                    <a:pt x="1906" y="0"/>
                  </a:moveTo>
                  <a:cubicBezTo>
                    <a:pt x="1580" y="0"/>
                    <a:pt x="1229" y="126"/>
                    <a:pt x="1003" y="401"/>
                  </a:cubicBezTo>
                  <a:cubicBezTo>
                    <a:pt x="803" y="652"/>
                    <a:pt x="602" y="878"/>
                    <a:pt x="402" y="1128"/>
                  </a:cubicBezTo>
                  <a:cubicBezTo>
                    <a:pt x="151" y="1429"/>
                    <a:pt x="1" y="1730"/>
                    <a:pt x="1" y="2106"/>
                  </a:cubicBezTo>
                  <a:cubicBezTo>
                    <a:pt x="1" y="2432"/>
                    <a:pt x="151" y="2833"/>
                    <a:pt x="402" y="3083"/>
                  </a:cubicBezTo>
                  <a:cubicBezTo>
                    <a:pt x="477" y="3133"/>
                    <a:pt x="552" y="3208"/>
                    <a:pt x="653" y="3259"/>
                  </a:cubicBezTo>
                  <a:cubicBezTo>
                    <a:pt x="1254" y="3133"/>
                    <a:pt x="1856" y="3033"/>
                    <a:pt x="2457" y="2933"/>
                  </a:cubicBezTo>
                  <a:lnTo>
                    <a:pt x="2958" y="2331"/>
                  </a:lnTo>
                  <a:cubicBezTo>
                    <a:pt x="3184" y="2056"/>
                    <a:pt x="3359" y="1755"/>
                    <a:pt x="3359" y="1379"/>
                  </a:cubicBezTo>
                  <a:cubicBezTo>
                    <a:pt x="3359" y="1028"/>
                    <a:pt x="3209" y="627"/>
                    <a:pt x="2958" y="401"/>
                  </a:cubicBezTo>
                  <a:cubicBezTo>
                    <a:pt x="2683" y="151"/>
                    <a:pt x="2282" y="0"/>
                    <a:pt x="1906" y="0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17"/>
            <p:cNvSpPr/>
            <p:nvPr/>
          </p:nvSpPr>
          <p:spPr>
            <a:xfrm>
              <a:off x="6329681" y="2768342"/>
              <a:ext cx="43033" cy="39968"/>
            </a:xfrm>
            <a:custGeom>
              <a:avLst/>
              <a:gdLst/>
              <a:ahLst/>
              <a:cxnLst/>
              <a:rect l="l" t="t" r="r" b="b"/>
              <a:pathLst>
                <a:path w="3510" h="3260" extrusionOk="0">
                  <a:moveTo>
                    <a:pt x="2056" y="1"/>
                  </a:moveTo>
                  <a:cubicBezTo>
                    <a:pt x="1830" y="1"/>
                    <a:pt x="1605" y="76"/>
                    <a:pt x="1404" y="201"/>
                  </a:cubicBezTo>
                  <a:cubicBezTo>
                    <a:pt x="1179" y="377"/>
                    <a:pt x="953" y="527"/>
                    <a:pt x="727" y="678"/>
                  </a:cubicBezTo>
                  <a:cubicBezTo>
                    <a:pt x="427" y="903"/>
                    <a:pt x="201" y="1154"/>
                    <a:pt x="101" y="1505"/>
                  </a:cubicBezTo>
                  <a:cubicBezTo>
                    <a:pt x="1" y="1831"/>
                    <a:pt x="51" y="2282"/>
                    <a:pt x="226" y="2557"/>
                  </a:cubicBezTo>
                  <a:cubicBezTo>
                    <a:pt x="502" y="2958"/>
                    <a:pt x="978" y="3259"/>
                    <a:pt x="1479" y="3259"/>
                  </a:cubicBezTo>
                  <a:cubicBezTo>
                    <a:pt x="1680" y="3259"/>
                    <a:pt x="1905" y="3184"/>
                    <a:pt x="2106" y="3059"/>
                  </a:cubicBezTo>
                  <a:cubicBezTo>
                    <a:pt x="2331" y="2883"/>
                    <a:pt x="2557" y="2733"/>
                    <a:pt x="2808" y="2582"/>
                  </a:cubicBezTo>
                  <a:cubicBezTo>
                    <a:pt x="3083" y="2357"/>
                    <a:pt x="3334" y="2106"/>
                    <a:pt x="3434" y="1755"/>
                  </a:cubicBezTo>
                  <a:cubicBezTo>
                    <a:pt x="3509" y="1430"/>
                    <a:pt x="3484" y="978"/>
                    <a:pt x="3284" y="703"/>
                  </a:cubicBezTo>
                  <a:cubicBezTo>
                    <a:pt x="3033" y="302"/>
                    <a:pt x="2532" y="1"/>
                    <a:pt x="2056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17"/>
            <p:cNvSpPr/>
            <p:nvPr/>
          </p:nvSpPr>
          <p:spPr>
            <a:xfrm>
              <a:off x="6449515" y="2825494"/>
              <a:ext cx="48562" cy="13229"/>
            </a:xfrm>
            <a:custGeom>
              <a:avLst/>
              <a:gdLst/>
              <a:ahLst/>
              <a:cxnLst/>
              <a:rect l="l" t="t" r="r" b="b"/>
              <a:pathLst>
                <a:path w="3961" h="1079" extrusionOk="0">
                  <a:moveTo>
                    <a:pt x="3960" y="1"/>
                  </a:moveTo>
                  <a:cubicBezTo>
                    <a:pt x="2757" y="26"/>
                    <a:pt x="1554" y="76"/>
                    <a:pt x="376" y="176"/>
                  </a:cubicBezTo>
                  <a:cubicBezTo>
                    <a:pt x="125" y="402"/>
                    <a:pt x="0" y="727"/>
                    <a:pt x="0" y="1078"/>
                  </a:cubicBezTo>
                  <a:lnTo>
                    <a:pt x="3860" y="652"/>
                  </a:lnTo>
                  <a:cubicBezTo>
                    <a:pt x="3935" y="452"/>
                    <a:pt x="3960" y="226"/>
                    <a:pt x="3960" y="1"/>
                  </a:cubicBezTo>
                  <a:close/>
                </a:path>
              </a:pathLst>
            </a:custGeom>
            <a:solidFill>
              <a:srgbClr val="C8E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17"/>
            <p:cNvSpPr/>
            <p:nvPr/>
          </p:nvSpPr>
          <p:spPr>
            <a:xfrm>
              <a:off x="6454124" y="2809827"/>
              <a:ext cx="43952" cy="17838"/>
            </a:xfrm>
            <a:custGeom>
              <a:avLst/>
              <a:gdLst/>
              <a:ahLst/>
              <a:cxnLst/>
              <a:rect l="l" t="t" r="r" b="b"/>
              <a:pathLst>
                <a:path w="3585" h="1455" extrusionOk="0">
                  <a:moveTo>
                    <a:pt x="2231" y="0"/>
                  </a:moveTo>
                  <a:cubicBezTo>
                    <a:pt x="1880" y="0"/>
                    <a:pt x="1529" y="126"/>
                    <a:pt x="1228" y="401"/>
                  </a:cubicBezTo>
                  <a:cubicBezTo>
                    <a:pt x="827" y="727"/>
                    <a:pt x="426" y="1078"/>
                    <a:pt x="25" y="1429"/>
                  </a:cubicBezTo>
                  <a:cubicBezTo>
                    <a:pt x="0" y="1429"/>
                    <a:pt x="0" y="1429"/>
                    <a:pt x="0" y="1454"/>
                  </a:cubicBezTo>
                  <a:cubicBezTo>
                    <a:pt x="1178" y="1354"/>
                    <a:pt x="2381" y="1304"/>
                    <a:pt x="3584" y="1279"/>
                  </a:cubicBezTo>
                  <a:cubicBezTo>
                    <a:pt x="3559" y="928"/>
                    <a:pt x="3409" y="602"/>
                    <a:pt x="3183" y="401"/>
                  </a:cubicBezTo>
                  <a:cubicBezTo>
                    <a:pt x="2882" y="126"/>
                    <a:pt x="2556" y="0"/>
                    <a:pt x="2231" y="0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17"/>
            <p:cNvSpPr/>
            <p:nvPr/>
          </p:nvSpPr>
          <p:spPr>
            <a:xfrm>
              <a:off x="6545063" y="2743456"/>
              <a:ext cx="38423" cy="37503"/>
            </a:xfrm>
            <a:custGeom>
              <a:avLst/>
              <a:gdLst/>
              <a:ahLst/>
              <a:cxnLst/>
              <a:rect l="l" t="t" r="r" b="b"/>
              <a:pathLst>
                <a:path w="3134" h="3059" extrusionOk="0">
                  <a:moveTo>
                    <a:pt x="1780" y="1"/>
                  </a:moveTo>
                  <a:cubicBezTo>
                    <a:pt x="1379" y="26"/>
                    <a:pt x="1103" y="151"/>
                    <a:pt x="803" y="402"/>
                  </a:cubicBezTo>
                  <a:cubicBezTo>
                    <a:pt x="677" y="502"/>
                    <a:pt x="552" y="602"/>
                    <a:pt x="402" y="703"/>
                  </a:cubicBezTo>
                  <a:cubicBezTo>
                    <a:pt x="151" y="903"/>
                    <a:pt x="1" y="1354"/>
                    <a:pt x="1" y="1680"/>
                  </a:cubicBezTo>
                  <a:cubicBezTo>
                    <a:pt x="1" y="2006"/>
                    <a:pt x="151" y="2407"/>
                    <a:pt x="402" y="2658"/>
                  </a:cubicBezTo>
                  <a:cubicBezTo>
                    <a:pt x="652" y="2883"/>
                    <a:pt x="978" y="3059"/>
                    <a:pt x="1329" y="3059"/>
                  </a:cubicBezTo>
                  <a:lnTo>
                    <a:pt x="1379" y="3059"/>
                  </a:lnTo>
                  <a:cubicBezTo>
                    <a:pt x="1780" y="3033"/>
                    <a:pt x="2056" y="2883"/>
                    <a:pt x="2357" y="2658"/>
                  </a:cubicBezTo>
                  <a:cubicBezTo>
                    <a:pt x="2482" y="2532"/>
                    <a:pt x="2607" y="2432"/>
                    <a:pt x="2732" y="2332"/>
                  </a:cubicBezTo>
                  <a:cubicBezTo>
                    <a:pt x="2983" y="2131"/>
                    <a:pt x="3133" y="1680"/>
                    <a:pt x="3133" y="1379"/>
                  </a:cubicBezTo>
                  <a:cubicBezTo>
                    <a:pt x="3133" y="1028"/>
                    <a:pt x="2983" y="627"/>
                    <a:pt x="2732" y="402"/>
                  </a:cubicBezTo>
                  <a:cubicBezTo>
                    <a:pt x="2482" y="176"/>
                    <a:pt x="2156" y="1"/>
                    <a:pt x="1805" y="1"/>
                  </a:cubicBezTo>
                  <a:close/>
                </a:path>
              </a:pathLst>
            </a:custGeom>
            <a:solidFill>
              <a:srgbClr val="AE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17"/>
            <p:cNvSpPr/>
            <p:nvPr/>
          </p:nvSpPr>
          <p:spPr>
            <a:xfrm>
              <a:off x="7434995" y="4046433"/>
              <a:ext cx="89290" cy="162935"/>
            </a:xfrm>
            <a:custGeom>
              <a:avLst/>
              <a:gdLst/>
              <a:ahLst/>
              <a:cxnLst/>
              <a:rect l="l" t="t" r="r" b="b"/>
              <a:pathLst>
                <a:path w="7283" h="13290" extrusionOk="0">
                  <a:moveTo>
                    <a:pt x="3263" y="0"/>
                  </a:moveTo>
                  <a:cubicBezTo>
                    <a:pt x="0" y="0"/>
                    <a:pt x="2872" y="13289"/>
                    <a:pt x="2872" y="13289"/>
                  </a:cubicBezTo>
                  <a:cubicBezTo>
                    <a:pt x="2872" y="13289"/>
                    <a:pt x="7283" y="833"/>
                    <a:pt x="3548" y="31"/>
                  </a:cubicBezTo>
                  <a:cubicBezTo>
                    <a:pt x="3448" y="10"/>
                    <a:pt x="3353" y="0"/>
                    <a:pt x="3263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17"/>
            <p:cNvSpPr/>
            <p:nvPr/>
          </p:nvSpPr>
          <p:spPr>
            <a:xfrm>
              <a:off x="5977573" y="3574565"/>
              <a:ext cx="107250" cy="152723"/>
            </a:xfrm>
            <a:custGeom>
              <a:avLst/>
              <a:gdLst/>
              <a:ahLst/>
              <a:cxnLst/>
              <a:rect l="l" t="t" r="r" b="b"/>
              <a:pathLst>
                <a:path w="8748" h="12457" extrusionOk="0">
                  <a:moveTo>
                    <a:pt x="4736" y="0"/>
                  </a:moveTo>
                  <a:cubicBezTo>
                    <a:pt x="1215" y="0"/>
                    <a:pt x="1" y="12457"/>
                    <a:pt x="1" y="12457"/>
                  </a:cubicBezTo>
                  <a:cubicBezTo>
                    <a:pt x="1" y="12457"/>
                    <a:pt x="8748" y="702"/>
                    <a:pt x="5013" y="26"/>
                  </a:cubicBezTo>
                  <a:cubicBezTo>
                    <a:pt x="4919" y="9"/>
                    <a:pt x="4827" y="0"/>
                    <a:pt x="4736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17"/>
            <p:cNvSpPr/>
            <p:nvPr/>
          </p:nvSpPr>
          <p:spPr>
            <a:xfrm>
              <a:off x="6017820" y="3650940"/>
              <a:ext cx="113405" cy="150712"/>
            </a:xfrm>
            <a:custGeom>
              <a:avLst/>
              <a:gdLst/>
              <a:ahLst/>
              <a:cxnLst/>
              <a:rect l="l" t="t" r="r" b="b"/>
              <a:pathLst>
                <a:path w="9250" h="12293" extrusionOk="0">
                  <a:moveTo>
                    <a:pt x="5238" y="1"/>
                  </a:moveTo>
                  <a:cubicBezTo>
                    <a:pt x="1747" y="1"/>
                    <a:pt x="1" y="12292"/>
                    <a:pt x="1" y="12292"/>
                  </a:cubicBezTo>
                  <a:cubicBezTo>
                    <a:pt x="1" y="12292"/>
                    <a:pt x="9249" y="838"/>
                    <a:pt x="5565" y="36"/>
                  </a:cubicBezTo>
                  <a:cubicBezTo>
                    <a:pt x="5454" y="13"/>
                    <a:pt x="5345" y="1"/>
                    <a:pt x="5238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17"/>
            <p:cNvSpPr/>
            <p:nvPr/>
          </p:nvSpPr>
          <p:spPr>
            <a:xfrm>
              <a:off x="6065447" y="3723465"/>
              <a:ext cx="94647" cy="156536"/>
            </a:xfrm>
            <a:custGeom>
              <a:avLst/>
              <a:gdLst/>
              <a:ahLst/>
              <a:cxnLst/>
              <a:rect l="l" t="t" r="r" b="b"/>
              <a:pathLst>
                <a:path w="7720" h="12768" extrusionOk="0">
                  <a:moveTo>
                    <a:pt x="3759" y="0"/>
                  </a:moveTo>
                  <a:cubicBezTo>
                    <a:pt x="171" y="0"/>
                    <a:pt x="1" y="12767"/>
                    <a:pt x="1" y="12767"/>
                  </a:cubicBezTo>
                  <a:cubicBezTo>
                    <a:pt x="1" y="12767"/>
                    <a:pt x="7720" y="436"/>
                    <a:pt x="3935" y="10"/>
                  </a:cubicBezTo>
                  <a:cubicBezTo>
                    <a:pt x="3876" y="3"/>
                    <a:pt x="3817" y="0"/>
                    <a:pt x="3759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17"/>
            <p:cNvSpPr/>
            <p:nvPr/>
          </p:nvSpPr>
          <p:spPr>
            <a:xfrm>
              <a:off x="6121986" y="3801458"/>
              <a:ext cx="98337" cy="155653"/>
            </a:xfrm>
            <a:custGeom>
              <a:avLst/>
              <a:gdLst/>
              <a:ahLst/>
              <a:cxnLst/>
              <a:rect l="l" t="t" r="r" b="b"/>
              <a:pathLst>
                <a:path w="8021" h="12696" extrusionOk="0">
                  <a:moveTo>
                    <a:pt x="4052" y="0"/>
                  </a:moveTo>
                  <a:cubicBezTo>
                    <a:pt x="459" y="0"/>
                    <a:pt x="0" y="12696"/>
                    <a:pt x="0" y="12696"/>
                  </a:cubicBezTo>
                  <a:cubicBezTo>
                    <a:pt x="0" y="12696"/>
                    <a:pt x="8020" y="515"/>
                    <a:pt x="4261" y="14"/>
                  </a:cubicBezTo>
                  <a:cubicBezTo>
                    <a:pt x="4190" y="5"/>
                    <a:pt x="4121" y="0"/>
                    <a:pt x="4052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17"/>
            <p:cNvSpPr/>
            <p:nvPr/>
          </p:nvSpPr>
          <p:spPr>
            <a:xfrm>
              <a:off x="5999394" y="3973993"/>
              <a:ext cx="180369" cy="65150"/>
            </a:xfrm>
            <a:custGeom>
              <a:avLst/>
              <a:gdLst/>
              <a:ahLst/>
              <a:cxnLst/>
              <a:rect l="l" t="t" r="r" b="b"/>
              <a:pathLst>
                <a:path w="14712" h="5314" extrusionOk="0">
                  <a:moveTo>
                    <a:pt x="2172" y="0"/>
                  </a:moveTo>
                  <a:cubicBezTo>
                    <a:pt x="1408" y="0"/>
                    <a:pt x="888" y="242"/>
                    <a:pt x="752" y="827"/>
                  </a:cubicBezTo>
                  <a:cubicBezTo>
                    <a:pt x="0" y="4161"/>
                    <a:pt x="14712" y="5314"/>
                    <a:pt x="14712" y="5314"/>
                  </a:cubicBezTo>
                  <a:cubicBezTo>
                    <a:pt x="14712" y="5314"/>
                    <a:pt x="5754" y="0"/>
                    <a:pt x="2172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17"/>
            <p:cNvSpPr/>
            <p:nvPr/>
          </p:nvSpPr>
          <p:spPr>
            <a:xfrm>
              <a:off x="6162650" y="3871053"/>
              <a:ext cx="93311" cy="159797"/>
            </a:xfrm>
            <a:custGeom>
              <a:avLst/>
              <a:gdLst/>
              <a:ahLst/>
              <a:cxnLst/>
              <a:rect l="l" t="t" r="r" b="b"/>
              <a:pathLst>
                <a:path w="7611" h="13034" extrusionOk="0">
                  <a:moveTo>
                    <a:pt x="3758" y="1"/>
                  </a:moveTo>
                  <a:cubicBezTo>
                    <a:pt x="1" y="1"/>
                    <a:pt x="1220" y="13034"/>
                    <a:pt x="1220" y="13034"/>
                  </a:cubicBezTo>
                  <a:cubicBezTo>
                    <a:pt x="1220" y="13034"/>
                    <a:pt x="7611" y="127"/>
                    <a:pt x="3801" y="1"/>
                  </a:cubicBezTo>
                  <a:cubicBezTo>
                    <a:pt x="3787" y="1"/>
                    <a:pt x="3772" y="1"/>
                    <a:pt x="3758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17"/>
            <p:cNvSpPr/>
            <p:nvPr/>
          </p:nvSpPr>
          <p:spPr>
            <a:xfrm>
              <a:off x="7348825" y="2840131"/>
              <a:ext cx="125383" cy="152527"/>
            </a:xfrm>
            <a:custGeom>
              <a:avLst/>
              <a:gdLst/>
              <a:ahLst/>
              <a:cxnLst/>
              <a:rect l="l" t="t" r="r" b="b"/>
              <a:pathLst>
                <a:path w="10227" h="12441" extrusionOk="0">
                  <a:moveTo>
                    <a:pt x="6741" y="0"/>
                  </a:moveTo>
                  <a:cubicBezTo>
                    <a:pt x="3862" y="0"/>
                    <a:pt x="1" y="12441"/>
                    <a:pt x="1" y="12441"/>
                  </a:cubicBezTo>
                  <a:cubicBezTo>
                    <a:pt x="1" y="12441"/>
                    <a:pt x="10227" y="2140"/>
                    <a:pt x="7319" y="185"/>
                  </a:cubicBezTo>
                  <a:cubicBezTo>
                    <a:pt x="7132" y="59"/>
                    <a:pt x="6939" y="0"/>
                    <a:pt x="6741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17"/>
            <p:cNvSpPr/>
            <p:nvPr/>
          </p:nvSpPr>
          <p:spPr>
            <a:xfrm>
              <a:off x="7355592" y="2921213"/>
              <a:ext cx="120454" cy="155015"/>
            </a:xfrm>
            <a:custGeom>
              <a:avLst/>
              <a:gdLst/>
              <a:ahLst/>
              <a:cxnLst/>
              <a:rect l="l" t="t" r="r" b="b"/>
              <a:pathLst>
                <a:path w="9825" h="12644" extrusionOk="0">
                  <a:moveTo>
                    <a:pt x="6292" y="1"/>
                  </a:moveTo>
                  <a:cubicBezTo>
                    <a:pt x="3388" y="1"/>
                    <a:pt x="0" y="12644"/>
                    <a:pt x="0" y="12644"/>
                  </a:cubicBezTo>
                  <a:cubicBezTo>
                    <a:pt x="0" y="12644"/>
                    <a:pt x="9825" y="2017"/>
                    <a:pt x="6842" y="163"/>
                  </a:cubicBezTo>
                  <a:cubicBezTo>
                    <a:pt x="6662" y="53"/>
                    <a:pt x="6478" y="1"/>
                    <a:pt x="6292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17"/>
            <p:cNvSpPr/>
            <p:nvPr/>
          </p:nvSpPr>
          <p:spPr>
            <a:xfrm>
              <a:off x="7178312" y="2972297"/>
              <a:ext cx="172694" cy="96866"/>
            </a:xfrm>
            <a:custGeom>
              <a:avLst/>
              <a:gdLst/>
              <a:ahLst/>
              <a:cxnLst/>
              <a:rect l="l" t="t" r="r" b="b"/>
              <a:pathLst>
                <a:path w="14086" h="7901" extrusionOk="0">
                  <a:moveTo>
                    <a:pt x="3826" y="1"/>
                  </a:moveTo>
                  <a:cubicBezTo>
                    <a:pt x="3380" y="1"/>
                    <a:pt x="2992" y="133"/>
                    <a:pt x="2682" y="432"/>
                  </a:cubicBezTo>
                  <a:cubicBezTo>
                    <a:pt x="0" y="3038"/>
                    <a:pt x="14085" y="7900"/>
                    <a:pt x="14085" y="7900"/>
                  </a:cubicBezTo>
                  <a:cubicBezTo>
                    <a:pt x="14085" y="7900"/>
                    <a:pt x="7267" y="1"/>
                    <a:pt x="3826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17"/>
            <p:cNvSpPr/>
            <p:nvPr/>
          </p:nvSpPr>
          <p:spPr>
            <a:xfrm>
              <a:off x="7357124" y="3020831"/>
              <a:ext cx="134603" cy="147267"/>
            </a:xfrm>
            <a:custGeom>
              <a:avLst/>
              <a:gdLst/>
              <a:ahLst/>
              <a:cxnLst/>
              <a:rect l="l" t="t" r="r" b="b"/>
              <a:pathLst>
                <a:path w="10979" h="12012" extrusionOk="0">
                  <a:moveTo>
                    <a:pt x="7617" y="1"/>
                  </a:moveTo>
                  <a:cubicBezTo>
                    <a:pt x="4766" y="1"/>
                    <a:pt x="1" y="12012"/>
                    <a:pt x="1" y="12012"/>
                  </a:cubicBezTo>
                  <a:cubicBezTo>
                    <a:pt x="1" y="12012"/>
                    <a:pt x="10978" y="2388"/>
                    <a:pt x="8246" y="232"/>
                  </a:cubicBezTo>
                  <a:cubicBezTo>
                    <a:pt x="8050" y="74"/>
                    <a:pt x="7839" y="1"/>
                    <a:pt x="7617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17"/>
            <p:cNvSpPr/>
            <p:nvPr/>
          </p:nvSpPr>
          <p:spPr>
            <a:xfrm>
              <a:off x="7190902" y="3049211"/>
              <a:ext cx="162555" cy="111210"/>
            </a:xfrm>
            <a:custGeom>
              <a:avLst/>
              <a:gdLst/>
              <a:ahLst/>
              <a:cxnLst/>
              <a:rect l="l" t="t" r="r" b="b"/>
              <a:pathLst>
                <a:path w="13259" h="9071" extrusionOk="0">
                  <a:moveTo>
                    <a:pt x="3918" y="1"/>
                  </a:moveTo>
                  <a:cubicBezTo>
                    <a:pt x="3565" y="1"/>
                    <a:pt x="3242" y="101"/>
                    <a:pt x="2958" y="323"/>
                  </a:cubicBezTo>
                  <a:cubicBezTo>
                    <a:pt x="1" y="2654"/>
                    <a:pt x="13259" y="9070"/>
                    <a:pt x="13259" y="9070"/>
                  </a:cubicBezTo>
                  <a:cubicBezTo>
                    <a:pt x="13259" y="9070"/>
                    <a:pt x="7267" y="1"/>
                    <a:pt x="3918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17"/>
            <p:cNvSpPr/>
            <p:nvPr/>
          </p:nvSpPr>
          <p:spPr>
            <a:xfrm>
              <a:off x="7351595" y="3113817"/>
              <a:ext cx="131832" cy="148603"/>
            </a:xfrm>
            <a:custGeom>
              <a:avLst/>
              <a:gdLst/>
              <a:ahLst/>
              <a:cxnLst/>
              <a:rect l="l" t="t" r="r" b="b"/>
              <a:pathLst>
                <a:path w="10753" h="12121" extrusionOk="0">
                  <a:moveTo>
                    <a:pt x="7379" y="1"/>
                  </a:moveTo>
                  <a:cubicBezTo>
                    <a:pt x="4510" y="1"/>
                    <a:pt x="0" y="12121"/>
                    <a:pt x="0" y="12121"/>
                  </a:cubicBezTo>
                  <a:cubicBezTo>
                    <a:pt x="0" y="12121"/>
                    <a:pt x="10752" y="2321"/>
                    <a:pt x="7995" y="216"/>
                  </a:cubicBezTo>
                  <a:cubicBezTo>
                    <a:pt x="7801" y="69"/>
                    <a:pt x="7595" y="1"/>
                    <a:pt x="7379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17"/>
            <p:cNvSpPr/>
            <p:nvPr/>
          </p:nvSpPr>
          <p:spPr>
            <a:xfrm>
              <a:off x="7182909" y="3146390"/>
              <a:ext cx="164713" cy="108354"/>
            </a:xfrm>
            <a:custGeom>
              <a:avLst/>
              <a:gdLst/>
              <a:ahLst/>
              <a:cxnLst/>
              <a:rect l="l" t="t" r="r" b="b"/>
              <a:pathLst>
                <a:path w="13435" h="8838" extrusionOk="0">
                  <a:moveTo>
                    <a:pt x="3919" y="0"/>
                  </a:moveTo>
                  <a:cubicBezTo>
                    <a:pt x="3553" y="0"/>
                    <a:pt x="3220" y="106"/>
                    <a:pt x="2933" y="341"/>
                  </a:cubicBezTo>
                  <a:cubicBezTo>
                    <a:pt x="1" y="2722"/>
                    <a:pt x="13435" y="8837"/>
                    <a:pt x="13435" y="8837"/>
                  </a:cubicBezTo>
                  <a:cubicBezTo>
                    <a:pt x="13435" y="8837"/>
                    <a:pt x="7265" y="0"/>
                    <a:pt x="3919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17"/>
            <p:cNvSpPr/>
            <p:nvPr/>
          </p:nvSpPr>
          <p:spPr>
            <a:xfrm>
              <a:off x="7343909" y="3215188"/>
              <a:ext cx="144435" cy="139408"/>
            </a:xfrm>
            <a:custGeom>
              <a:avLst/>
              <a:gdLst/>
              <a:ahLst/>
              <a:cxnLst/>
              <a:rect l="l" t="t" r="r" b="b"/>
              <a:pathLst>
                <a:path w="11781" h="11371" extrusionOk="0">
                  <a:moveTo>
                    <a:pt x="8627" y="0"/>
                  </a:moveTo>
                  <a:cubicBezTo>
                    <a:pt x="5760" y="0"/>
                    <a:pt x="1" y="11371"/>
                    <a:pt x="1" y="11371"/>
                  </a:cubicBezTo>
                  <a:cubicBezTo>
                    <a:pt x="1" y="11371"/>
                    <a:pt x="11780" y="2699"/>
                    <a:pt x="9324" y="293"/>
                  </a:cubicBezTo>
                  <a:cubicBezTo>
                    <a:pt x="9119" y="92"/>
                    <a:pt x="8885" y="0"/>
                    <a:pt x="8627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17"/>
            <p:cNvSpPr/>
            <p:nvPr/>
          </p:nvSpPr>
          <p:spPr>
            <a:xfrm>
              <a:off x="7188144" y="3224971"/>
              <a:ext cx="152723" cy="121644"/>
            </a:xfrm>
            <a:custGeom>
              <a:avLst/>
              <a:gdLst/>
              <a:ahLst/>
              <a:cxnLst/>
              <a:rect l="l" t="t" r="r" b="b"/>
              <a:pathLst>
                <a:path w="12457" h="9922" extrusionOk="0">
                  <a:moveTo>
                    <a:pt x="3982" y="0"/>
                  </a:moveTo>
                  <a:cubicBezTo>
                    <a:pt x="3691" y="0"/>
                    <a:pt x="3415" y="78"/>
                    <a:pt x="3158" y="247"/>
                  </a:cubicBezTo>
                  <a:cubicBezTo>
                    <a:pt x="0" y="2327"/>
                    <a:pt x="12456" y="9921"/>
                    <a:pt x="12456" y="9921"/>
                  </a:cubicBezTo>
                  <a:cubicBezTo>
                    <a:pt x="12456" y="9921"/>
                    <a:pt x="7274" y="0"/>
                    <a:pt x="3982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17"/>
            <p:cNvSpPr/>
            <p:nvPr/>
          </p:nvSpPr>
          <p:spPr>
            <a:xfrm>
              <a:off x="6743282" y="4472794"/>
              <a:ext cx="170819" cy="40151"/>
            </a:xfrm>
            <a:custGeom>
              <a:avLst/>
              <a:gdLst/>
              <a:ahLst/>
              <a:cxnLst/>
              <a:rect l="l" t="t" r="r" b="b"/>
              <a:pathLst>
                <a:path w="13933" h="3275" extrusionOk="0">
                  <a:moveTo>
                    <a:pt x="2873" y="1"/>
                  </a:moveTo>
                  <a:cubicBezTo>
                    <a:pt x="1161" y="1"/>
                    <a:pt x="0" y="381"/>
                    <a:pt x="173" y="1468"/>
                  </a:cubicBezTo>
                  <a:cubicBezTo>
                    <a:pt x="389" y="2845"/>
                    <a:pt x="2391" y="3274"/>
                    <a:pt x="4804" y="3274"/>
                  </a:cubicBezTo>
                  <a:cubicBezTo>
                    <a:pt x="8804" y="3274"/>
                    <a:pt x="13932" y="2095"/>
                    <a:pt x="13932" y="2095"/>
                  </a:cubicBezTo>
                  <a:cubicBezTo>
                    <a:pt x="13932" y="2095"/>
                    <a:pt x="6887" y="1"/>
                    <a:pt x="2873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17"/>
            <p:cNvSpPr/>
            <p:nvPr/>
          </p:nvSpPr>
          <p:spPr>
            <a:xfrm>
              <a:off x="6805399" y="4398148"/>
              <a:ext cx="170451" cy="40752"/>
            </a:xfrm>
            <a:custGeom>
              <a:avLst/>
              <a:gdLst/>
              <a:ahLst/>
              <a:cxnLst/>
              <a:rect l="l" t="t" r="r" b="b"/>
              <a:pathLst>
                <a:path w="13903" h="3324" extrusionOk="0">
                  <a:moveTo>
                    <a:pt x="2642" y="0"/>
                  </a:moveTo>
                  <a:cubicBezTo>
                    <a:pt x="1058" y="0"/>
                    <a:pt x="0" y="373"/>
                    <a:pt x="143" y="1417"/>
                  </a:cubicBezTo>
                  <a:cubicBezTo>
                    <a:pt x="344" y="2884"/>
                    <a:pt x="2598" y="3324"/>
                    <a:pt x="5225" y="3324"/>
                  </a:cubicBezTo>
                  <a:cubicBezTo>
                    <a:pt x="9147" y="3324"/>
                    <a:pt x="13903" y="2344"/>
                    <a:pt x="13903" y="2344"/>
                  </a:cubicBezTo>
                  <a:cubicBezTo>
                    <a:pt x="13903" y="2344"/>
                    <a:pt x="6615" y="0"/>
                    <a:pt x="2642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17"/>
            <p:cNvSpPr/>
            <p:nvPr/>
          </p:nvSpPr>
          <p:spPr>
            <a:xfrm>
              <a:off x="6863116" y="4343153"/>
              <a:ext cx="171726" cy="39882"/>
            </a:xfrm>
            <a:custGeom>
              <a:avLst/>
              <a:gdLst/>
              <a:ahLst/>
              <a:cxnLst/>
              <a:rect l="l" t="t" r="r" b="b"/>
              <a:pathLst>
                <a:path w="14007" h="3253" extrusionOk="0">
                  <a:moveTo>
                    <a:pt x="4469" y="0"/>
                  </a:moveTo>
                  <a:cubicBezTo>
                    <a:pt x="1945" y="0"/>
                    <a:pt x="0" y="428"/>
                    <a:pt x="347" y="1817"/>
                  </a:cubicBezTo>
                  <a:cubicBezTo>
                    <a:pt x="613" y="2878"/>
                    <a:pt x="1902" y="3252"/>
                    <a:pt x="3590" y="3252"/>
                  </a:cubicBezTo>
                  <a:cubicBezTo>
                    <a:pt x="7646" y="3252"/>
                    <a:pt x="14007" y="1091"/>
                    <a:pt x="14007" y="1091"/>
                  </a:cubicBezTo>
                  <a:cubicBezTo>
                    <a:pt x="14007" y="1091"/>
                    <a:pt x="8500" y="0"/>
                    <a:pt x="4469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17"/>
            <p:cNvSpPr/>
            <p:nvPr/>
          </p:nvSpPr>
          <p:spPr>
            <a:xfrm>
              <a:off x="7035750" y="4286160"/>
              <a:ext cx="86556" cy="173001"/>
            </a:xfrm>
            <a:custGeom>
              <a:avLst/>
              <a:gdLst/>
              <a:ahLst/>
              <a:cxnLst/>
              <a:rect l="l" t="t" r="r" b="b"/>
              <a:pathLst>
                <a:path w="7060" h="14111" extrusionOk="0">
                  <a:moveTo>
                    <a:pt x="4862" y="0"/>
                  </a:moveTo>
                  <a:cubicBezTo>
                    <a:pt x="4862" y="1"/>
                    <a:pt x="0" y="14060"/>
                    <a:pt x="3534" y="14110"/>
                  </a:cubicBezTo>
                  <a:cubicBezTo>
                    <a:pt x="3540" y="14111"/>
                    <a:pt x="3546" y="14111"/>
                    <a:pt x="3552" y="14111"/>
                  </a:cubicBezTo>
                  <a:cubicBezTo>
                    <a:pt x="7060" y="14111"/>
                    <a:pt x="4862" y="1"/>
                    <a:pt x="4862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17"/>
            <p:cNvSpPr/>
            <p:nvPr/>
          </p:nvSpPr>
          <p:spPr>
            <a:xfrm>
              <a:off x="6916137" y="4271535"/>
              <a:ext cx="171554" cy="39502"/>
            </a:xfrm>
            <a:custGeom>
              <a:avLst/>
              <a:gdLst/>
              <a:ahLst/>
              <a:cxnLst/>
              <a:rect l="l" t="t" r="r" b="b"/>
              <a:pathLst>
                <a:path w="13993" h="3222" extrusionOk="0">
                  <a:moveTo>
                    <a:pt x="3661" y="0"/>
                  </a:moveTo>
                  <a:cubicBezTo>
                    <a:pt x="1534" y="0"/>
                    <a:pt x="0" y="407"/>
                    <a:pt x="258" y="1644"/>
                  </a:cubicBezTo>
                  <a:cubicBezTo>
                    <a:pt x="510" y="2823"/>
                    <a:pt x="2044" y="3221"/>
                    <a:pt x="4001" y="3221"/>
                  </a:cubicBezTo>
                  <a:cubicBezTo>
                    <a:pt x="8078" y="3221"/>
                    <a:pt x="13993" y="1494"/>
                    <a:pt x="13993" y="1494"/>
                  </a:cubicBezTo>
                  <a:cubicBezTo>
                    <a:pt x="13993" y="1494"/>
                    <a:pt x="7737" y="0"/>
                    <a:pt x="3661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17"/>
            <p:cNvSpPr/>
            <p:nvPr/>
          </p:nvSpPr>
          <p:spPr>
            <a:xfrm>
              <a:off x="7109562" y="4210264"/>
              <a:ext cx="84435" cy="174938"/>
            </a:xfrm>
            <a:custGeom>
              <a:avLst/>
              <a:gdLst/>
              <a:ahLst/>
              <a:cxnLst/>
              <a:rect l="l" t="t" r="r" b="b"/>
              <a:pathLst>
                <a:path w="6887" h="14269" extrusionOk="0">
                  <a:moveTo>
                    <a:pt x="3152" y="1"/>
                  </a:moveTo>
                  <a:cubicBezTo>
                    <a:pt x="3152" y="1"/>
                    <a:pt x="0" y="14268"/>
                    <a:pt x="3273" y="14268"/>
                  </a:cubicBezTo>
                  <a:cubicBezTo>
                    <a:pt x="3315" y="14268"/>
                    <a:pt x="3358" y="14266"/>
                    <a:pt x="3403" y="14261"/>
                  </a:cubicBezTo>
                  <a:cubicBezTo>
                    <a:pt x="6886" y="13910"/>
                    <a:pt x="3152" y="1"/>
                    <a:pt x="3152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17"/>
            <p:cNvSpPr/>
            <p:nvPr/>
          </p:nvSpPr>
          <p:spPr>
            <a:xfrm>
              <a:off x="6968018" y="4209528"/>
              <a:ext cx="172829" cy="42260"/>
            </a:xfrm>
            <a:custGeom>
              <a:avLst/>
              <a:gdLst/>
              <a:ahLst/>
              <a:cxnLst/>
              <a:rect l="l" t="t" r="r" b="b"/>
              <a:pathLst>
                <a:path w="14097" h="3447" extrusionOk="0">
                  <a:moveTo>
                    <a:pt x="7100" y="1"/>
                  </a:moveTo>
                  <a:cubicBezTo>
                    <a:pt x="3512" y="1"/>
                    <a:pt x="1" y="442"/>
                    <a:pt x="588" y="2241"/>
                  </a:cubicBezTo>
                  <a:cubicBezTo>
                    <a:pt x="879" y="3117"/>
                    <a:pt x="1856" y="3446"/>
                    <a:pt x="3160" y="3446"/>
                  </a:cubicBezTo>
                  <a:cubicBezTo>
                    <a:pt x="7120" y="3446"/>
                    <a:pt x="14096" y="411"/>
                    <a:pt x="14096" y="411"/>
                  </a:cubicBezTo>
                  <a:cubicBezTo>
                    <a:pt x="14096" y="411"/>
                    <a:pt x="10562" y="1"/>
                    <a:pt x="7100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17"/>
            <p:cNvSpPr/>
            <p:nvPr/>
          </p:nvSpPr>
          <p:spPr>
            <a:xfrm>
              <a:off x="7154308" y="4127919"/>
              <a:ext cx="84851" cy="174913"/>
            </a:xfrm>
            <a:custGeom>
              <a:avLst/>
              <a:gdLst/>
              <a:ahLst/>
              <a:cxnLst/>
              <a:rect l="l" t="t" r="r" b="b"/>
              <a:pathLst>
                <a:path w="6921" h="14267" extrusionOk="0">
                  <a:moveTo>
                    <a:pt x="3487" y="1"/>
                  </a:moveTo>
                  <a:lnTo>
                    <a:pt x="3487" y="1"/>
                  </a:lnTo>
                  <a:cubicBezTo>
                    <a:pt x="3487" y="2"/>
                    <a:pt x="0" y="14266"/>
                    <a:pt x="3307" y="14266"/>
                  </a:cubicBezTo>
                  <a:cubicBezTo>
                    <a:pt x="3341" y="14266"/>
                    <a:pt x="3376" y="14265"/>
                    <a:pt x="3412" y="14262"/>
                  </a:cubicBezTo>
                  <a:cubicBezTo>
                    <a:pt x="6920" y="13986"/>
                    <a:pt x="3487" y="2"/>
                    <a:pt x="3487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17"/>
            <p:cNvSpPr/>
            <p:nvPr/>
          </p:nvSpPr>
          <p:spPr>
            <a:xfrm>
              <a:off x="7016870" y="4124989"/>
              <a:ext cx="172523" cy="41230"/>
            </a:xfrm>
            <a:custGeom>
              <a:avLst/>
              <a:gdLst/>
              <a:ahLst/>
              <a:cxnLst/>
              <a:rect l="l" t="t" r="r" b="b"/>
              <a:pathLst>
                <a:path w="14072" h="3363" extrusionOk="0">
                  <a:moveTo>
                    <a:pt x="6121" y="0"/>
                  </a:moveTo>
                  <a:cubicBezTo>
                    <a:pt x="2884" y="0"/>
                    <a:pt x="1" y="443"/>
                    <a:pt x="512" y="2094"/>
                  </a:cubicBezTo>
                  <a:cubicBezTo>
                    <a:pt x="793" y="3020"/>
                    <a:pt x="1844" y="3362"/>
                    <a:pt x="3247" y="3362"/>
                  </a:cubicBezTo>
                  <a:cubicBezTo>
                    <a:pt x="7238" y="3362"/>
                    <a:pt x="14071" y="591"/>
                    <a:pt x="14071" y="591"/>
                  </a:cubicBezTo>
                  <a:cubicBezTo>
                    <a:pt x="14071" y="591"/>
                    <a:pt x="9860" y="0"/>
                    <a:pt x="6121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17"/>
            <p:cNvSpPr/>
            <p:nvPr/>
          </p:nvSpPr>
          <p:spPr>
            <a:xfrm>
              <a:off x="7220214" y="4046813"/>
              <a:ext cx="82853" cy="175134"/>
            </a:xfrm>
            <a:custGeom>
              <a:avLst/>
              <a:gdLst/>
              <a:ahLst/>
              <a:cxnLst/>
              <a:rect l="l" t="t" r="r" b="b"/>
              <a:pathLst>
                <a:path w="6758" h="14285" extrusionOk="0">
                  <a:moveTo>
                    <a:pt x="1795" y="0"/>
                  </a:moveTo>
                  <a:lnTo>
                    <a:pt x="1795" y="0"/>
                  </a:lnTo>
                  <a:cubicBezTo>
                    <a:pt x="1795" y="1"/>
                    <a:pt x="1" y="14285"/>
                    <a:pt x="3098" y="14285"/>
                  </a:cubicBezTo>
                  <a:cubicBezTo>
                    <a:pt x="3171" y="14285"/>
                    <a:pt x="3246" y="14277"/>
                    <a:pt x="3324" y="14261"/>
                  </a:cubicBezTo>
                  <a:cubicBezTo>
                    <a:pt x="6757" y="13559"/>
                    <a:pt x="1795" y="1"/>
                    <a:pt x="1795" y="0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17"/>
            <p:cNvSpPr/>
            <p:nvPr/>
          </p:nvSpPr>
          <p:spPr>
            <a:xfrm>
              <a:off x="7058110" y="4051949"/>
              <a:ext cx="177059" cy="50683"/>
            </a:xfrm>
            <a:custGeom>
              <a:avLst/>
              <a:gdLst/>
              <a:ahLst/>
              <a:cxnLst/>
              <a:rect l="l" t="t" r="r" b="b"/>
              <a:pathLst>
                <a:path w="14442" h="4134" extrusionOk="0">
                  <a:moveTo>
                    <a:pt x="13566" y="1"/>
                  </a:moveTo>
                  <a:cubicBezTo>
                    <a:pt x="10429" y="1"/>
                    <a:pt x="0" y="218"/>
                    <a:pt x="1259" y="3140"/>
                  </a:cubicBezTo>
                  <a:cubicBezTo>
                    <a:pt x="1560" y="3852"/>
                    <a:pt x="2303" y="4134"/>
                    <a:pt x="3291" y="4134"/>
                  </a:cubicBezTo>
                  <a:cubicBezTo>
                    <a:pt x="7071" y="4134"/>
                    <a:pt x="14442" y="7"/>
                    <a:pt x="14442" y="7"/>
                  </a:cubicBezTo>
                  <a:cubicBezTo>
                    <a:pt x="14442" y="7"/>
                    <a:pt x="14116" y="1"/>
                    <a:pt x="13566" y="1"/>
                  </a:cubicBezTo>
                  <a:close/>
                </a:path>
              </a:pathLst>
            </a:custGeom>
            <a:solidFill>
              <a:srgbClr val="388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17"/>
            <p:cNvSpPr/>
            <p:nvPr/>
          </p:nvSpPr>
          <p:spPr>
            <a:xfrm>
              <a:off x="5953300" y="2782783"/>
              <a:ext cx="285781" cy="1819972"/>
            </a:xfrm>
            <a:custGeom>
              <a:avLst/>
              <a:gdLst/>
              <a:ahLst/>
              <a:cxnLst/>
              <a:rect l="l" t="t" r="r" b="b"/>
              <a:pathLst>
                <a:path w="23310" h="148448" extrusionOk="0">
                  <a:moveTo>
                    <a:pt x="1" y="1"/>
                  </a:moveTo>
                  <a:lnTo>
                    <a:pt x="3008" y="141681"/>
                  </a:lnTo>
                  <a:lnTo>
                    <a:pt x="23309" y="148448"/>
                  </a:lnTo>
                  <a:lnTo>
                    <a:pt x="23309" y="148448"/>
                  </a:lnTo>
                  <a:lnTo>
                    <a:pt x="20302" y="67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17"/>
            <p:cNvSpPr/>
            <p:nvPr/>
          </p:nvSpPr>
          <p:spPr>
            <a:xfrm>
              <a:off x="5957296" y="2972972"/>
              <a:ext cx="251355" cy="188068"/>
            </a:xfrm>
            <a:custGeom>
              <a:avLst/>
              <a:gdLst/>
              <a:ahLst/>
              <a:cxnLst/>
              <a:rect l="l" t="t" r="r" b="b"/>
              <a:pathLst>
                <a:path w="20502" h="15340" extrusionOk="0">
                  <a:moveTo>
                    <a:pt x="1" y="1"/>
                  </a:moveTo>
                  <a:lnTo>
                    <a:pt x="201" y="8672"/>
                  </a:lnTo>
                  <a:lnTo>
                    <a:pt x="20502" y="15339"/>
                  </a:lnTo>
                  <a:lnTo>
                    <a:pt x="20402" y="67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17"/>
            <p:cNvSpPr/>
            <p:nvPr/>
          </p:nvSpPr>
          <p:spPr>
            <a:xfrm>
              <a:off x="5986179" y="4325488"/>
              <a:ext cx="251048" cy="188363"/>
            </a:xfrm>
            <a:custGeom>
              <a:avLst/>
              <a:gdLst/>
              <a:ahLst/>
              <a:cxnLst/>
              <a:rect l="l" t="t" r="r" b="b"/>
              <a:pathLst>
                <a:path w="20477" h="15364" extrusionOk="0">
                  <a:moveTo>
                    <a:pt x="0" y="0"/>
                  </a:moveTo>
                  <a:lnTo>
                    <a:pt x="176" y="8697"/>
                  </a:lnTo>
                  <a:lnTo>
                    <a:pt x="20477" y="15364"/>
                  </a:lnTo>
                  <a:lnTo>
                    <a:pt x="20276" y="6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17"/>
            <p:cNvSpPr/>
            <p:nvPr/>
          </p:nvSpPr>
          <p:spPr>
            <a:xfrm>
              <a:off x="6202173" y="2752111"/>
              <a:ext cx="1135374" cy="1850647"/>
            </a:xfrm>
            <a:custGeom>
              <a:avLst/>
              <a:gdLst/>
              <a:ahLst/>
              <a:cxnLst/>
              <a:rect l="l" t="t" r="r" b="b"/>
              <a:pathLst>
                <a:path w="92608" h="150950" extrusionOk="0">
                  <a:moveTo>
                    <a:pt x="84441" y="0"/>
                  </a:moveTo>
                  <a:cubicBezTo>
                    <a:pt x="84308" y="0"/>
                    <a:pt x="84172" y="7"/>
                    <a:pt x="84036" y="22"/>
                  </a:cubicBezTo>
                  <a:lnTo>
                    <a:pt x="1" y="9270"/>
                  </a:lnTo>
                  <a:lnTo>
                    <a:pt x="3008" y="150950"/>
                  </a:lnTo>
                  <a:lnTo>
                    <a:pt x="88171" y="139571"/>
                  </a:lnTo>
                  <a:cubicBezTo>
                    <a:pt x="90728" y="139220"/>
                    <a:pt x="92608" y="137040"/>
                    <a:pt x="92532" y="134534"/>
                  </a:cubicBezTo>
                  <a:lnTo>
                    <a:pt x="88096" y="3455"/>
                  </a:lnTo>
                  <a:cubicBezTo>
                    <a:pt x="88026" y="1508"/>
                    <a:pt x="86396" y="0"/>
                    <a:pt x="84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17"/>
            <p:cNvSpPr/>
            <p:nvPr/>
          </p:nvSpPr>
          <p:spPr>
            <a:xfrm>
              <a:off x="5953300" y="2667571"/>
              <a:ext cx="1272723" cy="198195"/>
            </a:xfrm>
            <a:custGeom>
              <a:avLst/>
              <a:gdLst/>
              <a:ahLst/>
              <a:cxnLst/>
              <a:rect l="l" t="t" r="r" b="b"/>
              <a:pathLst>
                <a:path w="103811" h="16166" extrusionOk="0">
                  <a:moveTo>
                    <a:pt x="86793" y="0"/>
                  </a:moveTo>
                  <a:lnTo>
                    <a:pt x="1" y="9399"/>
                  </a:lnTo>
                  <a:lnTo>
                    <a:pt x="20302" y="16166"/>
                  </a:lnTo>
                  <a:lnTo>
                    <a:pt x="103811" y="6968"/>
                  </a:lnTo>
                  <a:lnTo>
                    <a:pt x="867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17"/>
            <p:cNvSpPr/>
            <p:nvPr/>
          </p:nvSpPr>
          <p:spPr>
            <a:xfrm>
              <a:off x="6162233" y="2727788"/>
              <a:ext cx="1002022" cy="119241"/>
            </a:xfrm>
            <a:custGeom>
              <a:avLst/>
              <a:gdLst/>
              <a:ahLst/>
              <a:cxnLst/>
              <a:rect l="l" t="t" r="r" b="b"/>
              <a:pathLst>
                <a:path w="81731" h="9726" extrusionOk="0">
                  <a:moveTo>
                    <a:pt x="81730" y="1"/>
                  </a:moveTo>
                  <a:cubicBezTo>
                    <a:pt x="78297" y="301"/>
                    <a:pt x="74888" y="677"/>
                    <a:pt x="71479" y="1003"/>
                  </a:cubicBezTo>
                  <a:lnTo>
                    <a:pt x="61254" y="2106"/>
                  </a:lnTo>
                  <a:cubicBezTo>
                    <a:pt x="54437" y="2858"/>
                    <a:pt x="47620" y="3660"/>
                    <a:pt x="40803" y="4437"/>
                  </a:cubicBezTo>
                  <a:cubicBezTo>
                    <a:pt x="34011" y="5289"/>
                    <a:pt x="27194" y="6091"/>
                    <a:pt x="20401" y="6968"/>
                  </a:cubicBezTo>
                  <a:lnTo>
                    <a:pt x="10201" y="8321"/>
                  </a:lnTo>
                  <a:cubicBezTo>
                    <a:pt x="6792" y="8798"/>
                    <a:pt x="3409" y="9224"/>
                    <a:pt x="0" y="9725"/>
                  </a:cubicBezTo>
                  <a:cubicBezTo>
                    <a:pt x="3409" y="9424"/>
                    <a:pt x="6843" y="9048"/>
                    <a:pt x="10251" y="8722"/>
                  </a:cubicBezTo>
                  <a:lnTo>
                    <a:pt x="20477" y="7620"/>
                  </a:lnTo>
                  <a:cubicBezTo>
                    <a:pt x="27294" y="6868"/>
                    <a:pt x="34086" y="6066"/>
                    <a:pt x="40903" y="5289"/>
                  </a:cubicBezTo>
                  <a:cubicBezTo>
                    <a:pt x="47720" y="4437"/>
                    <a:pt x="54537" y="3635"/>
                    <a:pt x="61329" y="2758"/>
                  </a:cubicBezTo>
                  <a:lnTo>
                    <a:pt x="71530" y="1429"/>
                  </a:lnTo>
                  <a:cubicBezTo>
                    <a:pt x="74938" y="953"/>
                    <a:pt x="78322" y="502"/>
                    <a:pt x="8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17"/>
            <p:cNvSpPr/>
            <p:nvPr/>
          </p:nvSpPr>
          <p:spPr>
            <a:xfrm>
              <a:off x="6090026" y="2705048"/>
              <a:ext cx="1018916" cy="123238"/>
            </a:xfrm>
            <a:custGeom>
              <a:avLst/>
              <a:gdLst/>
              <a:ahLst/>
              <a:cxnLst/>
              <a:rect l="l" t="t" r="r" b="b"/>
              <a:pathLst>
                <a:path w="83109" h="10052" extrusionOk="0">
                  <a:moveTo>
                    <a:pt x="83109" y="1"/>
                  </a:moveTo>
                  <a:lnTo>
                    <a:pt x="83109" y="1"/>
                  </a:lnTo>
                  <a:cubicBezTo>
                    <a:pt x="79625" y="327"/>
                    <a:pt x="76166" y="703"/>
                    <a:pt x="72683" y="1054"/>
                  </a:cubicBezTo>
                  <a:lnTo>
                    <a:pt x="62282" y="2207"/>
                  </a:lnTo>
                  <a:cubicBezTo>
                    <a:pt x="55364" y="2958"/>
                    <a:pt x="48422" y="3811"/>
                    <a:pt x="41505" y="4613"/>
                  </a:cubicBezTo>
                  <a:cubicBezTo>
                    <a:pt x="34587" y="5490"/>
                    <a:pt x="27645" y="6317"/>
                    <a:pt x="20728" y="7219"/>
                  </a:cubicBezTo>
                  <a:lnTo>
                    <a:pt x="10352" y="8598"/>
                  </a:lnTo>
                  <a:cubicBezTo>
                    <a:pt x="6918" y="9099"/>
                    <a:pt x="3459" y="9550"/>
                    <a:pt x="1" y="10051"/>
                  </a:cubicBezTo>
                  <a:cubicBezTo>
                    <a:pt x="3484" y="9725"/>
                    <a:pt x="6943" y="9349"/>
                    <a:pt x="10402" y="8999"/>
                  </a:cubicBezTo>
                  <a:lnTo>
                    <a:pt x="20828" y="7871"/>
                  </a:lnTo>
                  <a:cubicBezTo>
                    <a:pt x="27745" y="7094"/>
                    <a:pt x="34662" y="6267"/>
                    <a:pt x="41605" y="5440"/>
                  </a:cubicBezTo>
                  <a:cubicBezTo>
                    <a:pt x="48522" y="4587"/>
                    <a:pt x="55440" y="3735"/>
                    <a:pt x="62357" y="2833"/>
                  </a:cubicBezTo>
                  <a:lnTo>
                    <a:pt x="72733" y="1455"/>
                  </a:lnTo>
                  <a:cubicBezTo>
                    <a:pt x="76192" y="978"/>
                    <a:pt x="79650" y="527"/>
                    <a:pt x="83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17"/>
            <p:cNvSpPr/>
            <p:nvPr/>
          </p:nvSpPr>
          <p:spPr>
            <a:xfrm>
              <a:off x="6011984" y="2683852"/>
              <a:ext cx="1045349" cy="118615"/>
            </a:xfrm>
            <a:custGeom>
              <a:avLst/>
              <a:gdLst/>
              <a:ahLst/>
              <a:cxnLst/>
              <a:rect l="l" t="t" r="r" b="b"/>
              <a:pathLst>
                <a:path w="85265" h="9675" extrusionOk="0">
                  <a:moveTo>
                    <a:pt x="85264" y="1"/>
                  </a:moveTo>
                  <a:lnTo>
                    <a:pt x="85264" y="1"/>
                  </a:lnTo>
                  <a:cubicBezTo>
                    <a:pt x="81705" y="326"/>
                    <a:pt x="78146" y="677"/>
                    <a:pt x="74588" y="1003"/>
                  </a:cubicBezTo>
                  <a:lnTo>
                    <a:pt x="63911" y="2106"/>
                  </a:lnTo>
                  <a:cubicBezTo>
                    <a:pt x="56793" y="2833"/>
                    <a:pt x="49700" y="3660"/>
                    <a:pt x="42582" y="4412"/>
                  </a:cubicBezTo>
                  <a:cubicBezTo>
                    <a:pt x="35490" y="5264"/>
                    <a:pt x="28397" y="6066"/>
                    <a:pt x="21279" y="6943"/>
                  </a:cubicBezTo>
                  <a:lnTo>
                    <a:pt x="10652" y="8271"/>
                  </a:lnTo>
                  <a:cubicBezTo>
                    <a:pt x="7093" y="8723"/>
                    <a:pt x="3560" y="9174"/>
                    <a:pt x="1" y="9675"/>
                  </a:cubicBezTo>
                  <a:cubicBezTo>
                    <a:pt x="3585" y="9374"/>
                    <a:pt x="7144" y="8998"/>
                    <a:pt x="10702" y="8672"/>
                  </a:cubicBezTo>
                  <a:lnTo>
                    <a:pt x="21354" y="7570"/>
                  </a:lnTo>
                  <a:cubicBezTo>
                    <a:pt x="28472" y="6843"/>
                    <a:pt x="35590" y="6041"/>
                    <a:pt x="42683" y="5264"/>
                  </a:cubicBezTo>
                  <a:cubicBezTo>
                    <a:pt x="49775" y="4412"/>
                    <a:pt x="56893" y="3610"/>
                    <a:pt x="63986" y="2733"/>
                  </a:cubicBezTo>
                  <a:lnTo>
                    <a:pt x="74638" y="1429"/>
                  </a:lnTo>
                  <a:cubicBezTo>
                    <a:pt x="78172" y="953"/>
                    <a:pt x="81730" y="502"/>
                    <a:pt x="85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17"/>
            <p:cNvSpPr/>
            <p:nvPr/>
          </p:nvSpPr>
          <p:spPr>
            <a:xfrm>
              <a:off x="6285131" y="2890627"/>
              <a:ext cx="970367" cy="1566791"/>
            </a:xfrm>
            <a:custGeom>
              <a:avLst/>
              <a:gdLst/>
              <a:ahLst/>
              <a:cxnLst/>
              <a:rect l="l" t="t" r="r" b="b"/>
              <a:pathLst>
                <a:path w="79149" h="127797" extrusionOk="0">
                  <a:moveTo>
                    <a:pt x="75866" y="65189"/>
                  </a:moveTo>
                  <a:cubicBezTo>
                    <a:pt x="75590" y="67069"/>
                    <a:pt x="75214" y="68899"/>
                    <a:pt x="74738" y="70703"/>
                  </a:cubicBezTo>
                  <a:cubicBezTo>
                    <a:pt x="75640" y="73660"/>
                    <a:pt x="76517" y="76618"/>
                    <a:pt x="77394" y="79575"/>
                  </a:cubicBezTo>
                  <a:cubicBezTo>
                    <a:pt x="76718" y="74663"/>
                    <a:pt x="76216" y="69926"/>
                    <a:pt x="75866" y="65189"/>
                  </a:cubicBezTo>
                  <a:close/>
                  <a:moveTo>
                    <a:pt x="73735" y="74087"/>
                  </a:moveTo>
                  <a:cubicBezTo>
                    <a:pt x="72908" y="76668"/>
                    <a:pt x="71856" y="79124"/>
                    <a:pt x="70678" y="81430"/>
                  </a:cubicBezTo>
                  <a:cubicBezTo>
                    <a:pt x="73033" y="87370"/>
                    <a:pt x="75715" y="93184"/>
                    <a:pt x="78723" y="98849"/>
                  </a:cubicBezTo>
                  <a:lnTo>
                    <a:pt x="78698" y="98172"/>
                  </a:lnTo>
                  <a:cubicBezTo>
                    <a:pt x="76216" y="90352"/>
                    <a:pt x="74537" y="82257"/>
                    <a:pt x="73735" y="74087"/>
                  </a:cubicBezTo>
                  <a:close/>
                  <a:moveTo>
                    <a:pt x="66868" y="1"/>
                  </a:moveTo>
                  <a:lnTo>
                    <a:pt x="6993" y="6567"/>
                  </a:lnTo>
                  <a:cubicBezTo>
                    <a:pt x="7068" y="10552"/>
                    <a:pt x="4036" y="13961"/>
                    <a:pt x="0" y="14412"/>
                  </a:cubicBezTo>
                  <a:lnTo>
                    <a:pt x="2231" y="120327"/>
                  </a:lnTo>
                  <a:cubicBezTo>
                    <a:pt x="2607" y="120277"/>
                    <a:pt x="2958" y="120252"/>
                    <a:pt x="3309" y="120252"/>
                  </a:cubicBezTo>
                  <a:cubicBezTo>
                    <a:pt x="7544" y="120252"/>
                    <a:pt x="11103" y="123535"/>
                    <a:pt x="11179" y="127796"/>
                  </a:cubicBezTo>
                  <a:lnTo>
                    <a:pt x="72332" y="119626"/>
                  </a:lnTo>
                  <a:cubicBezTo>
                    <a:pt x="72206" y="115666"/>
                    <a:pt x="75139" y="112257"/>
                    <a:pt x="79149" y="111731"/>
                  </a:cubicBezTo>
                  <a:lnTo>
                    <a:pt x="79074" y="109751"/>
                  </a:lnTo>
                  <a:cubicBezTo>
                    <a:pt x="75690" y="101706"/>
                    <a:pt x="72582" y="93535"/>
                    <a:pt x="70427" y="85139"/>
                  </a:cubicBezTo>
                  <a:cubicBezTo>
                    <a:pt x="70427" y="85114"/>
                    <a:pt x="70427" y="85114"/>
                    <a:pt x="70427" y="85089"/>
                  </a:cubicBezTo>
                  <a:cubicBezTo>
                    <a:pt x="70427" y="85089"/>
                    <a:pt x="70427" y="85089"/>
                    <a:pt x="70427" y="85064"/>
                  </a:cubicBezTo>
                  <a:cubicBezTo>
                    <a:pt x="70427" y="85064"/>
                    <a:pt x="70402" y="85039"/>
                    <a:pt x="70402" y="85014"/>
                  </a:cubicBezTo>
                  <a:cubicBezTo>
                    <a:pt x="70402" y="85014"/>
                    <a:pt x="70402" y="84989"/>
                    <a:pt x="70402" y="84989"/>
                  </a:cubicBezTo>
                  <a:cubicBezTo>
                    <a:pt x="70402" y="84989"/>
                    <a:pt x="70402" y="84964"/>
                    <a:pt x="70402" y="84964"/>
                  </a:cubicBezTo>
                  <a:cubicBezTo>
                    <a:pt x="70377" y="84914"/>
                    <a:pt x="70377" y="84889"/>
                    <a:pt x="70352" y="84838"/>
                  </a:cubicBezTo>
                  <a:cubicBezTo>
                    <a:pt x="70201" y="84187"/>
                    <a:pt x="70051" y="83535"/>
                    <a:pt x="69876" y="82909"/>
                  </a:cubicBezTo>
                  <a:cubicBezTo>
                    <a:pt x="63459" y="94337"/>
                    <a:pt x="52958" y="101806"/>
                    <a:pt x="41103" y="101806"/>
                  </a:cubicBezTo>
                  <a:cubicBezTo>
                    <a:pt x="21529" y="101806"/>
                    <a:pt x="5665" y="81530"/>
                    <a:pt x="5665" y="56518"/>
                  </a:cubicBezTo>
                  <a:cubicBezTo>
                    <a:pt x="5665" y="31505"/>
                    <a:pt x="21529" y="11229"/>
                    <a:pt x="41103" y="11229"/>
                  </a:cubicBezTo>
                  <a:cubicBezTo>
                    <a:pt x="57294" y="11229"/>
                    <a:pt x="70928" y="25114"/>
                    <a:pt x="75164" y="44086"/>
                  </a:cubicBezTo>
                  <a:cubicBezTo>
                    <a:pt x="75214" y="38598"/>
                    <a:pt x="75540" y="33059"/>
                    <a:pt x="76317" y="27645"/>
                  </a:cubicBezTo>
                  <a:lnTo>
                    <a:pt x="75615" y="7394"/>
                  </a:lnTo>
                  <a:cubicBezTo>
                    <a:pt x="75314" y="7445"/>
                    <a:pt x="75013" y="7445"/>
                    <a:pt x="74738" y="7445"/>
                  </a:cubicBezTo>
                  <a:cubicBezTo>
                    <a:pt x="70527" y="7445"/>
                    <a:pt x="66993" y="4186"/>
                    <a:pt x="66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17"/>
            <p:cNvSpPr/>
            <p:nvPr/>
          </p:nvSpPr>
          <p:spPr>
            <a:xfrm>
              <a:off x="6354567" y="3028285"/>
              <a:ext cx="868670" cy="1110474"/>
            </a:xfrm>
            <a:custGeom>
              <a:avLst/>
              <a:gdLst/>
              <a:ahLst/>
              <a:cxnLst/>
              <a:rect l="l" t="t" r="r" b="b"/>
              <a:pathLst>
                <a:path w="70854" h="90577" extrusionOk="0">
                  <a:moveTo>
                    <a:pt x="35439" y="0"/>
                  </a:moveTo>
                  <a:cubicBezTo>
                    <a:pt x="15865" y="0"/>
                    <a:pt x="1" y="20276"/>
                    <a:pt x="1" y="45289"/>
                  </a:cubicBezTo>
                  <a:cubicBezTo>
                    <a:pt x="1" y="70301"/>
                    <a:pt x="15865" y="90577"/>
                    <a:pt x="35439" y="90577"/>
                  </a:cubicBezTo>
                  <a:cubicBezTo>
                    <a:pt x="54988" y="90577"/>
                    <a:pt x="70853" y="70301"/>
                    <a:pt x="70853" y="45289"/>
                  </a:cubicBezTo>
                  <a:cubicBezTo>
                    <a:pt x="70853" y="20276"/>
                    <a:pt x="54988" y="0"/>
                    <a:pt x="35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17"/>
            <p:cNvSpPr/>
            <p:nvPr/>
          </p:nvSpPr>
          <p:spPr>
            <a:xfrm>
              <a:off x="6436606" y="4138364"/>
              <a:ext cx="753132" cy="112167"/>
            </a:xfrm>
            <a:custGeom>
              <a:avLst/>
              <a:gdLst/>
              <a:ahLst/>
              <a:cxnLst/>
              <a:rect l="l" t="t" r="r" b="b"/>
              <a:pathLst>
                <a:path w="61430" h="9149" extrusionOk="0">
                  <a:moveTo>
                    <a:pt x="60853" y="1"/>
                  </a:moveTo>
                  <a:cubicBezTo>
                    <a:pt x="55865" y="753"/>
                    <a:pt x="49550" y="1455"/>
                    <a:pt x="42908" y="2106"/>
                  </a:cubicBezTo>
                  <a:cubicBezTo>
                    <a:pt x="32933" y="3059"/>
                    <a:pt x="22206" y="3886"/>
                    <a:pt x="13960" y="4462"/>
                  </a:cubicBezTo>
                  <a:cubicBezTo>
                    <a:pt x="9850" y="4738"/>
                    <a:pt x="6366" y="4963"/>
                    <a:pt x="3910" y="5114"/>
                  </a:cubicBezTo>
                  <a:cubicBezTo>
                    <a:pt x="2682" y="5214"/>
                    <a:pt x="1705" y="5264"/>
                    <a:pt x="1028" y="5314"/>
                  </a:cubicBezTo>
                  <a:cubicBezTo>
                    <a:pt x="376" y="5339"/>
                    <a:pt x="26" y="5364"/>
                    <a:pt x="0" y="5364"/>
                  </a:cubicBezTo>
                  <a:lnTo>
                    <a:pt x="226" y="9149"/>
                  </a:lnTo>
                  <a:cubicBezTo>
                    <a:pt x="251" y="9149"/>
                    <a:pt x="10452" y="8547"/>
                    <a:pt x="23209" y="7570"/>
                  </a:cubicBezTo>
                  <a:cubicBezTo>
                    <a:pt x="29575" y="7094"/>
                    <a:pt x="36592" y="6517"/>
                    <a:pt x="43259" y="5866"/>
                  </a:cubicBezTo>
                  <a:cubicBezTo>
                    <a:pt x="49951" y="5214"/>
                    <a:pt x="56317" y="4512"/>
                    <a:pt x="61429" y="3760"/>
                  </a:cubicBezTo>
                  <a:lnTo>
                    <a:pt x="60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17"/>
            <p:cNvSpPr/>
            <p:nvPr/>
          </p:nvSpPr>
          <p:spPr>
            <a:xfrm>
              <a:off x="6450128" y="4236695"/>
              <a:ext cx="733160" cy="119842"/>
            </a:xfrm>
            <a:custGeom>
              <a:avLst/>
              <a:gdLst/>
              <a:ahLst/>
              <a:cxnLst/>
              <a:rect l="l" t="t" r="r" b="b"/>
              <a:pathLst>
                <a:path w="59801" h="9775" extrusionOk="0">
                  <a:moveTo>
                    <a:pt x="59424" y="0"/>
                  </a:moveTo>
                  <a:cubicBezTo>
                    <a:pt x="49925" y="977"/>
                    <a:pt x="35088" y="2481"/>
                    <a:pt x="22607" y="3734"/>
                  </a:cubicBezTo>
                  <a:cubicBezTo>
                    <a:pt x="16366" y="4361"/>
                    <a:pt x="10702" y="4937"/>
                    <a:pt x="6617" y="5338"/>
                  </a:cubicBezTo>
                  <a:cubicBezTo>
                    <a:pt x="4562" y="5539"/>
                    <a:pt x="2908" y="5714"/>
                    <a:pt x="1780" y="5815"/>
                  </a:cubicBezTo>
                  <a:cubicBezTo>
                    <a:pt x="627" y="5940"/>
                    <a:pt x="0" y="5990"/>
                    <a:pt x="0" y="5990"/>
                  </a:cubicBezTo>
                  <a:lnTo>
                    <a:pt x="376" y="9775"/>
                  </a:lnTo>
                  <a:cubicBezTo>
                    <a:pt x="376" y="9775"/>
                    <a:pt x="40828" y="5739"/>
                    <a:pt x="59800" y="3759"/>
                  </a:cubicBezTo>
                  <a:lnTo>
                    <a:pt x="594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17"/>
            <p:cNvSpPr/>
            <p:nvPr/>
          </p:nvSpPr>
          <p:spPr>
            <a:xfrm>
              <a:off x="6018126" y="3171791"/>
              <a:ext cx="121693" cy="260831"/>
            </a:xfrm>
            <a:custGeom>
              <a:avLst/>
              <a:gdLst/>
              <a:ahLst/>
              <a:cxnLst/>
              <a:rect l="l" t="t" r="r" b="b"/>
              <a:pathLst>
                <a:path w="9926" h="21275" extrusionOk="0">
                  <a:moveTo>
                    <a:pt x="4492" y="1"/>
                  </a:moveTo>
                  <a:cubicBezTo>
                    <a:pt x="1980" y="1"/>
                    <a:pt x="1" y="4124"/>
                    <a:pt x="1" y="9648"/>
                  </a:cubicBezTo>
                  <a:cubicBezTo>
                    <a:pt x="1" y="15487"/>
                    <a:pt x="2232" y="20650"/>
                    <a:pt x="4963" y="21227"/>
                  </a:cubicBezTo>
                  <a:cubicBezTo>
                    <a:pt x="5122" y="21259"/>
                    <a:pt x="5279" y="21274"/>
                    <a:pt x="5434" y="21274"/>
                  </a:cubicBezTo>
                  <a:cubicBezTo>
                    <a:pt x="7947" y="21274"/>
                    <a:pt x="9926" y="17153"/>
                    <a:pt x="9926" y="11653"/>
                  </a:cubicBezTo>
                  <a:cubicBezTo>
                    <a:pt x="9926" y="5788"/>
                    <a:pt x="7695" y="625"/>
                    <a:pt x="4963" y="49"/>
                  </a:cubicBezTo>
                  <a:cubicBezTo>
                    <a:pt x="4805" y="16"/>
                    <a:pt x="4647" y="1"/>
                    <a:pt x="44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17"/>
            <p:cNvSpPr/>
            <p:nvPr/>
          </p:nvSpPr>
          <p:spPr>
            <a:xfrm>
              <a:off x="6005536" y="3466109"/>
              <a:ext cx="170242" cy="51014"/>
            </a:xfrm>
            <a:custGeom>
              <a:avLst/>
              <a:gdLst/>
              <a:ahLst/>
              <a:cxnLst/>
              <a:rect l="l" t="t" r="r" b="b"/>
              <a:pathLst>
                <a:path w="13886" h="4161" extrusionOk="0">
                  <a:moveTo>
                    <a:pt x="201" y="1"/>
                  </a:moveTo>
                  <a:lnTo>
                    <a:pt x="0" y="727"/>
                  </a:lnTo>
                  <a:cubicBezTo>
                    <a:pt x="4537" y="1980"/>
                    <a:pt x="9123" y="3133"/>
                    <a:pt x="13710" y="4161"/>
                  </a:cubicBezTo>
                  <a:lnTo>
                    <a:pt x="13885" y="3434"/>
                  </a:lnTo>
                  <a:cubicBezTo>
                    <a:pt x="9299" y="2407"/>
                    <a:pt x="4737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17"/>
            <p:cNvSpPr/>
            <p:nvPr/>
          </p:nvSpPr>
          <p:spPr>
            <a:xfrm>
              <a:off x="6007988" y="3510658"/>
              <a:ext cx="170242" cy="51026"/>
            </a:xfrm>
            <a:custGeom>
              <a:avLst/>
              <a:gdLst/>
              <a:ahLst/>
              <a:cxnLst/>
              <a:rect l="l" t="t" r="r" b="b"/>
              <a:pathLst>
                <a:path w="13886" h="4162" extrusionOk="0">
                  <a:moveTo>
                    <a:pt x="201" y="1"/>
                  </a:moveTo>
                  <a:lnTo>
                    <a:pt x="1" y="727"/>
                  </a:lnTo>
                  <a:cubicBezTo>
                    <a:pt x="4537" y="1981"/>
                    <a:pt x="9124" y="3133"/>
                    <a:pt x="13710" y="4161"/>
                  </a:cubicBezTo>
                  <a:lnTo>
                    <a:pt x="13886" y="3409"/>
                  </a:lnTo>
                  <a:cubicBezTo>
                    <a:pt x="9299" y="2382"/>
                    <a:pt x="4738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17"/>
            <p:cNvSpPr/>
            <p:nvPr/>
          </p:nvSpPr>
          <p:spPr>
            <a:xfrm>
              <a:off x="6010452" y="3554902"/>
              <a:ext cx="169936" cy="51026"/>
            </a:xfrm>
            <a:custGeom>
              <a:avLst/>
              <a:gdLst/>
              <a:ahLst/>
              <a:cxnLst/>
              <a:rect l="l" t="t" r="r" b="b"/>
              <a:pathLst>
                <a:path w="13861" h="4162" extrusionOk="0">
                  <a:moveTo>
                    <a:pt x="201" y="1"/>
                  </a:moveTo>
                  <a:lnTo>
                    <a:pt x="0" y="728"/>
                  </a:lnTo>
                  <a:cubicBezTo>
                    <a:pt x="4537" y="1981"/>
                    <a:pt x="9098" y="3134"/>
                    <a:pt x="13710" y="4161"/>
                  </a:cubicBezTo>
                  <a:lnTo>
                    <a:pt x="13860" y="3434"/>
                  </a:lnTo>
                  <a:cubicBezTo>
                    <a:pt x="9274" y="2407"/>
                    <a:pt x="4737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17"/>
            <p:cNvSpPr/>
            <p:nvPr/>
          </p:nvSpPr>
          <p:spPr>
            <a:xfrm>
              <a:off x="6012904" y="3599451"/>
              <a:ext cx="169936" cy="51026"/>
            </a:xfrm>
            <a:custGeom>
              <a:avLst/>
              <a:gdLst/>
              <a:ahLst/>
              <a:cxnLst/>
              <a:rect l="l" t="t" r="r" b="b"/>
              <a:pathLst>
                <a:path w="13861" h="4162" extrusionOk="0">
                  <a:moveTo>
                    <a:pt x="201" y="1"/>
                  </a:moveTo>
                  <a:lnTo>
                    <a:pt x="1" y="728"/>
                  </a:lnTo>
                  <a:cubicBezTo>
                    <a:pt x="4537" y="1981"/>
                    <a:pt x="9099" y="3134"/>
                    <a:pt x="13710" y="4161"/>
                  </a:cubicBezTo>
                  <a:lnTo>
                    <a:pt x="13861" y="3409"/>
                  </a:lnTo>
                  <a:cubicBezTo>
                    <a:pt x="9274" y="2382"/>
                    <a:pt x="4713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17"/>
            <p:cNvSpPr/>
            <p:nvPr/>
          </p:nvSpPr>
          <p:spPr>
            <a:xfrm>
              <a:off x="6015061" y="3643695"/>
              <a:ext cx="170242" cy="51026"/>
            </a:xfrm>
            <a:custGeom>
              <a:avLst/>
              <a:gdLst/>
              <a:ahLst/>
              <a:cxnLst/>
              <a:rect l="l" t="t" r="r" b="b"/>
              <a:pathLst>
                <a:path w="13886" h="4162" extrusionOk="0">
                  <a:moveTo>
                    <a:pt x="201" y="1"/>
                  </a:moveTo>
                  <a:lnTo>
                    <a:pt x="0" y="728"/>
                  </a:lnTo>
                  <a:cubicBezTo>
                    <a:pt x="4562" y="1981"/>
                    <a:pt x="9123" y="3134"/>
                    <a:pt x="13710" y="4161"/>
                  </a:cubicBezTo>
                  <a:lnTo>
                    <a:pt x="13885" y="3434"/>
                  </a:lnTo>
                  <a:cubicBezTo>
                    <a:pt x="9299" y="2407"/>
                    <a:pt x="4737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17"/>
            <p:cNvSpPr/>
            <p:nvPr/>
          </p:nvSpPr>
          <p:spPr>
            <a:xfrm>
              <a:off x="6017513" y="3688244"/>
              <a:ext cx="170242" cy="51026"/>
            </a:xfrm>
            <a:custGeom>
              <a:avLst/>
              <a:gdLst/>
              <a:ahLst/>
              <a:cxnLst/>
              <a:rect l="l" t="t" r="r" b="b"/>
              <a:pathLst>
                <a:path w="13886" h="4162" extrusionOk="0">
                  <a:moveTo>
                    <a:pt x="201" y="1"/>
                  </a:moveTo>
                  <a:lnTo>
                    <a:pt x="1" y="728"/>
                  </a:lnTo>
                  <a:cubicBezTo>
                    <a:pt x="4537" y="1981"/>
                    <a:pt x="9124" y="3134"/>
                    <a:pt x="13710" y="4161"/>
                  </a:cubicBezTo>
                  <a:lnTo>
                    <a:pt x="13886" y="3409"/>
                  </a:lnTo>
                  <a:cubicBezTo>
                    <a:pt x="9299" y="2382"/>
                    <a:pt x="4738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17"/>
            <p:cNvSpPr/>
            <p:nvPr/>
          </p:nvSpPr>
          <p:spPr>
            <a:xfrm>
              <a:off x="6019977" y="3732488"/>
              <a:ext cx="170242" cy="51026"/>
            </a:xfrm>
            <a:custGeom>
              <a:avLst/>
              <a:gdLst/>
              <a:ahLst/>
              <a:cxnLst/>
              <a:rect l="l" t="t" r="r" b="b"/>
              <a:pathLst>
                <a:path w="13886" h="4162" extrusionOk="0">
                  <a:moveTo>
                    <a:pt x="201" y="1"/>
                  </a:moveTo>
                  <a:lnTo>
                    <a:pt x="0" y="728"/>
                  </a:lnTo>
                  <a:cubicBezTo>
                    <a:pt x="4537" y="1981"/>
                    <a:pt x="9098" y="3134"/>
                    <a:pt x="13710" y="4161"/>
                  </a:cubicBezTo>
                  <a:lnTo>
                    <a:pt x="13885" y="3435"/>
                  </a:lnTo>
                  <a:cubicBezTo>
                    <a:pt x="9299" y="2407"/>
                    <a:pt x="4737" y="1254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17"/>
            <p:cNvSpPr/>
            <p:nvPr/>
          </p:nvSpPr>
          <p:spPr>
            <a:xfrm>
              <a:off x="7261576" y="4050490"/>
              <a:ext cx="10151" cy="142596"/>
            </a:xfrm>
            <a:custGeom>
              <a:avLst/>
              <a:gdLst/>
              <a:ahLst/>
              <a:cxnLst/>
              <a:rect l="l" t="t" r="r" b="b"/>
              <a:pathLst>
                <a:path w="828" h="11631" extrusionOk="0">
                  <a:moveTo>
                    <a:pt x="376" y="1"/>
                  </a:moveTo>
                  <a:cubicBezTo>
                    <a:pt x="201" y="953"/>
                    <a:pt x="100" y="1931"/>
                    <a:pt x="50" y="2908"/>
                  </a:cubicBezTo>
                  <a:cubicBezTo>
                    <a:pt x="0" y="3886"/>
                    <a:pt x="0" y="4863"/>
                    <a:pt x="25" y="5841"/>
                  </a:cubicBezTo>
                  <a:cubicBezTo>
                    <a:pt x="50" y="6818"/>
                    <a:pt x="125" y="7770"/>
                    <a:pt x="226" y="8748"/>
                  </a:cubicBezTo>
                  <a:cubicBezTo>
                    <a:pt x="326" y="9725"/>
                    <a:pt x="476" y="10678"/>
                    <a:pt x="727" y="11630"/>
                  </a:cubicBezTo>
                  <a:cubicBezTo>
                    <a:pt x="802" y="10653"/>
                    <a:pt x="827" y="9700"/>
                    <a:pt x="827" y="8723"/>
                  </a:cubicBezTo>
                  <a:cubicBezTo>
                    <a:pt x="827" y="7745"/>
                    <a:pt x="802" y="6768"/>
                    <a:pt x="777" y="5816"/>
                  </a:cubicBezTo>
                  <a:cubicBezTo>
                    <a:pt x="752" y="4838"/>
                    <a:pt x="702" y="3886"/>
                    <a:pt x="652" y="2908"/>
                  </a:cubicBezTo>
                  <a:cubicBezTo>
                    <a:pt x="576" y="1931"/>
                    <a:pt x="501" y="978"/>
                    <a:pt x="37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17"/>
            <p:cNvSpPr/>
            <p:nvPr/>
          </p:nvSpPr>
          <p:spPr>
            <a:xfrm>
              <a:off x="7283692" y="4105497"/>
              <a:ext cx="9538" cy="114619"/>
            </a:xfrm>
            <a:custGeom>
              <a:avLst/>
              <a:gdLst/>
              <a:ahLst/>
              <a:cxnLst/>
              <a:rect l="l" t="t" r="r" b="b"/>
              <a:pathLst>
                <a:path w="778" h="9349" extrusionOk="0">
                  <a:moveTo>
                    <a:pt x="326" y="0"/>
                  </a:moveTo>
                  <a:cubicBezTo>
                    <a:pt x="176" y="777"/>
                    <a:pt x="101" y="1554"/>
                    <a:pt x="51" y="2356"/>
                  </a:cubicBezTo>
                  <a:cubicBezTo>
                    <a:pt x="1" y="3133"/>
                    <a:pt x="1" y="3910"/>
                    <a:pt x="1" y="4687"/>
                  </a:cubicBezTo>
                  <a:cubicBezTo>
                    <a:pt x="26" y="5464"/>
                    <a:pt x="51" y="6241"/>
                    <a:pt x="126" y="7018"/>
                  </a:cubicBezTo>
                  <a:cubicBezTo>
                    <a:pt x="201" y="7795"/>
                    <a:pt x="301" y="8572"/>
                    <a:pt x="452" y="9349"/>
                  </a:cubicBezTo>
                  <a:cubicBezTo>
                    <a:pt x="602" y="8572"/>
                    <a:pt x="677" y="7795"/>
                    <a:pt x="727" y="7018"/>
                  </a:cubicBezTo>
                  <a:cubicBezTo>
                    <a:pt x="778" y="6216"/>
                    <a:pt x="778" y="5439"/>
                    <a:pt x="778" y="4662"/>
                  </a:cubicBezTo>
                  <a:cubicBezTo>
                    <a:pt x="752" y="3885"/>
                    <a:pt x="727" y="3108"/>
                    <a:pt x="652" y="2331"/>
                  </a:cubicBezTo>
                  <a:cubicBezTo>
                    <a:pt x="577" y="1554"/>
                    <a:pt x="477" y="777"/>
                    <a:pt x="326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17"/>
            <p:cNvSpPr/>
            <p:nvPr/>
          </p:nvSpPr>
          <p:spPr>
            <a:xfrm>
              <a:off x="7276324" y="4265259"/>
              <a:ext cx="10151" cy="103254"/>
            </a:xfrm>
            <a:custGeom>
              <a:avLst/>
              <a:gdLst/>
              <a:ahLst/>
              <a:cxnLst/>
              <a:rect l="l" t="t" r="r" b="b"/>
              <a:pathLst>
                <a:path w="828" h="8422" extrusionOk="0">
                  <a:moveTo>
                    <a:pt x="226" y="1"/>
                  </a:moveTo>
                  <a:cubicBezTo>
                    <a:pt x="100" y="703"/>
                    <a:pt x="50" y="1404"/>
                    <a:pt x="25" y="2131"/>
                  </a:cubicBezTo>
                  <a:cubicBezTo>
                    <a:pt x="0" y="2833"/>
                    <a:pt x="25" y="3535"/>
                    <a:pt x="25" y="4236"/>
                  </a:cubicBezTo>
                  <a:cubicBezTo>
                    <a:pt x="75" y="4938"/>
                    <a:pt x="125" y="5640"/>
                    <a:pt x="201" y="6317"/>
                  </a:cubicBezTo>
                  <a:cubicBezTo>
                    <a:pt x="301" y="7018"/>
                    <a:pt x="401" y="7720"/>
                    <a:pt x="602" y="8422"/>
                  </a:cubicBezTo>
                  <a:cubicBezTo>
                    <a:pt x="727" y="7720"/>
                    <a:pt x="777" y="7018"/>
                    <a:pt x="802" y="6292"/>
                  </a:cubicBezTo>
                  <a:cubicBezTo>
                    <a:pt x="827" y="5590"/>
                    <a:pt x="827" y="4888"/>
                    <a:pt x="802" y="4186"/>
                  </a:cubicBezTo>
                  <a:cubicBezTo>
                    <a:pt x="752" y="3485"/>
                    <a:pt x="702" y="2783"/>
                    <a:pt x="627" y="2106"/>
                  </a:cubicBezTo>
                  <a:cubicBezTo>
                    <a:pt x="526" y="1404"/>
                    <a:pt x="426" y="703"/>
                    <a:pt x="226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17"/>
            <p:cNvSpPr/>
            <p:nvPr/>
          </p:nvSpPr>
          <p:spPr>
            <a:xfrm>
              <a:off x="7296907" y="4234231"/>
              <a:ext cx="9845" cy="67920"/>
            </a:xfrm>
            <a:custGeom>
              <a:avLst/>
              <a:gdLst/>
              <a:ahLst/>
              <a:cxnLst/>
              <a:rect l="l" t="t" r="r" b="b"/>
              <a:pathLst>
                <a:path w="803" h="5540" extrusionOk="0">
                  <a:moveTo>
                    <a:pt x="251" y="1"/>
                  </a:moveTo>
                  <a:cubicBezTo>
                    <a:pt x="126" y="477"/>
                    <a:pt x="50" y="928"/>
                    <a:pt x="25" y="1404"/>
                  </a:cubicBezTo>
                  <a:cubicBezTo>
                    <a:pt x="0" y="1855"/>
                    <a:pt x="0" y="2331"/>
                    <a:pt x="25" y="2782"/>
                  </a:cubicBezTo>
                  <a:cubicBezTo>
                    <a:pt x="50" y="3234"/>
                    <a:pt x="101" y="3710"/>
                    <a:pt x="176" y="4161"/>
                  </a:cubicBezTo>
                  <a:cubicBezTo>
                    <a:pt x="276" y="4612"/>
                    <a:pt x="376" y="5088"/>
                    <a:pt x="552" y="5539"/>
                  </a:cubicBezTo>
                  <a:cubicBezTo>
                    <a:pt x="702" y="5063"/>
                    <a:pt x="752" y="4587"/>
                    <a:pt x="777" y="4136"/>
                  </a:cubicBezTo>
                  <a:cubicBezTo>
                    <a:pt x="802" y="3660"/>
                    <a:pt x="802" y="3209"/>
                    <a:pt x="777" y="2732"/>
                  </a:cubicBezTo>
                  <a:cubicBezTo>
                    <a:pt x="752" y="2281"/>
                    <a:pt x="702" y="1830"/>
                    <a:pt x="627" y="1354"/>
                  </a:cubicBezTo>
                  <a:cubicBezTo>
                    <a:pt x="527" y="903"/>
                    <a:pt x="426" y="452"/>
                    <a:pt x="251" y="1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17"/>
            <p:cNvSpPr/>
            <p:nvPr/>
          </p:nvSpPr>
          <p:spPr>
            <a:xfrm>
              <a:off x="7281240" y="3900561"/>
              <a:ext cx="11071" cy="144423"/>
            </a:xfrm>
            <a:custGeom>
              <a:avLst/>
              <a:gdLst/>
              <a:ahLst/>
              <a:cxnLst/>
              <a:rect l="l" t="t" r="r" b="b"/>
              <a:pathLst>
                <a:path w="903" h="11780" extrusionOk="0">
                  <a:moveTo>
                    <a:pt x="326" y="0"/>
                  </a:moveTo>
                  <a:cubicBezTo>
                    <a:pt x="150" y="978"/>
                    <a:pt x="75" y="1980"/>
                    <a:pt x="50" y="2958"/>
                  </a:cubicBezTo>
                  <a:cubicBezTo>
                    <a:pt x="0" y="3935"/>
                    <a:pt x="0" y="4938"/>
                    <a:pt x="50" y="5915"/>
                  </a:cubicBezTo>
                  <a:cubicBezTo>
                    <a:pt x="100" y="6893"/>
                    <a:pt x="176" y="7870"/>
                    <a:pt x="301" y="8847"/>
                  </a:cubicBezTo>
                  <a:cubicBezTo>
                    <a:pt x="426" y="9825"/>
                    <a:pt x="602" y="10802"/>
                    <a:pt x="852" y="11780"/>
                  </a:cubicBezTo>
                  <a:cubicBezTo>
                    <a:pt x="902" y="10777"/>
                    <a:pt x="902" y="9800"/>
                    <a:pt x="902" y="8822"/>
                  </a:cubicBezTo>
                  <a:cubicBezTo>
                    <a:pt x="877" y="7820"/>
                    <a:pt x="827" y="6842"/>
                    <a:pt x="802" y="5865"/>
                  </a:cubicBezTo>
                  <a:cubicBezTo>
                    <a:pt x="752" y="4913"/>
                    <a:pt x="702" y="3935"/>
                    <a:pt x="627" y="2958"/>
                  </a:cubicBezTo>
                  <a:cubicBezTo>
                    <a:pt x="551" y="1955"/>
                    <a:pt x="476" y="978"/>
                    <a:pt x="326" y="0"/>
                  </a:cubicBezTo>
                  <a:close/>
                </a:path>
              </a:pathLst>
            </a:custGeom>
            <a:solidFill>
              <a:srgbClr val="F6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17"/>
            <p:cNvSpPr/>
            <p:nvPr/>
          </p:nvSpPr>
          <p:spPr>
            <a:xfrm>
              <a:off x="7124224" y="2654859"/>
              <a:ext cx="869896" cy="1726061"/>
            </a:xfrm>
            <a:custGeom>
              <a:avLst/>
              <a:gdLst/>
              <a:ahLst/>
              <a:cxnLst/>
              <a:rect l="l" t="t" r="r" b="b"/>
              <a:pathLst>
                <a:path w="70954" h="140788" extrusionOk="0">
                  <a:moveTo>
                    <a:pt x="50082" y="1"/>
                  </a:moveTo>
                  <a:cubicBezTo>
                    <a:pt x="48604" y="1"/>
                    <a:pt x="47121" y="134"/>
                    <a:pt x="45665" y="361"/>
                  </a:cubicBezTo>
                  <a:cubicBezTo>
                    <a:pt x="31605" y="2566"/>
                    <a:pt x="20051" y="13293"/>
                    <a:pt x="13986" y="25875"/>
                  </a:cubicBezTo>
                  <a:cubicBezTo>
                    <a:pt x="7896" y="38456"/>
                    <a:pt x="6593" y="52742"/>
                    <a:pt x="6718" y="66677"/>
                  </a:cubicBezTo>
                  <a:cubicBezTo>
                    <a:pt x="6818" y="77729"/>
                    <a:pt x="7445" y="87855"/>
                    <a:pt x="8948" y="98807"/>
                  </a:cubicBezTo>
                  <a:cubicBezTo>
                    <a:pt x="7570" y="94146"/>
                    <a:pt x="6166" y="89509"/>
                    <a:pt x="4788" y="84847"/>
                  </a:cubicBezTo>
                  <a:lnTo>
                    <a:pt x="4788" y="84847"/>
                  </a:lnTo>
                  <a:cubicBezTo>
                    <a:pt x="5064" y="96451"/>
                    <a:pt x="7094" y="108005"/>
                    <a:pt x="10778" y="119033"/>
                  </a:cubicBezTo>
                  <a:cubicBezTo>
                    <a:pt x="6593" y="111238"/>
                    <a:pt x="2983" y="103118"/>
                    <a:pt x="1" y="94772"/>
                  </a:cubicBezTo>
                  <a:lnTo>
                    <a:pt x="1" y="94772"/>
                  </a:lnTo>
                  <a:cubicBezTo>
                    <a:pt x="2507" y="110812"/>
                    <a:pt x="9174" y="125900"/>
                    <a:pt x="15791" y="140787"/>
                  </a:cubicBezTo>
                  <a:cubicBezTo>
                    <a:pt x="22858" y="133269"/>
                    <a:pt x="30853" y="127429"/>
                    <a:pt x="37921" y="119935"/>
                  </a:cubicBezTo>
                  <a:lnTo>
                    <a:pt x="37921" y="119935"/>
                  </a:lnTo>
                  <a:cubicBezTo>
                    <a:pt x="35365" y="121564"/>
                    <a:pt x="32808" y="123193"/>
                    <a:pt x="30252" y="124822"/>
                  </a:cubicBezTo>
                  <a:cubicBezTo>
                    <a:pt x="33535" y="120587"/>
                    <a:pt x="36843" y="116351"/>
                    <a:pt x="40152" y="112116"/>
                  </a:cubicBezTo>
                  <a:lnTo>
                    <a:pt x="40152" y="112116"/>
                  </a:lnTo>
                  <a:cubicBezTo>
                    <a:pt x="37069" y="113619"/>
                    <a:pt x="34212" y="115549"/>
                    <a:pt x="31705" y="117830"/>
                  </a:cubicBezTo>
                  <a:cubicBezTo>
                    <a:pt x="38121" y="109960"/>
                    <a:pt x="44538" y="102065"/>
                    <a:pt x="50979" y="94196"/>
                  </a:cubicBezTo>
                  <a:lnTo>
                    <a:pt x="50979" y="94196"/>
                  </a:lnTo>
                  <a:cubicBezTo>
                    <a:pt x="46944" y="95950"/>
                    <a:pt x="43184" y="98582"/>
                    <a:pt x="40101" y="101690"/>
                  </a:cubicBezTo>
                  <a:cubicBezTo>
                    <a:pt x="50703" y="83293"/>
                    <a:pt x="61355" y="64697"/>
                    <a:pt x="67570" y="44471"/>
                  </a:cubicBezTo>
                  <a:cubicBezTo>
                    <a:pt x="69475" y="38306"/>
                    <a:pt x="70954" y="31940"/>
                    <a:pt x="70879" y="25499"/>
                  </a:cubicBezTo>
                  <a:cubicBezTo>
                    <a:pt x="70803" y="19057"/>
                    <a:pt x="69049" y="12491"/>
                    <a:pt x="65064" y="7378"/>
                  </a:cubicBezTo>
                  <a:cubicBezTo>
                    <a:pt x="62909" y="4646"/>
                    <a:pt x="60102" y="2341"/>
                    <a:pt x="56793" y="1113"/>
                  </a:cubicBezTo>
                  <a:cubicBezTo>
                    <a:pt x="54646" y="321"/>
                    <a:pt x="52370" y="1"/>
                    <a:pt x="50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17"/>
            <p:cNvSpPr/>
            <p:nvPr/>
          </p:nvSpPr>
          <p:spPr>
            <a:xfrm>
              <a:off x="7288608" y="3469492"/>
              <a:ext cx="212956" cy="1014000"/>
            </a:xfrm>
            <a:custGeom>
              <a:avLst/>
              <a:gdLst/>
              <a:ahLst/>
              <a:cxnLst/>
              <a:rect l="l" t="t" r="r" b="b"/>
              <a:pathLst>
                <a:path w="17370" h="82708" extrusionOk="0">
                  <a:moveTo>
                    <a:pt x="17369" y="0"/>
                  </a:moveTo>
                  <a:lnTo>
                    <a:pt x="17369" y="0"/>
                  </a:lnTo>
                  <a:cubicBezTo>
                    <a:pt x="13660" y="13509"/>
                    <a:pt x="10402" y="27143"/>
                    <a:pt x="7469" y="40878"/>
                  </a:cubicBezTo>
                  <a:cubicBezTo>
                    <a:pt x="6016" y="47720"/>
                    <a:pt x="4637" y="54612"/>
                    <a:pt x="3384" y="61504"/>
                  </a:cubicBezTo>
                  <a:cubicBezTo>
                    <a:pt x="2131" y="68422"/>
                    <a:pt x="978" y="75339"/>
                    <a:pt x="1" y="82306"/>
                  </a:cubicBezTo>
                  <a:lnTo>
                    <a:pt x="3384" y="82707"/>
                  </a:lnTo>
                  <a:cubicBezTo>
                    <a:pt x="4061" y="75765"/>
                    <a:pt x="4938" y="68848"/>
                    <a:pt x="5915" y="61905"/>
                  </a:cubicBezTo>
                  <a:cubicBezTo>
                    <a:pt x="6868" y="54988"/>
                    <a:pt x="7971" y="48071"/>
                    <a:pt x="9148" y="41178"/>
                  </a:cubicBezTo>
                  <a:cubicBezTo>
                    <a:pt x="11504" y="27394"/>
                    <a:pt x="14211" y="13659"/>
                    <a:pt x="17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17"/>
            <p:cNvSpPr/>
            <p:nvPr/>
          </p:nvSpPr>
          <p:spPr>
            <a:xfrm>
              <a:off x="7255422" y="4452689"/>
              <a:ext cx="112473" cy="60957"/>
            </a:xfrm>
            <a:custGeom>
              <a:avLst/>
              <a:gdLst/>
              <a:ahLst/>
              <a:cxnLst/>
              <a:rect l="l" t="t" r="r" b="b"/>
              <a:pathLst>
                <a:path w="9174" h="4972" extrusionOk="0">
                  <a:moveTo>
                    <a:pt x="302" y="0"/>
                  </a:moveTo>
                  <a:lnTo>
                    <a:pt x="302" y="50"/>
                  </a:lnTo>
                  <a:cubicBezTo>
                    <a:pt x="1" y="2456"/>
                    <a:pt x="1730" y="4637"/>
                    <a:pt x="4186" y="4938"/>
                  </a:cubicBezTo>
                  <a:cubicBezTo>
                    <a:pt x="4373" y="4961"/>
                    <a:pt x="4559" y="4972"/>
                    <a:pt x="4743" y="4972"/>
                  </a:cubicBezTo>
                  <a:cubicBezTo>
                    <a:pt x="6949" y="4972"/>
                    <a:pt x="8873" y="3351"/>
                    <a:pt x="9174" y="1153"/>
                  </a:cubicBezTo>
                  <a:lnTo>
                    <a:pt x="9174" y="107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17"/>
            <p:cNvSpPr/>
            <p:nvPr/>
          </p:nvSpPr>
          <p:spPr>
            <a:xfrm>
              <a:off x="7233919" y="4380789"/>
              <a:ext cx="167165" cy="97111"/>
            </a:xfrm>
            <a:custGeom>
              <a:avLst/>
              <a:gdLst/>
              <a:ahLst/>
              <a:cxnLst/>
              <a:rect l="l" t="t" r="r" b="b"/>
              <a:pathLst>
                <a:path w="13635" h="7921" extrusionOk="0">
                  <a:moveTo>
                    <a:pt x="802" y="0"/>
                  </a:moveTo>
                  <a:lnTo>
                    <a:pt x="0" y="6341"/>
                  </a:lnTo>
                  <a:lnTo>
                    <a:pt x="12807" y="7920"/>
                  </a:lnTo>
                  <a:lnTo>
                    <a:pt x="13635" y="1554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17"/>
            <p:cNvSpPr/>
            <p:nvPr/>
          </p:nvSpPr>
          <p:spPr>
            <a:xfrm>
              <a:off x="7235758" y="4488326"/>
              <a:ext cx="132138" cy="184072"/>
            </a:xfrm>
            <a:custGeom>
              <a:avLst/>
              <a:gdLst/>
              <a:ahLst/>
              <a:cxnLst/>
              <a:rect l="l" t="t" r="r" b="b"/>
              <a:pathLst>
                <a:path w="10778" h="15014" extrusionOk="0">
                  <a:moveTo>
                    <a:pt x="4555" y="0"/>
                  </a:moveTo>
                  <a:cubicBezTo>
                    <a:pt x="3550" y="0"/>
                    <a:pt x="2603" y="240"/>
                    <a:pt x="1906" y="828"/>
                  </a:cubicBezTo>
                  <a:cubicBezTo>
                    <a:pt x="602" y="1930"/>
                    <a:pt x="1" y="3760"/>
                    <a:pt x="427" y="5389"/>
                  </a:cubicBezTo>
                  <a:cubicBezTo>
                    <a:pt x="753" y="6517"/>
                    <a:pt x="1479" y="7494"/>
                    <a:pt x="2081" y="8522"/>
                  </a:cubicBezTo>
                  <a:cubicBezTo>
                    <a:pt x="3109" y="10351"/>
                    <a:pt x="3259" y="12607"/>
                    <a:pt x="3234" y="14712"/>
                  </a:cubicBezTo>
                  <a:lnTo>
                    <a:pt x="5389" y="15013"/>
                  </a:lnTo>
                  <a:cubicBezTo>
                    <a:pt x="5464" y="13434"/>
                    <a:pt x="6317" y="12006"/>
                    <a:pt x="7244" y="10752"/>
                  </a:cubicBezTo>
                  <a:cubicBezTo>
                    <a:pt x="8196" y="9474"/>
                    <a:pt x="9249" y="8271"/>
                    <a:pt x="9926" y="6843"/>
                  </a:cubicBezTo>
                  <a:cubicBezTo>
                    <a:pt x="10577" y="5414"/>
                    <a:pt x="10778" y="3660"/>
                    <a:pt x="9976" y="2331"/>
                  </a:cubicBezTo>
                  <a:cubicBezTo>
                    <a:pt x="9252" y="1160"/>
                    <a:pt x="6764" y="0"/>
                    <a:pt x="4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17"/>
            <p:cNvSpPr/>
            <p:nvPr/>
          </p:nvSpPr>
          <p:spPr>
            <a:xfrm>
              <a:off x="7283998" y="4569445"/>
              <a:ext cx="20903" cy="101096"/>
            </a:xfrm>
            <a:custGeom>
              <a:avLst/>
              <a:gdLst/>
              <a:ahLst/>
              <a:cxnLst/>
              <a:rect l="l" t="t" r="r" b="b"/>
              <a:pathLst>
                <a:path w="1705" h="8246" extrusionOk="0">
                  <a:moveTo>
                    <a:pt x="1154" y="0"/>
                  </a:moveTo>
                  <a:lnTo>
                    <a:pt x="1" y="8170"/>
                  </a:lnTo>
                  <a:lnTo>
                    <a:pt x="552" y="8246"/>
                  </a:lnTo>
                  <a:lnTo>
                    <a:pt x="1705" y="75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17"/>
            <p:cNvSpPr/>
            <p:nvPr/>
          </p:nvSpPr>
          <p:spPr>
            <a:xfrm>
              <a:off x="7273860" y="4545552"/>
              <a:ext cx="55011" cy="51467"/>
            </a:xfrm>
            <a:custGeom>
              <a:avLst/>
              <a:gdLst/>
              <a:ahLst/>
              <a:cxnLst/>
              <a:rect l="l" t="t" r="r" b="b"/>
              <a:pathLst>
                <a:path w="4487" h="4198" extrusionOk="0">
                  <a:moveTo>
                    <a:pt x="2271" y="1"/>
                  </a:moveTo>
                  <a:cubicBezTo>
                    <a:pt x="1231" y="1"/>
                    <a:pt x="314" y="742"/>
                    <a:pt x="176" y="1799"/>
                  </a:cubicBezTo>
                  <a:cubicBezTo>
                    <a:pt x="1" y="2952"/>
                    <a:pt x="803" y="4004"/>
                    <a:pt x="1955" y="4180"/>
                  </a:cubicBezTo>
                  <a:cubicBezTo>
                    <a:pt x="2049" y="4192"/>
                    <a:pt x="2142" y="4198"/>
                    <a:pt x="2234" y="4198"/>
                  </a:cubicBezTo>
                  <a:cubicBezTo>
                    <a:pt x="3273" y="4198"/>
                    <a:pt x="4173" y="3436"/>
                    <a:pt x="4311" y="2400"/>
                  </a:cubicBezTo>
                  <a:cubicBezTo>
                    <a:pt x="4487" y="1247"/>
                    <a:pt x="3685" y="195"/>
                    <a:pt x="2557" y="19"/>
                  </a:cubicBezTo>
                  <a:cubicBezTo>
                    <a:pt x="2461" y="7"/>
                    <a:pt x="2366" y="1"/>
                    <a:pt x="2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17"/>
            <p:cNvSpPr/>
            <p:nvPr/>
          </p:nvSpPr>
          <p:spPr>
            <a:xfrm>
              <a:off x="7141743" y="3907009"/>
              <a:ext cx="6768" cy="27364"/>
            </a:xfrm>
            <a:custGeom>
              <a:avLst/>
              <a:gdLst/>
              <a:ahLst/>
              <a:cxnLst/>
              <a:rect l="l" t="t" r="r" b="b"/>
              <a:pathLst>
                <a:path w="552" h="2232" extrusionOk="0">
                  <a:moveTo>
                    <a:pt x="552" y="2231"/>
                  </a:moveTo>
                  <a:cubicBezTo>
                    <a:pt x="552" y="2231"/>
                    <a:pt x="552" y="2231"/>
                    <a:pt x="552" y="2231"/>
                  </a:cubicBezTo>
                  <a:cubicBezTo>
                    <a:pt x="552" y="2231"/>
                    <a:pt x="552" y="2231"/>
                    <a:pt x="552" y="2231"/>
                  </a:cubicBezTo>
                  <a:close/>
                  <a:moveTo>
                    <a:pt x="552" y="2181"/>
                  </a:moveTo>
                  <a:cubicBezTo>
                    <a:pt x="552" y="2181"/>
                    <a:pt x="552" y="2181"/>
                    <a:pt x="552" y="2156"/>
                  </a:cubicBezTo>
                  <a:cubicBezTo>
                    <a:pt x="552" y="2181"/>
                    <a:pt x="552" y="2181"/>
                    <a:pt x="552" y="2181"/>
                  </a:cubicBezTo>
                  <a:close/>
                  <a:moveTo>
                    <a:pt x="527" y="2106"/>
                  </a:moveTo>
                  <a:cubicBezTo>
                    <a:pt x="527" y="2106"/>
                    <a:pt x="527" y="2081"/>
                    <a:pt x="527" y="2081"/>
                  </a:cubicBezTo>
                  <a:cubicBezTo>
                    <a:pt x="527" y="2081"/>
                    <a:pt x="527" y="2106"/>
                    <a:pt x="527" y="2106"/>
                  </a:cubicBezTo>
                  <a:close/>
                  <a:moveTo>
                    <a:pt x="527" y="2056"/>
                  </a:moveTo>
                  <a:cubicBezTo>
                    <a:pt x="502" y="2006"/>
                    <a:pt x="502" y="1981"/>
                    <a:pt x="477" y="1930"/>
                  </a:cubicBezTo>
                  <a:cubicBezTo>
                    <a:pt x="502" y="1981"/>
                    <a:pt x="502" y="2006"/>
                    <a:pt x="527" y="2056"/>
                  </a:cubicBezTo>
                  <a:close/>
                  <a:moveTo>
                    <a:pt x="477" y="1930"/>
                  </a:moveTo>
                  <a:cubicBezTo>
                    <a:pt x="326" y="1279"/>
                    <a:pt x="176" y="627"/>
                    <a:pt x="1" y="1"/>
                  </a:cubicBezTo>
                  <a:lnTo>
                    <a:pt x="1" y="1"/>
                  </a:lnTo>
                  <a:cubicBezTo>
                    <a:pt x="176" y="627"/>
                    <a:pt x="326" y="1279"/>
                    <a:pt x="477" y="1930"/>
                  </a:cubicBezTo>
                  <a:close/>
                </a:path>
              </a:pathLst>
            </a:custGeom>
            <a:solidFill>
              <a:srgbClr val="FC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17"/>
            <p:cNvSpPr/>
            <p:nvPr/>
          </p:nvSpPr>
          <p:spPr>
            <a:xfrm>
              <a:off x="7124849" y="3819748"/>
              <a:ext cx="16907" cy="87279"/>
            </a:xfrm>
            <a:custGeom>
              <a:avLst/>
              <a:gdLst/>
              <a:ahLst/>
              <a:cxnLst/>
              <a:rect l="l" t="t" r="r" b="b"/>
              <a:pathLst>
                <a:path w="1379" h="7119" extrusionOk="0">
                  <a:moveTo>
                    <a:pt x="1379" y="7119"/>
                  </a:moveTo>
                  <a:cubicBezTo>
                    <a:pt x="1003" y="5490"/>
                    <a:pt x="677" y="3835"/>
                    <a:pt x="376" y="2206"/>
                  </a:cubicBezTo>
                  <a:lnTo>
                    <a:pt x="376" y="2206"/>
                  </a:lnTo>
                  <a:cubicBezTo>
                    <a:pt x="677" y="3835"/>
                    <a:pt x="1003" y="5490"/>
                    <a:pt x="1379" y="7119"/>
                  </a:cubicBezTo>
                  <a:lnTo>
                    <a:pt x="1379" y="7119"/>
                  </a:lnTo>
                  <a:close/>
                  <a:moveTo>
                    <a:pt x="176" y="1179"/>
                  </a:moveTo>
                  <a:lnTo>
                    <a:pt x="176" y="1179"/>
                  </a:lnTo>
                  <a:cubicBezTo>
                    <a:pt x="125" y="803"/>
                    <a:pt x="50" y="402"/>
                    <a:pt x="0" y="1"/>
                  </a:cubicBezTo>
                  <a:cubicBezTo>
                    <a:pt x="50" y="402"/>
                    <a:pt x="125" y="803"/>
                    <a:pt x="176" y="1179"/>
                  </a:cubicBezTo>
                  <a:close/>
                </a:path>
              </a:pathLst>
            </a:custGeom>
            <a:solidFill>
              <a:srgbClr val="FEF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17"/>
            <p:cNvSpPr/>
            <p:nvPr/>
          </p:nvSpPr>
          <p:spPr>
            <a:xfrm>
              <a:off x="7126995" y="3834190"/>
              <a:ext cx="2477" cy="12616"/>
            </a:xfrm>
            <a:custGeom>
              <a:avLst/>
              <a:gdLst/>
              <a:ahLst/>
              <a:cxnLst/>
              <a:rect l="l" t="t" r="r" b="b"/>
              <a:pathLst>
                <a:path w="202" h="1029" extrusionOk="0">
                  <a:moveTo>
                    <a:pt x="201" y="1028"/>
                  </a:moveTo>
                  <a:cubicBezTo>
                    <a:pt x="126" y="677"/>
                    <a:pt x="76" y="352"/>
                    <a:pt x="1" y="1"/>
                  </a:cubicBezTo>
                  <a:lnTo>
                    <a:pt x="1" y="1"/>
                  </a:lnTo>
                  <a:cubicBezTo>
                    <a:pt x="76" y="352"/>
                    <a:pt x="126" y="677"/>
                    <a:pt x="201" y="1028"/>
                  </a:cubicBezTo>
                  <a:lnTo>
                    <a:pt x="201" y="1028"/>
                  </a:lnTo>
                  <a:close/>
                </a:path>
              </a:pathLst>
            </a:custGeom>
            <a:solidFill>
              <a:srgbClr val="F8B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17"/>
            <p:cNvSpPr/>
            <p:nvPr/>
          </p:nvSpPr>
          <p:spPr>
            <a:xfrm>
              <a:off x="7206569" y="3451974"/>
              <a:ext cx="8619" cy="237844"/>
            </a:xfrm>
            <a:custGeom>
              <a:avLst/>
              <a:gdLst/>
              <a:ahLst/>
              <a:cxnLst/>
              <a:rect l="l" t="t" r="r" b="b"/>
              <a:pathLst>
                <a:path w="703" h="19400" extrusionOk="0">
                  <a:moveTo>
                    <a:pt x="703" y="19399"/>
                  </a:moveTo>
                  <a:cubicBezTo>
                    <a:pt x="251" y="13585"/>
                    <a:pt x="51" y="7745"/>
                    <a:pt x="1" y="1655"/>
                  </a:cubicBezTo>
                  <a:cubicBezTo>
                    <a:pt x="1" y="1103"/>
                    <a:pt x="1" y="552"/>
                    <a:pt x="1" y="1"/>
                  </a:cubicBezTo>
                  <a:cubicBezTo>
                    <a:pt x="1" y="552"/>
                    <a:pt x="1" y="1103"/>
                    <a:pt x="1" y="1655"/>
                  </a:cubicBezTo>
                  <a:cubicBezTo>
                    <a:pt x="51" y="7745"/>
                    <a:pt x="251" y="13585"/>
                    <a:pt x="703" y="19399"/>
                  </a:cubicBezTo>
                  <a:lnTo>
                    <a:pt x="703" y="19399"/>
                  </a:lnTo>
                  <a:close/>
                </a:path>
              </a:pathLst>
            </a:custGeom>
            <a:solidFill>
              <a:srgbClr val="FEF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17"/>
            <p:cNvSpPr/>
            <p:nvPr/>
          </p:nvSpPr>
          <p:spPr>
            <a:xfrm>
              <a:off x="7201347" y="3757386"/>
              <a:ext cx="32587" cy="108783"/>
            </a:xfrm>
            <a:custGeom>
              <a:avLst/>
              <a:gdLst/>
              <a:ahLst/>
              <a:cxnLst/>
              <a:rect l="l" t="t" r="r" b="b"/>
              <a:pathLst>
                <a:path w="2658" h="8873" extrusionOk="0">
                  <a:moveTo>
                    <a:pt x="2657" y="8872"/>
                  </a:moveTo>
                  <a:cubicBezTo>
                    <a:pt x="1780" y="5915"/>
                    <a:pt x="903" y="2957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03" y="2957"/>
                    <a:pt x="1780" y="5915"/>
                    <a:pt x="2657" y="8872"/>
                  </a:cubicBezTo>
                  <a:close/>
                </a:path>
              </a:pathLst>
            </a:custGeom>
            <a:solidFill>
              <a:srgbClr val="FC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17"/>
            <p:cNvSpPr/>
            <p:nvPr/>
          </p:nvSpPr>
          <p:spPr>
            <a:xfrm>
              <a:off x="7182909" y="3695012"/>
              <a:ext cx="18451" cy="62391"/>
            </a:xfrm>
            <a:custGeom>
              <a:avLst/>
              <a:gdLst/>
              <a:ahLst/>
              <a:cxnLst/>
              <a:rect l="l" t="t" r="r" b="b"/>
              <a:pathLst>
                <a:path w="1505" h="5089" extrusionOk="0">
                  <a:moveTo>
                    <a:pt x="1" y="0"/>
                  </a:moveTo>
                  <a:cubicBezTo>
                    <a:pt x="502" y="1705"/>
                    <a:pt x="1003" y="3384"/>
                    <a:pt x="1505" y="5088"/>
                  </a:cubicBezTo>
                  <a:cubicBezTo>
                    <a:pt x="1003" y="3384"/>
                    <a:pt x="502" y="1680"/>
                    <a:pt x="1" y="0"/>
                  </a:cubicBezTo>
                  <a:close/>
                </a:path>
              </a:pathLst>
            </a:custGeom>
            <a:solidFill>
              <a:srgbClr val="FEF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17"/>
            <p:cNvSpPr/>
            <p:nvPr/>
          </p:nvSpPr>
          <p:spPr>
            <a:xfrm>
              <a:off x="7295681" y="2966830"/>
              <a:ext cx="2464" cy="5235"/>
            </a:xfrm>
            <a:custGeom>
              <a:avLst/>
              <a:gdLst/>
              <a:ahLst/>
              <a:cxnLst/>
              <a:rect l="l" t="t" r="r" b="b"/>
              <a:pathLst>
                <a:path w="201" h="427" extrusionOk="0">
                  <a:moveTo>
                    <a:pt x="0" y="427"/>
                  </a:moveTo>
                  <a:cubicBezTo>
                    <a:pt x="0" y="427"/>
                    <a:pt x="0" y="402"/>
                    <a:pt x="0" y="402"/>
                  </a:cubicBezTo>
                  <a:cubicBezTo>
                    <a:pt x="0" y="402"/>
                    <a:pt x="0" y="427"/>
                    <a:pt x="0" y="427"/>
                  </a:cubicBezTo>
                  <a:close/>
                  <a:moveTo>
                    <a:pt x="0" y="376"/>
                  </a:moveTo>
                  <a:cubicBezTo>
                    <a:pt x="25" y="376"/>
                    <a:pt x="25" y="376"/>
                    <a:pt x="25" y="351"/>
                  </a:cubicBezTo>
                  <a:cubicBezTo>
                    <a:pt x="25" y="376"/>
                    <a:pt x="25" y="376"/>
                    <a:pt x="0" y="376"/>
                  </a:cubicBezTo>
                  <a:close/>
                  <a:moveTo>
                    <a:pt x="25" y="351"/>
                  </a:moveTo>
                  <a:cubicBezTo>
                    <a:pt x="25" y="351"/>
                    <a:pt x="25" y="326"/>
                    <a:pt x="50" y="326"/>
                  </a:cubicBezTo>
                  <a:cubicBezTo>
                    <a:pt x="25" y="326"/>
                    <a:pt x="25" y="351"/>
                    <a:pt x="25" y="351"/>
                  </a:cubicBezTo>
                  <a:close/>
                  <a:moveTo>
                    <a:pt x="50" y="301"/>
                  </a:moveTo>
                  <a:cubicBezTo>
                    <a:pt x="50" y="301"/>
                    <a:pt x="50" y="301"/>
                    <a:pt x="50" y="276"/>
                  </a:cubicBezTo>
                  <a:cubicBezTo>
                    <a:pt x="50" y="301"/>
                    <a:pt x="50" y="301"/>
                    <a:pt x="50" y="301"/>
                  </a:cubicBezTo>
                  <a:close/>
                  <a:moveTo>
                    <a:pt x="50" y="276"/>
                  </a:moveTo>
                  <a:cubicBezTo>
                    <a:pt x="75" y="276"/>
                    <a:pt x="75" y="251"/>
                    <a:pt x="75" y="251"/>
                  </a:cubicBezTo>
                  <a:cubicBezTo>
                    <a:pt x="75" y="251"/>
                    <a:pt x="75" y="276"/>
                    <a:pt x="50" y="276"/>
                  </a:cubicBezTo>
                  <a:close/>
                  <a:moveTo>
                    <a:pt x="75" y="226"/>
                  </a:moveTo>
                  <a:cubicBezTo>
                    <a:pt x="75" y="226"/>
                    <a:pt x="100" y="226"/>
                    <a:pt x="100" y="226"/>
                  </a:cubicBezTo>
                  <a:cubicBezTo>
                    <a:pt x="100" y="226"/>
                    <a:pt x="75" y="226"/>
                    <a:pt x="75" y="226"/>
                  </a:cubicBezTo>
                  <a:close/>
                  <a:moveTo>
                    <a:pt x="100" y="201"/>
                  </a:moveTo>
                  <a:cubicBezTo>
                    <a:pt x="100" y="201"/>
                    <a:pt x="100" y="176"/>
                    <a:pt x="125" y="176"/>
                  </a:cubicBezTo>
                  <a:cubicBezTo>
                    <a:pt x="100" y="176"/>
                    <a:pt x="100" y="201"/>
                    <a:pt x="100" y="201"/>
                  </a:cubicBezTo>
                  <a:close/>
                  <a:moveTo>
                    <a:pt x="125" y="151"/>
                  </a:moveTo>
                  <a:cubicBezTo>
                    <a:pt x="125" y="151"/>
                    <a:pt x="125" y="151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25" y="126"/>
                  </a:moveTo>
                  <a:cubicBezTo>
                    <a:pt x="150" y="126"/>
                    <a:pt x="150" y="101"/>
                    <a:pt x="150" y="101"/>
                  </a:cubicBezTo>
                  <a:cubicBezTo>
                    <a:pt x="150" y="101"/>
                    <a:pt x="150" y="126"/>
                    <a:pt x="125" y="126"/>
                  </a:cubicBezTo>
                  <a:close/>
                  <a:moveTo>
                    <a:pt x="150" y="76"/>
                  </a:moveTo>
                  <a:cubicBezTo>
                    <a:pt x="150" y="76"/>
                    <a:pt x="150" y="76"/>
                    <a:pt x="175" y="76"/>
                  </a:cubicBezTo>
                  <a:cubicBezTo>
                    <a:pt x="150" y="76"/>
                    <a:pt x="150" y="76"/>
                    <a:pt x="150" y="76"/>
                  </a:cubicBezTo>
                  <a:close/>
                  <a:moveTo>
                    <a:pt x="175" y="51"/>
                  </a:moveTo>
                  <a:cubicBezTo>
                    <a:pt x="175" y="51"/>
                    <a:pt x="175" y="51"/>
                    <a:pt x="175" y="51"/>
                  </a:cubicBezTo>
                  <a:cubicBezTo>
                    <a:pt x="175" y="51"/>
                    <a:pt x="175" y="51"/>
                    <a:pt x="175" y="51"/>
                  </a:cubicBezTo>
                  <a:close/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FEF5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17"/>
            <p:cNvSpPr/>
            <p:nvPr/>
          </p:nvSpPr>
          <p:spPr>
            <a:xfrm>
              <a:off x="7124224" y="2714267"/>
              <a:ext cx="405610" cy="1576317"/>
            </a:xfrm>
            <a:custGeom>
              <a:avLst/>
              <a:gdLst/>
              <a:ahLst/>
              <a:cxnLst/>
              <a:rect l="l" t="t" r="r" b="b"/>
              <a:pathLst>
                <a:path w="33084" h="128574" extrusionOk="0">
                  <a:moveTo>
                    <a:pt x="9750" y="103159"/>
                  </a:moveTo>
                  <a:lnTo>
                    <a:pt x="9750" y="103159"/>
                  </a:lnTo>
                  <a:cubicBezTo>
                    <a:pt x="9976" y="104362"/>
                    <a:pt x="10227" y="105565"/>
                    <a:pt x="10452" y="106768"/>
                  </a:cubicBezTo>
                  <a:cubicBezTo>
                    <a:pt x="10126" y="105590"/>
                    <a:pt x="9876" y="104387"/>
                    <a:pt x="9750" y="103159"/>
                  </a:cubicBezTo>
                  <a:close/>
                  <a:moveTo>
                    <a:pt x="33084" y="1"/>
                  </a:moveTo>
                  <a:cubicBezTo>
                    <a:pt x="24938" y="4663"/>
                    <a:pt x="18347" y="12181"/>
                    <a:pt x="14187" y="20602"/>
                  </a:cubicBezTo>
                  <a:cubicBezTo>
                    <a:pt x="14187" y="20628"/>
                    <a:pt x="14161" y="20628"/>
                    <a:pt x="14161" y="20653"/>
                  </a:cubicBezTo>
                  <a:lnTo>
                    <a:pt x="14161" y="20678"/>
                  </a:lnTo>
                  <a:lnTo>
                    <a:pt x="14136" y="20678"/>
                  </a:lnTo>
                  <a:lnTo>
                    <a:pt x="14136" y="20703"/>
                  </a:lnTo>
                  <a:cubicBezTo>
                    <a:pt x="14136" y="20703"/>
                    <a:pt x="14136" y="20728"/>
                    <a:pt x="14111" y="20728"/>
                  </a:cubicBezTo>
                  <a:cubicBezTo>
                    <a:pt x="14111" y="20728"/>
                    <a:pt x="14111" y="20728"/>
                    <a:pt x="14111" y="20753"/>
                  </a:cubicBezTo>
                  <a:cubicBezTo>
                    <a:pt x="14111" y="20778"/>
                    <a:pt x="14111" y="20778"/>
                    <a:pt x="14111" y="20778"/>
                  </a:cubicBezTo>
                  <a:cubicBezTo>
                    <a:pt x="14086" y="20778"/>
                    <a:pt x="14086" y="20803"/>
                    <a:pt x="14086" y="20803"/>
                  </a:cubicBezTo>
                  <a:cubicBezTo>
                    <a:pt x="14086" y="20803"/>
                    <a:pt x="14086" y="20803"/>
                    <a:pt x="14086" y="20828"/>
                  </a:cubicBezTo>
                  <a:lnTo>
                    <a:pt x="14061" y="20828"/>
                  </a:lnTo>
                  <a:cubicBezTo>
                    <a:pt x="14061" y="20828"/>
                    <a:pt x="14061" y="20853"/>
                    <a:pt x="14061" y="20853"/>
                  </a:cubicBezTo>
                  <a:cubicBezTo>
                    <a:pt x="14061" y="20853"/>
                    <a:pt x="14061" y="20878"/>
                    <a:pt x="14036" y="20878"/>
                  </a:cubicBezTo>
                  <a:cubicBezTo>
                    <a:pt x="14036" y="20903"/>
                    <a:pt x="14036" y="20903"/>
                    <a:pt x="14036" y="20903"/>
                  </a:cubicBezTo>
                  <a:cubicBezTo>
                    <a:pt x="14036" y="20903"/>
                    <a:pt x="14036" y="20928"/>
                    <a:pt x="14036" y="20928"/>
                  </a:cubicBezTo>
                  <a:cubicBezTo>
                    <a:pt x="14011" y="20928"/>
                    <a:pt x="14011" y="20953"/>
                    <a:pt x="14011" y="20953"/>
                  </a:cubicBezTo>
                  <a:cubicBezTo>
                    <a:pt x="14011" y="20978"/>
                    <a:pt x="14011" y="20978"/>
                    <a:pt x="13986" y="20978"/>
                  </a:cubicBezTo>
                  <a:cubicBezTo>
                    <a:pt x="13986" y="20978"/>
                    <a:pt x="13986" y="21004"/>
                    <a:pt x="13986" y="21004"/>
                  </a:cubicBezTo>
                  <a:cubicBezTo>
                    <a:pt x="13986" y="21004"/>
                    <a:pt x="13986" y="21029"/>
                    <a:pt x="13986" y="21029"/>
                  </a:cubicBezTo>
                  <a:cubicBezTo>
                    <a:pt x="8146" y="33134"/>
                    <a:pt x="6718" y="46793"/>
                    <a:pt x="6718" y="60177"/>
                  </a:cubicBezTo>
                  <a:cubicBezTo>
                    <a:pt x="6718" y="60728"/>
                    <a:pt x="6718" y="61279"/>
                    <a:pt x="6718" y="61831"/>
                  </a:cubicBezTo>
                  <a:cubicBezTo>
                    <a:pt x="6768" y="67921"/>
                    <a:pt x="6968" y="73761"/>
                    <a:pt x="7420" y="79575"/>
                  </a:cubicBezTo>
                  <a:cubicBezTo>
                    <a:pt x="7770" y="84312"/>
                    <a:pt x="8272" y="89049"/>
                    <a:pt x="8948" y="93961"/>
                  </a:cubicBezTo>
                  <a:cubicBezTo>
                    <a:pt x="8071" y="91004"/>
                    <a:pt x="7194" y="88046"/>
                    <a:pt x="6292" y="85089"/>
                  </a:cubicBezTo>
                  <a:cubicBezTo>
                    <a:pt x="5790" y="83385"/>
                    <a:pt x="5289" y="81706"/>
                    <a:pt x="4788" y="80001"/>
                  </a:cubicBezTo>
                  <a:lnTo>
                    <a:pt x="4788" y="80001"/>
                  </a:lnTo>
                  <a:cubicBezTo>
                    <a:pt x="4838" y="82833"/>
                    <a:pt x="5014" y="85666"/>
                    <a:pt x="5289" y="88473"/>
                  </a:cubicBezTo>
                  <a:cubicBezTo>
                    <a:pt x="6166" y="97219"/>
                    <a:pt x="7996" y="105866"/>
                    <a:pt x="10778" y="114187"/>
                  </a:cubicBezTo>
                  <a:cubicBezTo>
                    <a:pt x="6593" y="106392"/>
                    <a:pt x="2983" y="98272"/>
                    <a:pt x="1" y="89926"/>
                  </a:cubicBezTo>
                  <a:lnTo>
                    <a:pt x="1" y="90001"/>
                  </a:lnTo>
                  <a:cubicBezTo>
                    <a:pt x="26" y="90001"/>
                    <a:pt x="26" y="90001"/>
                    <a:pt x="26" y="90026"/>
                  </a:cubicBezTo>
                  <a:cubicBezTo>
                    <a:pt x="26" y="90026"/>
                    <a:pt x="26" y="90051"/>
                    <a:pt x="26" y="90051"/>
                  </a:cubicBezTo>
                  <a:cubicBezTo>
                    <a:pt x="26" y="90077"/>
                    <a:pt x="26" y="90102"/>
                    <a:pt x="26" y="90102"/>
                  </a:cubicBezTo>
                  <a:cubicBezTo>
                    <a:pt x="26" y="90127"/>
                    <a:pt x="26" y="90127"/>
                    <a:pt x="26" y="90127"/>
                  </a:cubicBezTo>
                  <a:cubicBezTo>
                    <a:pt x="26" y="90127"/>
                    <a:pt x="26" y="90152"/>
                    <a:pt x="51" y="90177"/>
                  </a:cubicBezTo>
                  <a:cubicBezTo>
                    <a:pt x="101" y="90578"/>
                    <a:pt x="176" y="90979"/>
                    <a:pt x="227" y="91355"/>
                  </a:cubicBezTo>
                  <a:cubicBezTo>
                    <a:pt x="302" y="91706"/>
                    <a:pt x="352" y="92031"/>
                    <a:pt x="427" y="92382"/>
                  </a:cubicBezTo>
                  <a:cubicBezTo>
                    <a:pt x="728" y="94011"/>
                    <a:pt x="1054" y="95666"/>
                    <a:pt x="1430" y="97295"/>
                  </a:cubicBezTo>
                  <a:cubicBezTo>
                    <a:pt x="1605" y="97921"/>
                    <a:pt x="1755" y="98573"/>
                    <a:pt x="1906" y="99224"/>
                  </a:cubicBezTo>
                  <a:cubicBezTo>
                    <a:pt x="1931" y="99275"/>
                    <a:pt x="1931" y="99300"/>
                    <a:pt x="1956" y="99350"/>
                  </a:cubicBezTo>
                  <a:cubicBezTo>
                    <a:pt x="1956" y="99350"/>
                    <a:pt x="1956" y="99375"/>
                    <a:pt x="1956" y="99375"/>
                  </a:cubicBezTo>
                  <a:cubicBezTo>
                    <a:pt x="1956" y="99375"/>
                    <a:pt x="1956" y="99400"/>
                    <a:pt x="1956" y="99400"/>
                  </a:cubicBezTo>
                  <a:cubicBezTo>
                    <a:pt x="1956" y="99425"/>
                    <a:pt x="1981" y="99450"/>
                    <a:pt x="1981" y="99450"/>
                  </a:cubicBezTo>
                  <a:cubicBezTo>
                    <a:pt x="1981" y="99475"/>
                    <a:pt x="1981" y="99475"/>
                    <a:pt x="1981" y="99475"/>
                  </a:cubicBezTo>
                  <a:cubicBezTo>
                    <a:pt x="1981" y="99500"/>
                    <a:pt x="1981" y="99500"/>
                    <a:pt x="1981" y="99525"/>
                  </a:cubicBezTo>
                  <a:cubicBezTo>
                    <a:pt x="4111" y="107846"/>
                    <a:pt x="7194" y="115941"/>
                    <a:pt x="10552" y="123936"/>
                  </a:cubicBezTo>
                  <a:cubicBezTo>
                    <a:pt x="11755" y="125616"/>
                    <a:pt x="13159" y="127195"/>
                    <a:pt x="14738" y="128573"/>
                  </a:cubicBezTo>
                  <a:cubicBezTo>
                    <a:pt x="13309" y="121305"/>
                    <a:pt x="11881" y="114037"/>
                    <a:pt x="10452" y="106768"/>
                  </a:cubicBezTo>
                  <a:lnTo>
                    <a:pt x="10452" y="106768"/>
                  </a:lnTo>
                  <a:cubicBezTo>
                    <a:pt x="10903" y="108423"/>
                    <a:pt x="11505" y="110027"/>
                    <a:pt x="12282" y="111555"/>
                  </a:cubicBezTo>
                  <a:cubicBezTo>
                    <a:pt x="11029" y="98874"/>
                    <a:pt x="10803" y="86092"/>
                    <a:pt x="11605" y="73360"/>
                  </a:cubicBezTo>
                  <a:lnTo>
                    <a:pt x="11605" y="73360"/>
                  </a:lnTo>
                  <a:cubicBezTo>
                    <a:pt x="12733" y="76066"/>
                    <a:pt x="13861" y="78773"/>
                    <a:pt x="15014" y="81505"/>
                  </a:cubicBezTo>
                  <a:cubicBezTo>
                    <a:pt x="13660" y="64888"/>
                    <a:pt x="12357" y="48071"/>
                    <a:pt x="15540" y="31705"/>
                  </a:cubicBezTo>
                  <a:cubicBezTo>
                    <a:pt x="16342" y="35765"/>
                    <a:pt x="17144" y="39826"/>
                    <a:pt x="17946" y="43886"/>
                  </a:cubicBezTo>
                  <a:cubicBezTo>
                    <a:pt x="17645" y="30352"/>
                    <a:pt x="21555" y="16768"/>
                    <a:pt x="29024" y="5364"/>
                  </a:cubicBezTo>
                  <a:cubicBezTo>
                    <a:pt x="30252" y="3485"/>
                    <a:pt x="31605" y="1680"/>
                    <a:pt x="330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17"/>
            <p:cNvSpPr/>
            <p:nvPr/>
          </p:nvSpPr>
          <p:spPr>
            <a:xfrm>
              <a:off x="7243751" y="3978909"/>
              <a:ext cx="8619" cy="44259"/>
            </a:xfrm>
            <a:custGeom>
              <a:avLst/>
              <a:gdLst/>
              <a:ahLst/>
              <a:cxnLst/>
              <a:rect l="l" t="t" r="r" b="b"/>
              <a:pathLst>
                <a:path w="703" h="3610" extrusionOk="0">
                  <a:moveTo>
                    <a:pt x="0" y="0"/>
                  </a:moveTo>
                  <a:cubicBezTo>
                    <a:pt x="126" y="1228"/>
                    <a:pt x="376" y="2431"/>
                    <a:pt x="702" y="3609"/>
                  </a:cubicBezTo>
                  <a:cubicBezTo>
                    <a:pt x="477" y="2406"/>
                    <a:pt x="226" y="1203"/>
                    <a:pt x="0" y="0"/>
                  </a:cubicBezTo>
                  <a:close/>
                </a:path>
              </a:pathLst>
            </a:custGeom>
            <a:solidFill>
              <a:srgbClr val="F14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17"/>
            <p:cNvSpPr/>
            <p:nvPr/>
          </p:nvSpPr>
          <p:spPr>
            <a:xfrm>
              <a:off x="7547620" y="4125774"/>
              <a:ext cx="40875" cy="41181"/>
            </a:xfrm>
            <a:custGeom>
              <a:avLst/>
              <a:gdLst/>
              <a:ahLst/>
              <a:cxnLst/>
              <a:rect l="l" t="t" r="r" b="b"/>
              <a:pathLst>
                <a:path w="3334" h="3359" extrusionOk="0">
                  <a:moveTo>
                    <a:pt x="1" y="3359"/>
                  </a:moveTo>
                  <a:lnTo>
                    <a:pt x="1" y="3359"/>
                  </a:lnTo>
                  <a:cubicBezTo>
                    <a:pt x="201" y="3158"/>
                    <a:pt x="427" y="2958"/>
                    <a:pt x="627" y="2757"/>
                  </a:cubicBezTo>
                  <a:lnTo>
                    <a:pt x="627" y="2757"/>
                  </a:lnTo>
                  <a:cubicBezTo>
                    <a:pt x="427" y="2958"/>
                    <a:pt x="201" y="3158"/>
                    <a:pt x="1" y="3359"/>
                  </a:cubicBezTo>
                  <a:close/>
                  <a:moveTo>
                    <a:pt x="1605" y="1780"/>
                  </a:moveTo>
                  <a:cubicBezTo>
                    <a:pt x="2181" y="1178"/>
                    <a:pt x="2757" y="602"/>
                    <a:pt x="3334" y="0"/>
                  </a:cubicBezTo>
                  <a:cubicBezTo>
                    <a:pt x="2757" y="602"/>
                    <a:pt x="2181" y="1178"/>
                    <a:pt x="1605" y="1780"/>
                  </a:cubicBezTo>
                  <a:lnTo>
                    <a:pt x="1605" y="1780"/>
                  </a:lnTo>
                  <a:close/>
                </a:path>
              </a:pathLst>
            </a:custGeom>
            <a:solidFill>
              <a:srgbClr val="F14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17"/>
            <p:cNvSpPr/>
            <p:nvPr/>
          </p:nvSpPr>
          <p:spPr>
            <a:xfrm>
              <a:off x="7417035" y="4166940"/>
              <a:ext cx="130606" cy="118309"/>
            </a:xfrm>
            <a:custGeom>
              <a:avLst/>
              <a:gdLst/>
              <a:ahLst/>
              <a:cxnLst/>
              <a:rect l="l" t="t" r="r" b="b"/>
              <a:pathLst>
                <a:path w="10653" h="9650" extrusionOk="0">
                  <a:moveTo>
                    <a:pt x="10653" y="1"/>
                  </a:moveTo>
                  <a:lnTo>
                    <a:pt x="10653" y="1"/>
                  </a:lnTo>
                  <a:cubicBezTo>
                    <a:pt x="9525" y="1078"/>
                    <a:pt x="8397" y="2156"/>
                    <a:pt x="7244" y="3184"/>
                  </a:cubicBezTo>
                  <a:cubicBezTo>
                    <a:pt x="8397" y="2156"/>
                    <a:pt x="9525" y="1104"/>
                    <a:pt x="10653" y="1"/>
                  </a:cubicBezTo>
                  <a:close/>
                  <a:moveTo>
                    <a:pt x="5941" y="4362"/>
                  </a:moveTo>
                  <a:cubicBezTo>
                    <a:pt x="3986" y="6141"/>
                    <a:pt x="1981" y="7870"/>
                    <a:pt x="1" y="9650"/>
                  </a:cubicBezTo>
                  <a:cubicBezTo>
                    <a:pt x="1981" y="7870"/>
                    <a:pt x="3986" y="6141"/>
                    <a:pt x="5966" y="4362"/>
                  </a:cubicBezTo>
                  <a:close/>
                </a:path>
              </a:pathLst>
            </a:custGeom>
            <a:solidFill>
              <a:srgbClr val="DA4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17"/>
            <p:cNvSpPr/>
            <p:nvPr/>
          </p:nvSpPr>
          <p:spPr>
            <a:xfrm>
              <a:off x="7555306" y="4147583"/>
              <a:ext cx="11990" cy="12003"/>
            </a:xfrm>
            <a:custGeom>
              <a:avLst/>
              <a:gdLst/>
              <a:ahLst/>
              <a:cxnLst/>
              <a:rect l="l" t="t" r="r" b="b"/>
              <a:pathLst>
                <a:path w="978" h="979" extrusionOk="0">
                  <a:moveTo>
                    <a:pt x="0" y="978"/>
                  </a:moveTo>
                  <a:lnTo>
                    <a:pt x="0" y="978"/>
                  </a:lnTo>
                  <a:cubicBezTo>
                    <a:pt x="326" y="652"/>
                    <a:pt x="652" y="327"/>
                    <a:pt x="978" y="1"/>
                  </a:cubicBezTo>
                  <a:lnTo>
                    <a:pt x="978" y="1"/>
                  </a:lnTo>
                  <a:cubicBezTo>
                    <a:pt x="652" y="327"/>
                    <a:pt x="326" y="652"/>
                    <a:pt x="0" y="978"/>
                  </a:cubicBezTo>
                  <a:close/>
                </a:path>
              </a:pathLst>
            </a:custGeom>
            <a:solidFill>
              <a:srgbClr val="422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17"/>
            <p:cNvSpPr/>
            <p:nvPr/>
          </p:nvSpPr>
          <p:spPr>
            <a:xfrm>
              <a:off x="7489855" y="4206096"/>
              <a:ext cx="15852" cy="14320"/>
            </a:xfrm>
            <a:custGeom>
              <a:avLst/>
              <a:gdLst/>
              <a:ahLst/>
              <a:cxnLst/>
              <a:rect l="l" t="t" r="r" b="b"/>
              <a:pathLst>
                <a:path w="1293" h="1168" extrusionOk="0">
                  <a:moveTo>
                    <a:pt x="1292" y="1"/>
                  </a:moveTo>
                  <a:cubicBezTo>
                    <a:pt x="870" y="398"/>
                    <a:pt x="448" y="770"/>
                    <a:pt x="1" y="1168"/>
                  </a:cubicBezTo>
                  <a:lnTo>
                    <a:pt x="26" y="1168"/>
                  </a:lnTo>
                  <a:cubicBezTo>
                    <a:pt x="448" y="770"/>
                    <a:pt x="870" y="398"/>
                    <a:pt x="1292" y="1"/>
                  </a:cubicBezTo>
                  <a:close/>
                </a:path>
              </a:pathLst>
            </a:custGeom>
            <a:solidFill>
              <a:srgbClr val="422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17"/>
            <p:cNvSpPr/>
            <p:nvPr/>
          </p:nvSpPr>
          <p:spPr>
            <a:xfrm>
              <a:off x="7588480" y="4125161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1" y="50"/>
                  </a:moveTo>
                  <a:cubicBezTo>
                    <a:pt x="26" y="25"/>
                    <a:pt x="26" y="25"/>
                    <a:pt x="51" y="0"/>
                  </a:cubicBezTo>
                  <a:lnTo>
                    <a:pt x="51" y="0"/>
                  </a:lnTo>
                  <a:cubicBezTo>
                    <a:pt x="26" y="25"/>
                    <a:pt x="26" y="25"/>
                    <a:pt x="1" y="50"/>
                  </a:cubicBezTo>
                  <a:close/>
                </a:path>
              </a:pathLst>
            </a:custGeom>
            <a:solidFill>
              <a:srgbClr val="F14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17"/>
            <p:cNvSpPr/>
            <p:nvPr/>
          </p:nvSpPr>
          <p:spPr>
            <a:xfrm>
              <a:off x="7993131" y="2963446"/>
              <a:ext cx="12" cy="4009"/>
            </a:xfrm>
            <a:custGeom>
              <a:avLst/>
              <a:gdLst/>
              <a:ahLst/>
              <a:cxnLst/>
              <a:rect l="l" t="t" r="r" b="b"/>
              <a:pathLst>
                <a:path w="1" h="327" extrusionOk="0">
                  <a:moveTo>
                    <a:pt x="1" y="327"/>
                  </a:moveTo>
                  <a:cubicBezTo>
                    <a:pt x="1" y="327"/>
                    <a:pt x="1" y="302"/>
                    <a:pt x="1" y="302"/>
                  </a:cubicBezTo>
                  <a:cubicBezTo>
                    <a:pt x="1" y="302"/>
                    <a:pt x="1" y="327"/>
                    <a:pt x="1" y="327"/>
                  </a:cubicBezTo>
                  <a:close/>
                  <a:moveTo>
                    <a:pt x="1" y="276"/>
                  </a:moveTo>
                  <a:cubicBezTo>
                    <a:pt x="1" y="276"/>
                    <a:pt x="1" y="276"/>
                    <a:pt x="1" y="251"/>
                  </a:cubicBezTo>
                  <a:cubicBezTo>
                    <a:pt x="1" y="276"/>
                    <a:pt x="1" y="276"/>
                    <a:pt x="1" y="276"/>
                  </a:cubicBezTo>
                  <a:close/>
                  <a:moveTo>
                    <a:pt x="1" y="251"/>
                  </a:moveTo>
                  <a:cubicBezTo>
                    <a:pt x="1" y="251"/>
                    <a:pt x="1" y="226"/>
                    <a:pt x="1" y="226"/>
                  </a:cubicBezTo>
                  <a:cubicBezTo>
                    <a:pt x="1" y="226"/>
                    <a:pt x="1" y="251"/>
                    <a:pt x="1" y="251"/>
                  </a:cubicBezTo>
                  <a:close/>
                  <a:moveTo>
                    <a:pt x="1" y="201"/>
                  </a:moveTo>
                  <a:cubicBezTo>
                    <a:pt x="1" y="201"/>
                    <a:pt x="1" y="201"/>
                    <a:pt x="1" y="176"/>
                  </a:cubicBezTo>
                  <a:cubicBezTo>
                    <a:pt x="1" y="201"/>
                    <a:pt x="1" y="201"/>
                    <a:pt x="1" y="201"/>
                  </a:cubicBezTo>
                  <a:close/>
                  <a:moveTo>
                    <a:pt x="1" y="176"/>
                  </a:moveTo>
                  <a:cubicBezTo>
                    <a:pt x="1" y="176"/>
                    <a:pt x="1" y="151"/>
                    <a:pt x="1" y="151"/>
                  </a:cubicBezTo>
                  <a:cubicBezTo>
                    <a:pt x="1" y="151"/>
                    <a:pt x="1" y="176"/>
                    <a:pt x="1" y="176"/>
                  </a:cubicBezTo>
                  <a:close/>
                  <a:moveTo>
                    <a:pt x="1" y="151"/>
                  </a:moveTo>
                  <a:cubicBezTo>
                    <a:pt x="1" y="126"/>
                    <a:pt x="1" y="126"/>
                    <a:pt x="1" y="101"/>
                  </a:cubicBezTo>
                  <a:cubicBezTo>
                    <a:pt x="1" y="126"/>
                    <a:pt x="1" y="126"/>
                    <a:pt x="1" y="151"/>
                  </a:cubicBezTo>
                  <a:close/>
                  <a:moveTo>
                    <a:pt x="1" y="101"/>
                  </a:move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101"/>
                  </a:cubicBezTo>
                  <a:close/>
                  <a:moveTo>
                    <a:pt x="1" y="51"/>
                  </a:moveTo>
                  <a:lnTo>
                    <a:pt x="1" y="51"/>
                  </a:lnTo>
                  <a:lnTo>
                    <a:pt x="1" y="51"/>
                  </a:lnTo>
                  <a:close/>
                  <a:moveTo>
                    <a:pt x="1" y="26"/>
                  </a:moveTo>
                  <a:lnTo>
                    <a:pt x="1" y="1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F14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17"/>
            <p:cNvSpPr/>
            <p:nvPr/>
          </p:nvSpPr>
          <p:spPr>
            <a:xfrm>
              <a:off x="7397065" y="2776641"/>
              <a:ext cx="596118" cy="1508703"/>
            </a:xfrm>
            <a:custGeom>
              <a:avLst/>
              <a:gdLst/>
              <a:ahLst/>
              <a:cxnLst/>
              <a:rect l="l" t="t" r="r" b="b"/>
              <a:pathLst>
                <a:path w="48623" h="123059" extrusionOk="0">
                  <a:moveTo>
                    <a:pt x="44537" y="1"/>
                  </a:moveTo>
                  <a:lnTo>
                    <a:pt x="44537" y="1"/>
                  </a:lnTo>
                  <a:cubicBezTo>
                    <a:pt x="44863" y="2933"/>
                    <a:pt x="44487" y="6041"/>
                    <a:pt x="43911" y="8998"/>
                  </a:cubicBezTo>
                  <a:cubicBezTo>
                    <a:pt x="42633" y="15740"/>
                    <a:pt x="40628" y="22332"/>
                    <a:pt x="38522" y="28848"/>
                  </a:cubicBezTo>
                  <a:cubicBezTo>
                    <a:pt x="30377" y="54011"/>
                    <a:pt x="20602" y="78673"/>
                    <a:pt x="9274" y="102633"/>
                  </a:cubicBezTo>
                  <a:cubicBezTo>
                    <a:pt x="9976" y="101355"/>
                    <a:pt x="11003" y="100252"/>
                    <a:pt x="12256" y="99475"/>
                  </a:cubicBezTo>
                  <a:lnTo>
                    <a:pt x="12256" y="99475"/>
                  </a:lnTo>
                  <a:cubicBezTo>
                    <a:pt x="7695" y="106868"/>
                    <a:pt x="3610" y="114513"/>
                    <a:pt x="1" y="122382"/>
                  </a:cubicBezTo>
                  <a:cubicBezTo>
                    <a:pt x="1078" y="121229"/>
                    <a:pt x="2156" y="120076"/>
                    <a:pt x="3234" y="118924"/>
                  </a:cubicBezTo>
                  <a:lnTo>
                    <a:pt x="3234" y="118924"/>
                  </a:lnTo>
                  <a:cubicBezTo>
                    <a:pt x="2733" y="120302"/>
                    <a:pt x="2206" y="121706"/>
                    <a:pt x="1630" y="123059"/>
                  </a:cubicBezTo>
                  <a:cubicBezTo>
                    <a:pt x="3610" y="121279"/>
                    <a:pt x="5615" y="119550"/>
                    <a:pt x="7570" y="117771"/>
                  </a:cubicBezTo>
                  <a:cubicBezTo>
                    <a:pt x="8021" y="117370"/>
                    <a:pt x="8447" y="116994"/>
                    <a:pt x="8873" y="116593"/>
                  </a:cubicBezTo>
                  <a:cubicBezTo>
                    <a:pt x="10026" y="115565"/>
                    <a:pt x="11154" y="114513"/>
                    <a:pt x="12282" y="113410"/>
                  </a:cubicBezTo>
                  <a:cubicBezTo>
                    <a:pt x="12482" y="113209"/>
                    <a:pt x="12708" y="113009"/>
                    <a:pt x="12908" y="112808"/>
                  </a:cubicBezTo>
                  <a:cubicBezTo>
                    <a:pt x="13234" y="112482"/>
                    <a:pt x="13560" y="112157"/>
                    <a:pt x="13886" y="111831"/>
                  </a:cubicBezTo>
                  <a:cubicBezTo>
                    <a:pt x="14462" y="111229"/>
                    <a:pt x="15038" y="110653"/>
                    <a:pt x="15615" y="110051"/>
                  </a:cubicBezTo>
                  <a:cubicBezTo>
                    <a:pt x="15640" y="110026"/>
                    <a:pt x="15640" y="110026"/>
                    <a:pt x="15665" y="110001"/>
                  </a:cubicBezTo>
                  <a:lnTo>
                    <a:pt x="15665" y="110001"/>
                  </a:lnTo>
                  <a:cubicBezTo>
                    <a:pt x="13109" y="111630"/>
                    <a:pt x="10552" y="113259"/>
                    <a:pt x="7996" y="114888"/>
                  </a:cubicBezTo>
                  <a:cubicBezTo>
                    <a:pt x="9099" y="113435"/>
                    <a:pt x="10226" y="112006"/>
                    <a:pt x="11354" y="110578"/>
                  </a:cubicBezTo>
                  <a:cubicBezTo>
                    <a:pt x="11680" y="110152"/>
                    <a:pt x="12006" y="109726"/>
                    <a:pt x="12357" y="109299"/>
                  </a:cubicBezTo>
                  <a:cubicBezTo>
                    <a:pt x="13860" y="107370"/>
                    <a:pt x="15339" y="105440"/>
                    <a:pt x="16843" y="103535"/>
                  </a:cubicBezTo>
                  <a:cubicBezTo>
                    <a:pt x="17194" y="103084"/>
                    <a:pt x="17545" y="102633"/>
                    <a:pt x="17896" y="102182"/>
                  </a:cubicBezTo>
                  <a:lnTo>
                    <a:pt x="17896" y="102182"/>
                  </a:lnTo>
                  <a:cubicBezTo>
                    <a:pt x="14813" y="103685"/>
                    <a:pt x="11956" y="105615"/>
                    <a:pt x="9449" y="107896"/>
                  </a:cubicBezTo>
                  <a:cubicBezTo>
                    <a:pt x="15865" y="100026"/>
                    <a:pt x="22282" y="92131"/>
                    <a:pt x="28723" y="84262"/>
                  </a:cubicBezTo>
                  <a:lnTo>
                    <a:pt x="28723" y="84262"/>
                  </a:lnTo>
                  <a:cubicBezTo>
                    <a:pt x="24688" y="86016"/>
                    <a:pt x="20928" y="88648"/>
                    <a:pt x="17845" y="91756"/>
                  </a:cubicBezTo>
                  <a:cubicBezTo>
                    <a:pt x="25339" y="78723"/>
                    <a:pt x="32883" y="65615"/>
                    <a:pt x="38848" y="51881"/>
                  </a:cubicBezTo>
                  <a:cubicBezTo>
                    <a:pt x="39249" y="50953"/>
                    <a:pt x="39650" y="50001"/>
                    <a:pt x="40051" y="49074"/>
                  </a:cubicBezTo>
                  <a:cubicBezTo>
                    <a:pt x="42031" y="44312"/>
                    <a:pt x="43811" y="39475"/>
                    <a:pt x="45314" y="34537"/>
                  </a:cubicBezTo>
                  <a:cubicBezTo>
                    <a:pt x="45440" y="34161"/>
                    <a:pt x="45565" y="33760"/>
                    <a:pt x="45665" y="33384"/>
                  </a:cubicBezTo>
                  <a:cubicBezTo>
                    <a:pt x="45941" y="32432"/>
                    <a:pt x="46217" y="31505"/>
                    <a:pt x="46467" y="30552"/>
                  </a:cubicBezTo>
                  <a:cubicBezTo>
                    <a:pt x="47745" y="25815"/>
                    <a:pt x="48623" y="20953"/>
                    <a:pt x="48623" y="16066"/>
                  </a:cubicBezTo>
                  <a:cubicBezTo>
                    <a:pt x="48623" y="15890"/>
                    <a:pt x="48623" y="15740"/>
                    <a:pt x="48623" y="15565"/>
                  </a:cubicBezTo>
                  <a:cubicBezTo>
                    <a:pt x="48623" y="15565"/>
                    <a:pt x="48623" y="15540"/>
                    <a:pt x="48623" y="15540"/>
                  </a:cubicBezTo>
                  <a:cubicBezTo>
                    <a:pt x="48623" y="15540"/>
                    <a:pt x="48623" y="15540"/>
                    <a:pt x="48623" y="15514"/>
                  </a:cubicBezTo>
                  <a:cubicBezTo>
                    <a:pt x="48623" y="15514"/>
                    <a:pt x="48623" y="15514"/>
                    <a:pt x="48623" y="15489"/>
                  </a:cubicBezTo>
                  <a:cubicBezTo>
                    <a:pt x="48623" y="15489"/>
                    <a:pt x="48623" y="15464"/>
                    <a:pt x="48623" y="15464"/>
                  </a:cubicBezTo>
                  <a:lnTo>
                    <a:pt x="48623" y="15439"/>
                  </a:lnTo>
                  <a:cubicBezTo>
                    <a:pt x="48623" y="15439"/>
                    <a:pt x="48623" y="15439"/>
                    <a:pt x="48623" y="15414"/>
                  </a:cubicBezTo>
                  <a:cubicBezTo>
                    <a:pt x="48623" y="15414"/>
                    <a:pt x="48623" y="15389"/>
                    <a:pt x="48623" y="15389"/>
                  </a:cubicBezTo>
                  <a:cubicBezTo>
                    <a:pt x="48623" y="15364"/>
                    <a:pt x="48623" y="15364"/>
                    <a:pt x="48623" y="15339"/>
                  </a:cubicBezTo>
                  <a:cubicBezTo>
                    <a:pt x="48623" y="15314"/>
                    <a:pt x="48623" y="15314"/>
                    <a:pt x="48623" y="15314"/>
                  </a:cubicBezTo>
                  <a:cubicBezTo>
                    <a:pt x="48623" y="15314"/>
                    <a:pt x="48623" y="15289"/>
                    <a:pt x="48623" y="15289"/>
                  </a:cubicBezTo>
                  <a:cubicBezTo>
                    <a:pt x="48623" y="15264"/>
                    <a:pt x="48623" y="15264"/>
                    <a:pt x="48623" y="15264"/>
                  </a:cubicBezTo>
                  <a:lnTo>
                    <a:pt x="48623" y="15239"/>
                  </a:lnTo>
                  <a:cubicBezTo>
                    <a:pt x="48497" y="9925"/>
                    <a:pt x="47244" y="4562"/>
                    <a:pt x="44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17"/>
            <p:cNvSpPr/>
            <p:nvPr/>
          </p:nvSpPr>
          <p:spPr>
            <a:xfrm>
              <a:off x="6245804" y="2744289"/>
              <a:ext cx="1591054" cy="1644924"/>
            </a:xfrm>
            <a:custGeom>
              <a:avLst/>
              <a:gdLst/>
              <a:ahLst/>
              <a:cxnLst/>
              <a:rect l="l" t="t" r="r" b="b"/>
              <a:pathLst>
                <a:path w="129776" h="134170" extrusionOk="0">
                  <a:moveTo>
                    <a:pt x="9876" y="1"/>
                  </a:moveTo>
                  <a:cubicBezTo>
                    <a:pt x="8447" y="1"/>
                    <a:pt x="6992" y="344"/>
                    <a:pt x="5640" y="1011"/>
                  </a:cubicBezTo>
                  <a:cubicBezTo>
                    <a:pt x="2557" y="2564"/>
                    <a:pt x="251" y="6123"/>
                    <a:pt x="0" y="9507"/>
                  </a:cubicBezTo>
                  <a:lnTo>
                    <a:pt x="4437" y="9031"/>
                  </a:lnTo>
                  <a:cubicBezTo>
                    <a:pt x="4587" y="7076"/>
                    <a:pt x="5790" y="5572"/>
                    <a:pt x="7569" y="4670"/>
                  </a:cubicBezTo>
                  <a:cubicBezTo>
                    <a:pt x="8300" y="4305"/>
                    <a:pt x="9096" y="4112"/>
                    <a:pt x="9853" y="4112"/>
                  </a:cubicBezTo>
                  <a:cubicBezTo>
                    <a:pt x="10135" y="4112"/>
                    <a:pt x="10412" y="4139"/>
                    <a:pt x="10677" y="4194"/>
                  </a:cubicBezTo>
                  <a:cubicBezTo>
                    <a:pt x="14011" y="4870"/>
                    <a:pt x="15414" y="9482"/>
                    <a:pt x="15965" y="12189"/>
                  </a:cubicBezTo>
                  <a:cubicBezTo>
                    <a:pt x="18597" y="25121"/>
                    <a:pt x="16993" y="38680"/>
                    <a:pt x="15439" y="51813"/>
                  </a:cubicBezTo>
                  <a:cubicBezTo>
                    <a:pt x="14011" y="64094"/>
                    <a:pt x="12507" y="76775"/>
                    <a:pt x="14336" y="89232"/>
                  </a:cubicBezTo>
                  <a:cubicBezTo>
                    <a:pt x="15615" y="97928"/>
                    <a:pt x="18422" y="105146"/>
                    <a:pt x="22657" y="110685"/>
                  </a:cubicBezTo>
                  <a:cubicBezTo>
                    <a:pt x="27870" y="117502"/>
                    <a:pt x="35565" y="121813"/>
                    <a:pt x="43234" y="122189"/>
                  </a:cubicBezTo>
                  <a:cubicBezTo>
                    <a:pt x="43634" y="122209"/>
                    <a:pt x="44033" y="122219"/>
                    <a:pt x="44430" y="122219"/>
                  </a:cubicBezTo>
                  <a:cubicBezTo>
                    <a:pt x="51513" y="122219"/>
                    <a:pt x="58014" y="119149"/>
                    <a:pt x="62357" y="116776"/>
                  </a:cubicBezTo>
                  <a:cubicBezTo>
                    <a:pt x="66091" y="114746"/>
                    <a:pt x="69675" y="112440"/>
                    <a:pt x="73159" y="110184"/>
                  </a:cubicBezTo>
                  <a:cubicBezTo>
                    <a:pt x="76317" y="108179"/>
                    <a:pt x="79575" y="106074"/>
                    <a:pt x="82883" y="104219"/>
                  </a:cubicBezTo>
                  <a:cubicBezTo>
                    <a:pt x="90801" y="99807"/>
                    <a:pt x="97807" y="97624"/>
                    <a:pt x="104231" y="97624"/>
                  </a:cubicBezTo>
                  <a:cubicBezTo>
                    <a:pt x="104375" y="97624"/>
                    <a:pt x="104519" y="97625"/>
                    <a:pt x="104663" y="97628"/>
                  </a:cubicBezTo>
                  <a:cubicBezTo>
                    <a:pt x="112658" y="97753"/>
                    <a:pt x="119851" y="101613"/>
                    <a:pt x="122959" y="107452"/>
                  </a:cubicBezTo>
                  <a:cubicBezTo>
                    <a:pt x="125339" y="111964"/>
                    <a:pt x="125239" y="117753"/>
                    <a:pt x="122708" y="122189"/>
                  </a:cubicBezTo>
                  <a:cubicBezTo>
                    <a:pt x="120151" y="126625"/>
                    <a:pt x="115139" y="129683"/>
                    <a:pt x="109951" y="130034"/>
                  </a:cubicBezTo>
                  <a:cubicBezTo>
                    <a:pt x="109559" y="130060"/>
                    <a:pt x="109169" y="130072"/>
                    <a:pt x="108781" y="130072"/>
                  </a:cubicBezTo>
                  <a:cubicBezTo>
                    <a:pt x="103895" y="130072"/>
                    <a:pt x="99375" y="128103"/>
                    <a:pt x="94963" y="126199"/>
                  </a:cubicBezTo>
                  <a:lnTo>
                    <a:pt x="91680" y="129332"/>
                  </a:lnTo>
                  <a:cubicBezTo>
                    <a:pt x="96292" y="131312"/>
                    <a:pt x="102983" y="134169"/>
                    <a:pt x="108898" y="134169"/>
                  </a:cubicBezTo>
                  <a:cubicBezTo>
                    <a:pt x="109349" y="134169"/>
                    <a:pt x="109775" y="134169"/>
                    <a:pt x="110227" y="134144"/>
                  </a:cubicBezTo>
                  <a:cubicBezTo>
                    <a:pt x="116893" y="133693"/>
                    <a:pt x="123084" y="129908"/>
                    <a:pt x="126367" y="124194"/>
                  </a:cubicBezTo>
                  <a:cubicBezTo>
                    <a:pt x="129650" y="118505"/>
                    <a:pt x="129776" y="111362"/>
                    <a:pt x="126693" y="105573"/>
                  </a:cubicBezTo>
                  <a:cubicBezTo>
                    <a:pt x="122883" y="98379"/>
                    <a:pt x="114262" y="93643"/>
                    <a:pt x="104713" y="93517"/>
                  </a:cubicBezTo>
                  <a:cubicBezTo>
                    <a:pt x="104563" y="93515"/>
                    <a:pt x="104412" y="93514"/>
                    <a:pt x="104261" y="93514"/>
                  </a:cubicBezTo>
                  <a:cubicBezTo>
                    <a:pt x="97096" y="93514"/>
                    <a:pt x="89394" y="95849"/>
                    <a:pt x="80803" y="100660"/>
                  </a:cubicBezTo>
                  <a:cubicBezTo>
                    <a:pt x="77369" y="102565"/>
                    <a:pt x="74061" y="104695"/>
                    <a:pt x="70853" y="106750"/>
                  </a:cubicBezTo>
                  <a:cubicBezTo>
                    <a:pt x="67444" y="108956"/>
                    <a:pt x="63911" y="111237"/>
                    <a:pt x="60302" y="113192"/>
                  </a:cubicBezTo>
                  <a:cubicBezTo>
                    <a:pt x="54189" y="116528"/>
                    <a:pt x="49119" y="118105"/>
                    <a:pt x="44485" y="118105"/>
                  </a:cubicBezTo>
                  <a:cubicBezTo>
                    <a:pt x="44141" y="118105"/>
                    <a:pt x="43799" y="118096"/>
                    <a:pt x="43459" y="118079"/>
                  </a:cubicBezTo>
                  <a:cubicBezTo>
                    <a:pt x="37018" y="117753"/>
                    <a:pt x="30502" y="114069"/>
                    <a:pt x="26016" y="108229"/>
                  </a:cubicBezTo>
                  <a:cubicBezTo>
                    <a:pt x="22206" y="103242"/>
                    <a:pt x="19675" y="96650"/>
                    <a:pt x="18522" y="88655"/>
                  </a:cubicBezTo>
                  <a:cubicBezTo>
                    <a:pt x="16767" y="76725"/>
                    <a:pt x="18221" y="64294"/>
                    <a:pt x="19625" y="52289"/>
                  </a:cubicBezTo>
                  <a:cubicBezTo>
                    <a:pt x="21204" y="38855"/>
                    <a:pt x="22833" y="24946"/>
                    <a:pt x="20101" y="11387"/>
                  </a:cubicBezTo>
                  <a:cubicBezTo>
                    <a:pt x="18772" y="4920"/>
                    <a:pt x="15815" y="1036"/>
                    <a:pt x="11529" y="158"/>
                  </a:cubicBezTo>
                  <a:cubicBezTo>
                    <a:pt x="10988" y="53"/>
                    <a:pt x="10434" y="1"/>
                    <a:pt x="9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17"/>
            <p:cNvSpPr/>
            <p:nvPr/>
          </p:nvSpPr>
          <p:spPr>
            <a:xfrm>
              <a:off x="6854154" y="4229830"/>
              <a:ext cx="420052" cy="213667"/>
            </a:xfrm>
            <a:custGeom>
              <a:avLst/>
              <a:gdLst/>
              <a:ahLst/>
              <a:cxnLst/>
              <a:rect l="l" t="t" r="r" b="b"/>
              <a:pathLst>
                <a:path w="34262" h="17428" extrusionOk="0">
                  <a:moveTo>
                    <a:pt x="30551" y="1"/>
                  </a:moveTo>
                  <a:cubicBezTo>
                    <a:pt x="18587" y="1"/>
                    <a:pt x="7459" y="5613"/>
                    <a:pt x="1" y="14871"/>
                  </a:cubicBezTo>
                  <a:lnTo>
                    <a:pt x="3309" y="14019"/>
                  </a:lnTo>
                  <a:lnTo>
                    <a:pt x="3309" y="17427"/>
                  </a:lnTo>
                  <a:cubicBezTo>
                    <a:pt x="9990" y="9136"/>
                    <a:pt x="21530" y="4270"/>
                    <a:pt x="32383" y="4270"/>
                  </a:cubicBezTo>
                  <a:cubicBezTo>
                    <a:pt x="33012" y="4270"/>
                    <a:pt x="33639" y="4286"/>
                    <a:pt x="34262" y="4319"/>
                  </a:cubicBezTo>
                  <a:lnTo>
                    <a:pt x="32658" y="59"/>
                  </a:lnTo>
                  <a:cubicBezTo>
                    <a:pt x="31953" y="20"/>
                    <a:pt x="31250" y="1"/>
                    <a:pt x="30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8" name="Google Shape;2948;p117"/>
          <p:cNvSpPr txBox="1">
            <a:spLocks noGrp="1"/>
          </p:cNvSpPr>
          <p:nvPr>
            <p:ph type="title"/>
          </p:nvPr>
        </p:nvSpPr>
        <p:spPr>
          <a:xfrm flipH="1">
            <a:off x="1018526" y="1838763"/>
            <a:ext cx="3703500" cy="10156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วินัยต่อผู้ร่วมงาน</a:t>
            </a:r>
            <a:endParaRPr sz="5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2951" name="Google Shape;2951;p117"/>
          <p:cNvGrpSpPr/>
          <p:nvPr/>
        </p:nvGrpSpPr>
        <p:grpSpPr>
          <a:xfrm>
            <a:off x="2408857" y="647711"/>
            <a:ext cx="1946183" cy="2742967"/>
            <a:chOff x="2408857" y="647711"/>
            <a:chExt cx="1946183" cy="2742967"/>
          </a:xfrm>
        </p:grpSpPr>
        <p:grpSp>
          <p:nvGrpSpPr>
            <p:cNvPr id="2952" name="Google Shape;2952;p117"/>
            <p:cNvGrpSpPr/>
            <p:nvPr/>
          </p:nvGrpSpPr>
          <p:grpSpPr>
            <a:xfrm>
              <a:off x="2408857" y="647711"/>
              <a:ext cx="1796097" cy="1159206"/>
              <a:chOff x="3980482" y="558249"/>
              <a:chExt cx="1796097" cy="1159206"/>
            </a:xfrm>
          </p:grpSpPr>
          <p:sp>
            <p:nvSpPr>
              <p:cNvPr id="2953" name="Google Shape;2953;p117"/>
              <p:cNvSpPr/>
              <p:nvPr/>
            </p:nvSpPr>
            <p:spPr>
              <a:xfrm>
                <a:off x="3980482" y="824695"/>
                <a:ext cx="292121" cy="292121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7994" extrusionOk="0">
                    <a:moveTo>
                      <a:pt x="3997" y="0"/>
                    </a:moveTo>
                    <a:cubicBezTo>
                      <a:pt x="3537" y="0"/>
                      <a:pt x="3160" y="377"/>
                      <a:pt x="3160" y="837"/>
                    </a:cubicBezTo>
                    <a:lnTo>
                      <a:pt x="3160" y="3160"/>
                    </a:lnTo>
                    <a:lnTo>
                      <a:pt x="858" y="3160"/>
                    </a:lnTo>
                    <a:cubicBezTo>
                      <a:pt x="377" y="3160"/>
                      <a:pt x="1" y="3536"/>
                      <a:pt x="1" y="3997"/>
                    </a:cubicBezTo>
                    <a:cubicBezTo>
                      <a:pt x="1" y="4457"/>
                      <a:pt x="377" y="4834"/>
                      <a:pt x="858" y="4834"/>
                    </a:cubicBezTo>
                    <a:lnTo>
                      <a:pt x="3160" y="4834"/>
                    </a:lnTo>
                    <a:lnTo>
                      <a:pt x="3160" y="7156"/>
                    </a:lnTo>
                    <a:cubicBezTo>
                      <a:pt x="3160" y="7617"/>
                      <a:pt x="3537" y="7993"/>
                      <a:pt x="3997" y="7993"/>
                    </a:cubicBezTo>
                    <a:cubicBezTo>
                      <a:pt x="4457" y="7993"/>
                      <a:pt x="4855" y="7617"/>
                      <a:pt x="4855" y="7156"/>
                    </a:cubicBezTo>
                    <a:lnTo>
                      <a:pt x="4855" y="4834"/>
                    </a:lnTo>
                    <a:lnTo>
                      <a:pt x="7156" y="4834"/>
                    </a:lnTo>
                    <a:cubicBezTo>
                      <a:pt x="7617" y="4834"/>
                      <a:pt x="7993" y="4457"/>
                      <a:pt x="7993" y="3997"/>
                    </a:cubicBezTo>
                    <a:cubicBezTo>
                      <a:pt x="7993" y="3536"/>
                      <a:pt x="7617" y="3160"/>
                      <a:pt x="7156" y="3160"/>
                    </a:cubicBezTo>
                    <a:lnTo>
                      <a:pt x="4855" y="3160"/>
                    </a:lnTo>
                    <a:lnTo>
                      <a:pt x="4855" y="837"/>
                    </a:lnTo>
                    <a:cubicBezTo>
                      <a:pt x="4855" y="377"/>
                      <a:pt x="4457" y="0"/>
                      <a:pt x="3997" y="0"/>
                    </a:cubicBezTo>
                    <a:close/>
                  </a:path>
                </a:pathLst>
              </a:custGeom>
              <a:solidFill>
                <a:srgbClr val="F4EF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17"/>
              <p:cNvSpPr/>
              <p:nvPr/>
            </p:nvSpPr>
            <p:spPr>
              <a:xfrm>
                <a:off x="5423180" y="558249"/>
                <a:ext cx="353398" cy="353314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930" extrusionOk="0">
                    <a:moveTo>
                      <a:pt x="1466" y="0"/>
                    </a:moveTo>
                    <a:cubicBezTo>
                      <a:pt x="1298" y="0"/>
                      <a:pt x="1152" y="147"/>
                      <a:pt x="1152" y="314"/>
                    </a:cubicBezTo>
                    <a:lnTo>
                      <a:pt x="1152" y="1172"/>
                    </a:lnTo>
                    <a:lnTo>
                      <a:pt x="315" y="1172"/>
                    </a:lnTo>
                    <a:cubicBezTo>
                      <a:pt x="147" y="1172"/>
                      <a:pt x="1" y="1298"/>
                      <a:pt x="1" y="1465"/>
                    </a:cubicBezTo>
                    <a:cubicBezTo>
                      <a:pt x="1" y="1632"/>
                      <a:pt x="147" y="1779"/>
                      <a:pt x="315" y="1779"/>
                    </a:cubicBezTo>
                    <a:lnTo>
                      <a:pt x="1152" y="1779"/>
                    </a:lnTo>
                    <a:lnTo>
                      <a:pt x="1152" y="2637"/>
                    </a:lnTo>
                    <a:cubicBezTo>
                      <a:pt x="1152" y="2804"/>
                      <a:pt x="1298" y="2930"/>
                      <a:pt x="1466" y="2930"/>
                    </a:cubicBezTo>
                    <a:cubicBezTo>
                      <a:pt x="1633" y="2930"/>
                      <a:pt x="1779" y="2804"/>
                      <a:pt x="1779" y="2637"/>
                    </a:cubicBezTo>
                    <a:lnTo>
                      <a:pt x="1779" y="1779"/>
                    </a:lnTo>
                    <a:lnTo>
                      <a:pt x="2616" y="1779"/>
                    </a:lnTo>
                    <a:cubicBezTo>
                      <a:pt x="2805" y="1779"/>
                      <a:pt x="2930" y="1632"/>
                      <a:pt x="2930" y="1465"/>
                    </a:cubicBezTo>
                    <a:cubicBezTo>
                      <a:pt x="2930" y="1298"/>
                      <a:pt x="2805" y="1172"/>
                      <a:pt x="2616" y="1172"/>
                    </a:cubicBezTo>
                    <a:lnTo>
                      <a:pt x="1779" y="1172"/>
                    </a:lnTo>
                    <a:lnTo>
                      <a:pt x="1779" y="314"/>
                    </a:lnTo>
                    <a:cubicBezTo>
                      <a:pt x="1779" y="147"/>
                      <a:pt x="1633" y="0"/>
                      <a:pt x="1466" y="0"/>
                    </a:cubicBezTo>
                    <a:close/>
                  </a:path>
                </a:pathLst>
              </a:custGeom>
              <a:solidFill>
                <a:srgbClr val="F4EF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17"/>
              <p:cNvSpPr/>
              <p:nvPr/>
            </p:nvSpPr>
            <p:spPr>
              <a:xfrm>
                <a:off x="4676592" y="1140233"/>
                <a:ext cx="577253" cy="577221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4207" extrusionOk="0">
                    <a:moveTo>
                      <a:pt x="2093" y="1"/>
                    </a:moveTo>
                    <a:cubicBezTo>
                      <a:pt x="1863" y="1"/>
                      <a:pt x="1654" y="210"/>
                      <a:pt x="1654" y="440"/>
                    </a:cubicBezTo>
                    <a:lnTo>
                      <a:pt x="1654" y="1675"/>
                    </a:lnTo>
                    <a:lnTo>
                      <a:pt x="440" y="1675"/>
                    </a:lnTo>
                    <a:cubicBezTo>
                      <a:pt x="189" y="1675"/>
                      <a:pt x="1" y="1863"/>
                      <a:pt x="1" y="2114"/>
                    </a:cubicBezTo>
                    <a:cubicBezTo>
                      <a:pt x="1" y="2344"/>
                      <a:pt x="189" y="2553"/>
                      <a:pt x="440" y="2553"/>
                    </a:cubicBezTo>
                    <a:lnTo>
                      <a:pt x="1654" y="2553"/>
                    </a:lnTo>
                    <a:lnTo>
                      <a:pt x="1654" y="3767"/>
                    </a:lnTo>
                    <a:cubicBezTo>
                      <a:pt x="1654" y="4018"/>
                      <a:pt x="1863" y="4206"/>
                      <a:pt x="2093" y="4206"/>
                    </a:cubicBezTo>
                    <a:cubicBezTo>
                      <a:pt x="2344" y="4206"/>
                      <a:pt x="2533" y="4018"/>
                      <a:pt x="2533" y="3767"/>
                    </a:cubicBezTo>
                    <a:lnTo>
                      <a:pt x="2533" y="2553"/>
                    </a:lnTo>
                    <a:lnTo>
                      <a:pt x="3767" y="2553"/>
                    </a:lnTo>
                    <a:cubicBezTo>
                      <a:pt x="3997" y="2553"/>
                      <a:pt x="4206" y="2344"/>
                      <a:pt x="4206" y="2114"/>
                    </a:cubicBezTo>
                    <a:cubicBezTo>
                      <a:pt x="4206" y="1863"/>
                      <a:pt x="4018" y="1675"/>
                      <a:pt x="3767" y="1675"/>
                    </a:cubicBezTo>
                    <a:lnTo>
                      <a:pt x="2533" y="1675"/>
                    </a:lnTo>
                    <a:lnTo>
                      <a:pt x="2533" y="440"/>
                    </a:lnTo>
                    <a:cubicBezTo>
                      <a:pt x="2533" y="210"/>
                      <a:pt x="2344" y="1"/>
                      <a:pt x="2093" y="1"/>
                    </a:cubicBezTo>
                    <a:close/>
                  </a:path>
                </a:pathLst>
              </a:custGeom>
              <a:solidFill>
                <a:srgbClr val="F4EF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6" name="Google Shape;2956;p117"/>
            <p:cNvSpPr/>
            <p:nvPr/>
          </p:nvSpPr>
          <p:spPr>
            <a:xfrm>
              <a:off x="4062919" y="3098557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รูปภาพ 5" descr="logo.jpg">
            <a:extLst>
              <a:ext uri="{FF2B5EF4-FFF2-40B4-BE49-F238E27FC236}">
                <a16:creationId xmlns:a16="http://schemas.microsoft.com/office/drawing/2014/main" id="{B87CC8ED-27D6-7D2F-9BE9-C95E6731C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054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1767610" y="399509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82 (7)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360604" y="1345301"/>
            <a:ext cx="4670895" cy="2337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ต้องสุภาพเรียบร้อย</a:t>
            </a:r>
            <a:r>
              <a:rPr kumimoji="0" lang="th-TH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 รักษาความสามัคคีและต้องช่วยเหล</a:t>
            </a:r>
            <a:r>
              <a:rPr lang="th-TH" sz="3200" i="1" kern="1200" dirty="0" err="1">
                <a:solidFill>
                  <a:schemeClr val="tx1"/>
                </a:solidFill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ือ</a:t>
            </a:r>
            <a:r>
              <a:rPr lang="th-TH" sz="3200" i="1" kern="1200" dirty="0">
                <a:solidFill>
                  <a:schemeClr val="tx1"/>
                </a:solidFill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กันในการปฏิบัติราชการระหว่างข้าราชการด้วยกันและ</a:t>
            </a:r>
            <a:br>
              <a:rPr lang="th-TH" sz="3200" i="1" kern="1200" dirty="0">
                <a:solidFill>
                  <a:schemeClr val="tx1"/>
                </a:solidFill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</a:br>
            <a:r>
              <a:rPr lang="th-TH" sz="3200" i="1" kern="1200" dirty="0">
                <a:solidFill>
                  <a:schemeClr val="tx1"/>
                </a:solidFill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ผู้ร่วมปฏิบัติราชการ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92D2C0D-B064-B165-0483-99067B48C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6291"/>
          <a:stretch>
            <a:fillRect/>
          </a:stretch>
        </p:blipFill>
        <p:spPr>
          <a:xfrm flipV="1">
            <a:off x="4571999" y="197652"/>
            <a:ext cx="4378643" cy="4724979"/>
          </a:xfrm>
          <a:custGeom>
            <a:avLst/>
            <a:gdLst>
              <a:gd name="connsiteX0" fmla="*/ 0 w 4670896"/>
              <a:gd name="connsiteY0" fmla="*/ 5163531 h 5163531"/>
              <a:gd name="connsiteX1" fmla="*/ 4670896 w 4670896"/>
              <a:gd name="connsiteY1" fmla="*/ 5163531 h 5163531"/>
              <a:gd name="connsiteX2" fmla="*/ 4670896 w 4670896"/>
              <a:gd name="connsiteY2" fmla="*/ 0 h 5163531"/>
              <a:gd name="connsiteX3" fmla="*/ 0 w 4670896"/>
              <a:gd name="connsiteY3" fmla="*/ 0 h 5163531"/>
              <a:gd name="connsiteX4" fmla="*/ 0 w 4670896"/>
              <a:gd name="connsiteY4" fmla="*/ 5163531 h 516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896" h="5163531">
                <a:moveTo>
                  <a:pt x="0" y="5163531"/>
                </a:moveTo>
                <a:lnTo>
                  <a:pt x="4670896" y="5163531"/>
                </a:lnTo>
                <a:lnTo>
                  <a:pt x="4670896" y="0"/>
                </a:lnTo>
                <a:lnTo>
                  <a:pt x="0" y="0"/>
                </a:lnTo>
                <a:lnTo>
                  <a:pt x="0" y="5163531"/>
                </a:lnTo>
                <a:close/>
              </a:path>
            </a:pathLst>
          </a:custGeom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A1F034AB-BF0B-2394-6C96-15341C78C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039" y="1452343"/>
            <a:ext cx="1992953" cy="461665"/>
          </a:xfrm>
          <a:prstGeom prst="rect">
            <a:avLst/>
          </a:prstGeom>
          <a:solidFill>
            <a:schemeClr val="accent6">
              <a:lumMod val="90000"/>
              <a:alpha val="32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ผู้ร่วมปฏิบัติราชการ</a:t>
            </a:r>
            <a:endParaRPr lang="th-TH" altLang="th-TH" b="1" u="sng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F5F030F-F503-4F86-4430-BF27B9CE2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452" y="2033325"/>
            <a:ext cx="305144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 ข้าราชการประเภทต่างๆ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h-TH" alt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พนักงานส่วนท้องถิ่น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h-TH" alt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พนักงานราชการ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h-TH" alt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ลูกจ้างประจำ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h-TH" alt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ลูกจ้างชั่วคราว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th-TH" altLang="th-TH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เจ้าหน้าที่ของรัฐอื่นๆ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oogle Shape;996;p73">
            <a:extLst>
              <a:ext uri="{FF2B5EF4-FFF2-40B4-BE49-F238E27FC236}">
                <a16:creationId xmlns:a16="http://schemas.microsoft.com/office/drawing/2014/main" id="{FA91961C-65E8-D19C-AFFC-BBDAFF419207}"/>
              </a:ext>
            </a:extLst>
          </p:cNvPr>
          <p:cNvGrpSpPr/>
          <p:nvPr/>
        </p:nvGrpSpPr>
        <p:grpSpPr>
          <a:xfrm rot="334454">
            <a:off x="6833871" y="523955"/>
            <a:ext cx="1224045" cy="827053"/>
            <a:chOff x="715769" y="1654723"/>
            <a:chExt cx="3341261" cy="2349668"/>
          </a:xfrm>
        </p:grpSpPr>
        <p:sp>
          <p:nvSpPr>
            <p:cNvPr id="17" name="Google Shape;997;p73">
              <a:extLst>
                <a:ext uri="{FF2B5EF4-FFF2-40B4-BE49-F238E27FC236}">
                  <a16:creationId xmlns:a16="http://schemas.microsoft.com/office/drawing/2014/main" id="{52B313EF-AA65-5C83-2C91-42A970C4EC1D}"/>
                </a:ext>
              </a:extLst>
            </p:cNvPr>
            <p:cNvSpPr/>
            <p:nvPr/>
          </p:nvSpPr>
          <p:spPr>
            <a:xfrm>
              <a:off x="3379615" y="2108945"/>
              <a:ext cx="2268" cy="4947"/>
            </a:xfrm>
            <a:custGeom>
              <a:avLst/>
              <a:gdLst/>
              <a:ahLst/>
              <a:cxnLst/>
              <a:rect l="l" t="t" r="r" b="b"/>
              <a:pathLst>
                <a:path w="127" h="27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01"/>
                    <a:pt x="76" y="201"/>
                    <a:pt x="126" y="277"/>
                  </a:cubicBezTo>
                  <a:cubicBezTo>
                    <a:pt x="101" y="176"/>
                    <a:pt x="51" y="10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98;p73">
              <a:extLst>
                <a:ext uri="{FF2B5EF4-FFF2-40B4-BE49-F238E27FC236}">
                  <a16:creationId xmlns:a16="http://schemas.microsoft.com/office/drawing/2014/main" id="{07BC5D2D-F87B-272C-3AA2-8010F2ED601C}"/>
                </a:ext>
              </a:extLst>
            </p:cNvPr>
            <p:cNvSpPr/>
            <p:nvPr/>
          </p:nvSpPr>
          <p:spPr>
            <a:xfrm>
              <a:off x="3726452" y="2566685"/>
              <a:ext cx="288238" cy="245362"/>
            </a:xfrm>
            <a:custGeom>
              <a:avLst/>
              <a:gdLst/>
              <a:ahLst/>
              <a:cxnLst/>
              <a:rect l="l" t="t" r="r" b="b"/>
              <a:pathLst>
                <a:path w="16141" h="13740" extrusionOk="0">
                  <a:moveTo>
                    <a:pt x="10635" y="0"/>
                  </a:moveTo>
                  <a:cubicBezTo>
                    <a:pt x="7797" y="0"/>
                    <a:pt x="1" y="13740"/>
                    <a:pt x="1" y="13740"/>
                  </a:cubicBezTo>
                  <a:cubicBezTo>
                    <a:pt x="1" y="13740"/>
                    <a:pt x="16141" y="1584"/>
                    <a:pt x="10853" y="30"/>
                  </a:cubicBezTo>
                  <a:cubicBezTo>
                    <a:pt x="10784" y="10"/>
                    <a:pt x="10711" y="0"/>
                    <a:pt x="10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99;p73">
              <a:extLst>
                <a:ext uri="{FF2B5EF4-FFF2-40B4-BE49-F238E27FC236}">
                  <a16:creationId xmlns:a16="http://schemas.microsoft.com/office/drawing/2014/main" id="{6EDC3D9D-42FC-C802-53E7-C8E199806EDB}"/>
                </a:ext>
              </a:extLst>
            </p:cNvPr>
            <p:cNvSpPr/>
            <p:nvPr/>
          </p:nvSpPr>
          <p:spPr>
            <a:xfrm>
              <a:off x="3726452" y="2664447"/>
              <a:ext cx="330578" cy="147592"/>
            </a:xfrm>
            <a:custGeom>
              <a:avLst/>
              <a:gdLst/>
              <a:ahLst/>
              <a:cxnLst/>
              <a:rect l="l" t="t" r="r" b="b"/>
              <a:pathLst>
                <a:path w="18512" h="8265" extrusionOk="0">
                  <a:moveTo>
                    <a:pt x="17736" y="0"/>
                  </a:moveTo>
                  <a:cubicBezTo>
                    <a:pt x="14393" y="0"/>
                    <a:pt x="1" y="8265"/>
                    <a:pt x="1" y="8265"/>
                  </a:cubicBezTo>
                  <a:cubicBezTo>
                    <a:pt x="1" y="8265"/>
                    <a:pt x="17369" y="4756"/>
                    <a:pt x="18397" y="671"/>
                  </a:cubicBezTo>
                  <a:cubicBezTo>
                    <a:pt x="18512" y="203"/>
                    <a:pt x="18259" y="0"/>
                    <a:pt x="17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0;p73">
              <a:extLst>
                <a:ext uri="{FF2B5EF4-FFF2-40B4-BE49-F238E27FC236}">
                  <a16:creationId xmlns:a16="http://schemas.microsoft.com/office/drawing/2014/main" id="{64B08F38-1DD7-D330-51B0-6AC979FD3BDF}"/>
                </a:ext>
              </a:extLst>
            </p:cNvPr>
            <p:cNvSpPr/>
            <p:nvPr/>
          </p:nvSpPr>
          <p:spPr>
            <a:xfrm>
              <a:off x="3642761" y="2590005"/>
              <a:ext cx="164718" cy="299024"/>
            </a:xfrm>
            <a:custGeom>
              <a:avLst/>
              <a:gdLst/>
              <a:ahLst/>
              <a:cxnLst/>
              <a:rect l="l" t="t" r="r" b="b"/>
              <a:pathLst>
                <a:path w="9224" h="16745" extrusionOk="0">
                  <a:moveTo>
                    <a:pt x="6954" y="1"/>
                  </a:moveTo>
                  <a:cubicBezTo>
                    <a:pt x="4732" y="1"/>
                    <a:pt x="1" y="16744"/>
                    <a:pt x="1" y="16744"/>
                  </a:cubicBezTo>
                  <a:cubicBezTo>
                    <a:pt x="1" y="16744"/>
                    <a:pt x="9224" y="203"/>
                    <a:pt x="6993" y="2"/>
                  </a:cubicBezTo>
                  <a:cubicBezTo>
                    <a:pt x="6980" y="1"/>
                    <a:pt x="6967" y="1"/>
                    <a:pt x="6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1;p73">
              <a:extLst>
                <a:ext uri="{FF2B5EF4-FFF2-40B4-BE49-F238E27FC236}">
                  <a16:creationId xmlns:a16="http://schemas.microsoft.com/office/drawing/2014/main" id="{93A737A4-DEDA-4BA9-D90F-963EE45FC6B2}"/>
                </a:ext>
              </a:extLst>
            </p:cNvPr>
            <p:cNvSpPr/>
            <p:nvPr/>
          </p:nvSpPr>
          <p:spPr>
            <a:xfrm>
              <a:off x="3568033" y="2697856"/>
              <a:ext cx="86055" cy="255612"/>
            </a:xfrm>
            <a:custGeom>
              <a:avLst/>
              <a:gdLst/>
              <a:ahLst/>
              <a:cxnLst/>
              <a:rect l="l" t="t" r="r" b="b"/>
              <a:pathLst>
                <a:path w="4819" h="14314" extrusionOk="0">
                  <a:moveTo>
                    <a:pt x="3392" y="1"/>
                  </a:moveTo>
                  <a:cubicBezTo>
                    <a:pt x="3207" y="1"/>
                    <a:pt x="2979" y="136"/>
                    <a:pt x="2707" y="429"/>
                  </a:cubicBezTo>
                  <a:cubicBezTo>
                    <a:pt x="326" y="2985"/>
                    <a:pt x="0" y="14313"/>
                    <a:pt x="0" y="14313"/>
                  </a:cubicBezTo>
                  <a:cubicBezTo>
                    <a:pt x="3618" y="8120"/>
                    <a:pt x="4818" y="1"/>
                    <a:pt x="3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2;p73">
              <a:extLst>
                <a:ext uri="{FF2B5EF4-FFF2-40B4-BE49-F238E27FC236}">
                  <a16:creationId xmlns:a16="http://schemas.microsoft.com/office/drawing/2014/main" id="{40215B04-D5BC-7B6B-F507-EEF6F7023EBE}"/>
                </a:ext>
              </a:extLst>
            </p:cNvPr>
            <p:cNvSpPr/>
            <p:nvPr/>
          </p:nvSpPr>
          <p:spPr>
            <a:xfrm>
              <a:off x="3435201" y="2764334"/>
              <a:ext cx="129717" cy="263416"/>
            </a:xfrm>
            <a:custGeom>
              <a:avLst/>
              <a:gdLst/>
              <a:ahLst/>
              <a:cxnLst/>
              <a:rect l="l" t="t" r="r" b="b"/>
              <a:pathLst>
                <a:path w="7264" h="14751" extrusionOk="0">
                  <a:moveTo>
                    <a:pt x="5140" y="1"/>
                  </a:moveTo>
                  <a:cubicBezTo>
                    <a:pt x="3128" y="1"/>
                    <a:pt x="1" y="10966"/>
                    <a:pt x="1525" y="14751"/>
                  </a:cubicBezTo>
                  <a:cubicBezTo>
                    <a:pt x="1525" y="14751"/>
                    <a:pt x="7264" y="465"/>
                    <a:pt x="5259" y="14"/>
                  </a:cubicBezTo>
                  <a:cubicBezTo>
                    <a:pt x="5220" y="5"/>
                    <a:pt x="5180" y="1"/>
                    <a:pt x="5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3;p73">
              <a:extLst>
                <a:ext uri="{FF2B5EF4-FFF2-40B4-BE49-F238E27FC236}">
                  <a16:creationId xmlns:a16="http://schemas.microsoft.com/office/drawing/2014/main" id="{648C8BF1-6B9A-3A6F-07B0-6D7257012814}"/>
                </a:ext>
              </a:extLst>
            </p:cNvPr>
            <p:cNvSpPr/>
            <p:nvPr/>
          </p:nvSpPr>
          <p:spPr>
            <a:xfrm>
              <a:off x="3291209" y="2868239"/>
              <a:ext cx="162289" cy="268720"/>
            </a:xfrm>
            <a:custGeom>
              <a:avLst/>
              <a:gdLst/>
              <a:ahLst/>
              <a:cxnLst/>
              <a:rect l="l" t="t" r="r" b="b"/>
              <a:pathLst>
                <a:path w="9088" h="15048" extrusionOk="0">
                  <a:moveTo>
                    <a:pt x="7060" y="1"/>
                  </a:moveTo>
                  <a:cubicBezTo>
                    <a:pt x="5079" y="1"/>
                    <a:pt x="1" y="10069"/>
                    <a:pt x="666" y="15047"/>
                  </a:cubicBezTo>
                  <a:cubicBezTo>
                    <a:pt x="666" y="15047"/>
                    <a:pt x="9087" y="385"/>
                    <a:pt x="7157" y="9"/>
                  </a:cubicBezTo>
                  <a:cubicBezTo>
                    <a:pt x="7126" y="4"/>
                    <a:pt x="7093" y="1"/>
                    <a:pt x="70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4;p73">
              <a:extLst>
                <a:ext uri="{FF2B5EF4-FFF2-40B4-BE49-F238E27FC236}">
                  <a16:creationId xmlns:a16="http://schemas.microsoft.com/office/drawing/2014/main" id="{B1745BF8-DCBD-4079-CD01-189C77DE8985}"/>
                </a:ext>
              </a:extLst>
            </p:cNvPr>
            <p:cNvSpPr/>
            <p:nvPr/>
          </p:nvSpPr>
          <p:spPr>
            <a:xfrm>
              <a:off x="3171074" y="2986767"/>
              <a:ext cx="120413" cy="234773"/>
            </a:xfrm>
            <a:custGeom>
              <a:avLst/>
              <a:gdLst/>
              <a:ahLst/>
              <a:cxnLst/>
              <a:rect l="l" t="t" r="r" b="b"/>
              <a:pathLst>
                <a:path w="6743" h="13147" extrusionOk="0">
                  <a:moveTo>
                    <a:pt x="5330" y="1"/>
                  </a:moveTo>
                  <a:cubicBezTo>
                    <a:pt x="5256" y="1"/>
                    <a:pt x="5160" y="37"/>
                    <a:pt x="5038" y="113"/>
                  </a:cubicBezTo>
                  <a:cubicBezTo>
                    <a:pt x="2607" y="1642"/>
                    <a:pt x="853" y="8083"/>
                    <a:pt x="1" y="13146"/>
                  </a:cubicBezTo>
                  <a:cubicBezTo>
                    <a:pt x="1" y="13146"/>
                    <a:pt x="6743" y="1"/>
                    <a:pt x="5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05;p73">
              <a:extLst>
                <a:ext uri="{FF2B5EF4-FFF2-40B4-BE49-F238E27FC236}">
                  <a16:creationId xmlns:a16="http://schemas.microsoft.com/office/drawing/2014/main" id="{48A60355-81B9-0D25-426C-A4AB95479E62}"/>
                </a:ext>
              </a:extLst>
            </p:cNvPr>
            <p:cNvSpPr/>
            <p:nvPr/>
          </p:nvSpPr>
          <p:spPr>
            <a:xfrm>
              <a:off x="3000905" y="3057388"/>
              <a:ext cx="170200" cy="258577"/>
            </a:xfrm>
            <a:custGeom>
              <a:avLst/>
              <a:gdLst/>
              <a:ahLst/>
              <a:cxnLst/>
              <a:rect l="l" t="t" r="r" b="b"/>
              <a:pathLst>
                <a:path w="9531" h="14480" extrusionOk="0">
                  <a:moveTo>
                    <a:pt x="7539" y="1"/>
                  </a:moveTo>
                  <a:cubicBezTo>
                    <a:pt x="5529" y="1"/>
                    <a:pt x="1" y="10097"/>
                    <a:pt x="809" y="14479"/>
                  </a:cubicBezTo>
                  <a:cubicBezTo>
                    <a:pt x="809" y="14479"/>
                    <a:pt x="9531" y="519"/>
                    <a:pt x="7676" y="18"/>
                  </a:cubicBezTo>
                  <a:cubicBezTo>
                    <a:pt x="7632" y="6"/>
                    <a:pt x="7586" y="1"/>
                    <a:pt x="7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06;p73">
              <a:extLst>
                <a:ext uri="{FF2B5EF4-FFF2-40B4-BE49-F238E27FC236}">
                  <a16:creationId xmlns:a16="http://schemas.microsoft.com/office/drawing/2014/main" id="{F252B9B0-72FA-C680-1B9C-50782830D1DC}"/>
                </a:ext>
              </a:extLst>
            </p:cNvPr>
            <p:cNvSpPr/>
            <p:nvPr/>
          </p:nvSpPr>
          <p:spPr>
            <a:xfrm>
              <a:off x="3642761" y="2835330"/>
              <a:ext cx="270488" cy="59626"/>
            </a:xfrm>
            <a:custGeom>
              <a:avLst/>
              <a:gdLst/>
              <a:ahLst/>
              <a:cxnLst/>
              <a:rect l="l" t="t" r="r" b="b"/>
              <a:pathLst>
                <a:path w="15147" h="3339" extrusionOk="0">
                  <a:moveTo>
                    <a:pt x="14084" y="0"/>
                  </a:moveTo>
                  <a:cubicBezTo>
                    <a:pt x="10676" y="0"/>
                    <a:pt x="1" y="3005"/>
                    <a:pt x="1" y="3005"/>
                  </a:cubicBezTo>
                  <a:cubicBezTo>
                    <a:pt x="1129" y="3237"/>
                    <a:pt x="2407" y="3338"/>
                    <a:pt x="3729" y="3338"/>
                  </a:cubicBezTo>
                  <a:cubicBezTo>
                    <a:pt x="8985" y="3338"/>
                    <a:pt x="14953" y="1741"/>
                    <a:pt x="15114" y="399"/>
                  </a:cubicBezTo>
                  <a:cubicBezTo>
                    <a:pt x="15147" y="118"/>
                    <a:pt x="14757" y="0"/>
                    <a:pt x="14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07;p73">
              <a:extLst>
                <a:ext uri="{FF2B5EF4-FFF2-40B4-BE49-F238E27FC236}">
                  <a16:creationId xmlns:a16="http://schemas.microsoft.com/office/drawing/2014/main" id="{FE48D069-977B-D84C-8278-EA40C136B694}"/>
                </a:ext>
              </a:extLst>
            </p:cNvPr>
            <p:cNvSpPr/>
            <p:nvPr/>
          </p:nvSpPr>
          <p:spPr>
            <a:xfrm>
              <a:off x="3568033" y="2924396"/>
              <a:ext cx="258362" cy="44590"/>
            </a:xfrm>
            <a:custGeom>
              <a:avLst/>
              <a:gdLst/>
              <a:ahLst/>
              <a:cxnLst/>
              <a:rect l="l" t="t" r="r" b="b"/>
              <a:pathLst>
                <a:path w="14468" h="2497" extrusionOk="0">
                  <a:moveTo>
                    <a:pt x="11825" y="1"/>
                  </a:moveTo>
                  <a:cubicBezTo>
                    <a:pt x="7945" y="1"/>
                    <a:pt x="0" y="1626"/>
                    <a:pt x="0" y="1626"/>
                  </a:cubicBezTo>
                  <a:cubicBezTo>
                    <a:pt x="1892" y="2249"/>
                    <a:pt x="4123" y="2496"/>
                    <a:pt x="6239" y="2496"/>
                  </a:cubicBezTo>
                  <a:cubicBezTo>
                    <a:pt x="10599" y="2496"/>
                    <a:pt x="14468" y="1444"/>
                    <a:pt x="13860" y="448"/>
                  </a:cubicBezTo>
                  <a:cubicBezTo>
                    <a:pt x="13669" y="127"/>
                    <a:pt x="12904" y="1"/>
                    <a:pt x="1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08;p73">
              <a:extLst>
                <a:ext uri="{FF2B5EF4-FFF2-40B4-BE49-F238E27FC236}">
                  <a16:creationId xmlns:a16="http://schemas.microsoft.com/office/drawing/2014/main" id="{339875EF-2AE2-08DD-5008-C0088FDE42F9}"/>
                </a:ext>
              </a:extLst>
            </p:cNvPr>
            <p:cNvSpPr/>
            <p:nvPr/>
          </p:nvSpPr>
          <p:spPr>
            <a:xfrm>
              <a:off x="3462414" y="3002695"/>
              <a:ext cx="266166" cy="41644"/>
            </a:xfrm>
            <a:custGeom>
              <a:avLst/>
              <a:gdLst/>
              <a:ahLst/>
              <a:cxnLst/>
              <a:rect l="l" t="t" r="r" b="b"/>
              <a:pathLst>
                <a:path w="14905" h="2332" extrusionOk="0">
                  <a:moveTo>
                    <a:pt x="11649" y="1"/>
                  </a:moveTo>
                  <a:cubicBezTo>
                    <a:pt x="7802" y="1"/>
                    <a:pt x="1" y="1402"/>
                    <a:pt x="1" y="1402"/>
                  </a:cubicBezTo>
                  <a:cubicBezTo>
                    <a:pt x="1511" y="2077"/>
                    <a:pt x="3450" y="2332"/>
                    <a:pt x="5389" y="2332"/>
                  </a:cubicBezTo>
                  <a:cubicBezTo>
                    <a:pt x="10142" y="2332"/>
                    <a:pt x="14904" y="804"/>
                    <a:pt x="13409" y="199"/>
                  </a:cubicBezTo>
                  <a:cubicBezTo>
                    <a:pt x="13053" y="59"/>
                    <a:pt x="12433" y="1"/>
                    <a:pt x="11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09;p73">
              <a:extLst>
                <a:ext uri="{FF2B5EF4-FFF2-40B4-BE49-F238E27FC236}">
                  <a16:creationId xmlns:a16="http://schemas.microsoft.com/office/drawing/2014/main" id="{99ADD9C6-C22E-1DAF-A52F-37C867D29954}"/>
                </a:ext>
              </a:extLst>
            </p:cNvPr>
            <p:cNvSpPr/>
            <p:nvPr/>
          </p:nvSpPr>
          <p:spPr>
            <a:xfrm>
              <a:off x="3303102" y="3096403"/>
              <a:ext cx="263702" cy="44804"/>
            </a:xfrm>
            <a:custGeom>
              <a:avLst/>
              <a:gdLst/>
              <a:ahLst/>
              <a:cxnLst/>
              <a:rect l="l" t="t" r="r" b="b"/>
              <a:pathLst>
                <a:path w="14767" h="2509" extrusionOk="0">
                  <a:moveTo>
                    <a:pt x="12633" y="1"/>
                  </a:moveTo>
                  <a:cubicBezTo>
                    <a:pt x="9092" y="1"/>
                    <a:pt x="0" y="2269"/>
                    <a:pt x="0" y="2269"/>
                  </a:cubicBezTo>
                  <a:cubicBezTo>
                    <a:pt x="907" y="2436"/>
                    <a:pt x="2031" y="2508"/>
                    <a:pt x="3245" y="2508"/>
                  </a:cubicBezTo>
                  <a:cubicBezTo>
                    <a:pt x="8241" y="2508"/>
                    <a:pt x="14767" y="1277"/>
                    <a:pt x="13960" y="289"/>
                  </a:cubicBezTo>
                  <a:cubicBezTo>
                    <a:pt x="13797" y="86"/>
                    <a:pt x="13320" y="1"/>
                    <a:pt x="12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0;p73">
              <a:extLst>
                <a:ext uri="{FF2B5EF4-FFF2-40B4-BE49-F238E27FC236}">
                  <a16:creationId xmlns:a16="http://schemas.microsoft.com/office/drawing/2014/main" id="{D7FCD999-7C73-5CC4-2552-4BC3BB338E82}"/>
                </a:ext>
              </a:extLst>
            </p:cNvPr>
            <p:cNvSpPr/>
            <p:nvPr/>
          </p:nvSpPr>
          <p:spPr>
            <a:xfrm>
              <a:off x="3171074" y="3184398"/>
              <a:ext cx="284666" cy="49965"/>
            </a:xfrm>
            <a:custGeom>
              <a:avLst/>
              <a:gdLst/>
              <a:ahLst/>
              <a:cxnLst/>
              <a:rect l="l" t="t" r="r" b="b"/>
              <a:pathLst>
                <a:path w="15941" h="2798" extrusionOk="0">
                  <a:moveTo>
                    <a:pt x="13862" y="0"/>
                  </a:moveTo>
                  <a:cubicBezTo>
                    <a:pt x="10087" y="0"/>
                    <a:pt x="1" y="2078"/>
                    <a:pt x="1" y="2078"/>
                  </a:cubicBezTo>
                  <a:cubicBezTo>
                    <a:pt x="1326" y="2593"/>
                    <a:pt x="3039" y="2797"/>
                    <a:pt x="4835" y="2797"/>
                  </a:cubicBezTo>
                  <a:cubicBezTo>
                    <a:pt x="10035" y="2797"/>
                    <a:pt x="15940" y="1087"/>
                    <a:pt x="15214" y="248"/>
                  </a:cubicBezTo>
                  <a:cubicBezTo>
                    <a:pt x="15059" y="74"/>
                    <a:pt x="14572" y="0"/>
                    <a:pt x="138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1;p73">
              <a:extLst>
                <a:ext uri="{FF2B5EF4-FFF2-40B4-BE49-F238E27FC236}">
                  <a16:creationId xmlns:a16="http://schemas.microsoft.com/office/drawing/2014/main" id="{6429747B-F165-D2AF-0E67-8312A9734886}"/>
                </a:ext>
              </a:extLst>
            </p:cNvPr>
            <p:cNvSpPr/>
            <p:nvPr/>
          </p:nvSpPr>
          <p:spPr>
            <a:xfrm>
              <a:off x="3015333" y="3278571"/>
              <a:ext cx="279148" cy="59215"/>
            </a:xfrm>
            <a:custGeom>
              <a:avLst/>
              <a:gdLst/>
              <a:ahLst/>
              <a:cxnLst/>
              <a:rect l="l" t="t" r="r" b="b"/>
              <a:pathLst>
                <a:path w="15632" h="3316" extrusionOk="0">
                  <a:moveTo>
                    <a:pt x="13467" y="1"/>
                  </a:moveTo>
                  <a:cubicBezTo>
                    <a:pt x="9865" y="1"/>
                    <a:pt x="1" y="2092"/>
                    <a:pt x="1" y="2092"/>
                  </a:cubicBezTo>
                  <a:cubicBezTo>
                    <a:pt x="1389" y="2980"/>
                    <a:pt x="3195" y="3316"/>
                    <a:pt x="5066" y="3316"/>
                  </a:cubicBezTo>
                  <a:cubicBezTo>
                    <a:pt x="10115" y="3316"/>
                    <a:pt x="15632" y="864"/>
                    <a:pt x="14663" y="188"/>
                  </a:cubicBezTo>
                  <a:cubicBezTo>
                    <a:pt x="14479" y="57"/>
                    <a:pt x="14057" y="1"/>
                    <a:pt x="13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2;p73">
              <a:extLst>
                <a:ext uri="{FF2B5EF4-FFF2-40B4-BE49-F238E27FC236}">
                  <a16:creationId xmlns:a16="http://schemas.microsoft.com/office/drawing/2014/main" id="{11D3EA01-8968-BCF5-6008-1C67C05A277C}"/>
                </a:ext>
              </a:extLst>
            </p:cNvPr>
            <p:cNvSpPr/>
            <p:nvPr/>
          </p:nvSpPr>
          <p:spPr>
            <a:xfrm>
              <a:off x="2835879" y="2805457"/>
              <a:ext cx="897822" cy="606476"/>
            </a:xfrm>
            <a:custGeom>
              <a:avLst/>
              <a:gdLst/>
              <a:ahLst/>
              <a:cxnLst/>
              <a:rect l="l" t="t" r="r" b="b"/>
              <a:pathLst>
                <a:path w="50277" h="33962" extrusionOk="0">
                  <a:moveTo>
                    <a:pt x="49886" y="1"/>
                  </a:moveTo>
                  <a:cubicBezTo>
                    <a:pt x="49784" y="1"/>
                    <a:pt x="49678" y="38"/>
                    <a:pt x="49600" y="117"/>
                  </a:cubicBezTo>
                  <a:cubicBezTo>
                    <a:pt x="38497" y="11571"/>
                    <a:pt x="4888" y="32122"/>
                    <a:pt x="326" y="33225"/>
                  </a:cubicBezTo>
                  <a:cubicBezTo>
                    <a:pt x="126" y="33275"/>
                    <a:pt x="1" y="33476"/>
                    <a:pt x="51" y="33676"/>
                  </a:cubicBezTo>
                  <a:cubicBezTo>
                    <a:pt x="51" y="33751"/>
                    <a:pt x="101" y="33826"/>
                    <a:pt x="151" y="33877"/>
                  </a:cubicBezTo>
                  <a:cubicBezTo>
                    <a:pt x="226" y="33933"/>
                    <a:pt x="315" y="33961"/>
                    <a:pt x="408" y="33961"/>
                  </a:cubicBezTo>
                  <a:cubicBezTo>
                    <a:pt x="439" y="33961"/>
                    <a:pt x="471" y="33958"/>
                    <a:pt x="502" y="33952"/>
                  </a:cubicBezTo>
                  <a:cubicBezTo>
                    <a:pt x="5113" y="32824"/>
                    <a:pt x="38973" y="12147"/>
                    <a:pt x="50151" y="618"/>
                  </a:cubicBezTo>
                  <a:cubicBezTo>
                    <a:pt x="50277" y="493"/>
                    <a:pt x="50277" y="242"/>
                    <a:pt x="50126" y="92"/>
                  </a:cubicBezTo>
                  <a:cubicBezTo>
                    <a:pt x="50066" y="32"/>
                    <a:pt x="49978" y="1"/>
                    <a:pt x="49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3;p73">
              <a:extLst>
                <a:ext uri="{FF2B5EF4-FFF2-40B4-BE49-F238E27FC236}">
                  <a16:creationId xmlns:a16="http://schemas.microsoft.com/office/drawing/2014/main" id="{E33B4F2E-4972-E90F-8476-CC7593DD60A3}"/>
                </a:ext>
              </a:extLst>
            </p:cNvPr>
            <p:cNvSpPr/>
            <p:nvPr/>
          </p:nvSpPr>
          <p:spPr>
            <a:xfrm>
              <a:off x="3717953" y="3084993"/>
              <a:ext cx="237790" cy="105645"/>
            </a:xfrm>
            <a:custGeom>
              <a:avLst/>
              <a:gdLst/>
              <a:ahLst/>
              <a:cxnLst/>
              <a:rect l="l" t="t" r="r" b="b"/>
              <a:pathLst>
                <a:path w="13316" h="5916" extrusionOk="0">
                  <a:moveTo>
                    <a:pt x="12508" y="1"/>
                  </a:moveTo>
                  <a:cubicBezTo>
                    <a:pt x="9765" y="1"/>
                    <a:pt x="0" y="5916"/>
                    <a:pt x="0" y="5916"/>
                  </a:cubicBezTo>
                  <a:cubicBezTo>
                    <a:pt x="0" y="5916"/>
                    <a:pt x="12457" y="3886"/>
                    <a:pt x="13183" y="778"/>
                  </a:cubicBezTo>
                  <a:cubicBezTo>
                    <a:pt x="13315" y="230"/>
                    <a:pt x="13047" y="1"/>
                    <a:pt x="12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4;p73">
              <a:extLst>
                <a:ext uri="{FF2B5EF4-FFF2-40B4-BE49-F238E27FC236}">
                  <a16:creationId xmlns:a16="http://schemas.microsoft.com/office/drawing/2014/main" id="{B628082A-18C6-69CE-CAFF-903551E8D18C}"/>
                </a:ext>
              </a:extLst>
            </p:cNvPr>
            <p:cNvSpPr/>
            <p:nvPr/>
          </p:nvSpPr>
          <p:spPr>
            <a:xfrm>
              <a:off x="3517911" y="3061602"/>
              <a:ext cx="261737" cy="178718"/>
            </a:xfrm>
            <a:custGeom>
              <a:avLst/>
              <a:gdLst/>
              <a:ahLst/>
              <a:cxnLst/>
              <a:rect l="l" t="t" r="r" b="b"/>
              <a:pathLst>
                <a:path w="14657" h="10008" extrusionOk="0">
                  <a:moveTo>
                    <a:pt x="14379" y="1"/>
                  </a:moveTo>
                  <a:cubicBezTo>
                    <a:pt x="12415" y="1"/>
                    <a:pt x="0" y="10008"/>
                    <a:pt x="0" y="10008"/>
                  </a:cubicBezTo>
                  <a:cubicBezTo>
                    <a:pt x="4261" y="8178"/>
                    <a:pt x="14436" y="2539"/>
                    <a:pt x="14637" y="283"/>
                  </a:cubicBezTo>
                  <a:cubicBezTo>
                    <a:pt x="14656" y="89"/>
                    <a:pt x="14564" y="1"/>
                    <a:pt x="1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5;p73">
              <a:extLst>
                <a:ext uri="{FF2B5EF4-FFF2-40B4-BE49-F238E27FC236}">
                  <a16:creationId xmlns:a16="http://schemas.microsoft.com/office/drawing/2014/main" id="{1E6856D8-5CCC-894A-018E-0F026F105963}"/>
                </a:ext>
              </a:extLst>
            </p:cNvPr>
            <p:cNvSpPr/>
            <p:nvPr/>
          </p:nvSpPr>
          <p:spPr>
            <a:xfrm>
              <a:off x="3334421" y="3078101"/>
              <a:ext cx="243255" cy="200718"/>
            </a:xfrm>
            <a:custGeom>
              <a:avLst/>
              <a:gdLst/>
              <a:ahLst/>
              <a:cxnLst/>
              <a:rect l="l" t="t" r="r" b="b"/>
              <a:pathLst>
                <a:path w="13622" h="11240" extrusionOk="0">
                  <a:moveTo>
                    <a:pt x="13274" y="0"/>
                  </a:moveTo>
                  <a:cubicBezTo>
                    <a:pt x="12249" y="0"/>
                    <a:pt x="8815" y="3403"/>
                    <a:pt x="5991" y="5800"/>
                  </a:cubicBezTo>
                  <a:cubicBezTo>
                    <a:pt x="2482" y="8733"/>
                    <a:pt x="1" y="11239"/>
                    <a:pt x="1" y="11239"/>
                  </a:cubicBezTo>
                  <a:cubicBezTo>
                    <a:pt x="7269" y="8908"/>
                    <a:pt x="13234" y="2868"/>
                    <a:pt x="13560" y="612"/>
                  </a:cubicBezTo>
                  <a:cubicBezTo>
                    <a:pt x="13621" y="186"/>
                    <a:pt x="13513" y="0"/>
                    <a:pt x="1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6;p73">
              <a:extLst>
                <a:ext uri="{FF2B5EF4-FFF2-40B4-BE49-F238E27FC236}">
                  <a16:creationId xmlns:a16="http://schemas.microsoft.com/office/drawing/2014/main" id="{8397B932-0EC5-BC5A-7390-9B86E8832218}"/>
                </a:ext>
              </a:extLst>
            </p:cNvPr>
            <p:cNvSpPr/>
            <p:nvPr/>
          </p:nvSpPr>
          <p:spPr>
            <a:xfrm>
              <a:off x="3485680" y="3239180"/>
              <a:ext cx="317256" cy="51465"/>
            </a:xfrm>
            <a:custGeom>
              <a:avLst/>
              <a:gdLst/>
              <a:ahLst/>
              <a:cxnLst/>
              <a:rect l="l" t="t" r="r" b="b"/>
              <a:pathLst>
                <a:path w="17766" h="2882" extrusionOk="0">
                  <a:moveTo>
                    <a:pt x="5491" y="0"/>
                  </a:moveTo>
                  <a:cubicBezTo>
                    <a:pt x="3377" y="0"/>
                    <a:pt x="1386" y="145"/>
                    <a:pt x="1" y="464"/>
                  </a:cubicBezTo>
                  <a:cubicBezTo>
                    <a:pt x="4912" y="1151"/>
                    <a:pt x="11209" y="2881"/>
                    <a:pt x="14278" y="2881"/>
                  </a:cubicBezTo>
                  <a:cubicBezTo>
                    <a:pt x="15014" y="2881"/>
                    <a:pt x="15565" y="2782"/>
                    <a:pt x="15866" y="2544"/>
                  </a:cubicBezTo>
                  <a:cubicBezTo>
                    <a:pt x="17766" y="1046"/>
                    <a:pt x="11180" y="0"/>
                    <a:pt x="5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17;p73">
              <a:extLst>
                <a:ext uri="{FF2B5EF4-FFF2-40B4-BE49-F238E27FC236}">
                  <a16:creationId xmlns:a16="http://schemas.microsoft.com/office/drawing/2014/main" id="{D46B5041-0DE2-6893-4B1A-F62D27190F05}"/>
                </a:ext>
              </a:extLst>
            </p:cNvPr>
            <p:cNvSpPr/>
            <p:nvPr/>
          </p:nvSpPr>
          <p:spPr>
            <a:xfrm>
              <a:off x="3312048" y="3283249"/>
              <a:ext cx="296292" cy="74394"/>
            </a:xfrm>
            <a:custGeom>
              <a:avLst/>
              <a:gdLst/>
              <a:ahLst/>
              <a:cxnLst/>
              <a:rect l="l" t="t" r="r" b="b"/>
              <a:pathLst>
                <a:path w="16592" h="4166" extrusionOk="0">
                  <a:moveTo>
                    <a:pt x="0" y="1"/>
                  </a:moveTo>
                  <a:lnTo>
                    <a:pt x="0" y="1"/>
                  </a:lnTo>
                  <a:cubicBezTo>
                    <a:pt x="5924" y="2743"/>
                    <a:pt x="11491" y="4166"/>
                    <a:pt x="14365" y="4166"/>
                  </a:cubicBezTo>
                  <a:cubicBezTo>
                    <a:pt x="15589" y="4166"/>
                    <a:pt x="16324" y="3908"/>
                    <a:pt x="16391" y="3384"/>
                  </a:cubicBezTo>
                  <a:cubicBezTo>
                    <a:pt x="16592" y="163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18;p73">
              <a:extLst>
                <a:ext uri="{FF2B5EF4-FFF2-40B4-BE49-F238E27FC236}">
                  <a16:creationId xmlns:a16="http://schemas.microsoft.com/office/drawing/2014/main" id="{DDEA6D6E-F7F5-5608-F8EB-EE7FD78E6404}"/>
                </a:ext>
              </a:extLst>
            </p:cNvPr>
            <p:cNvSpPr/>
            <p:nvPr/>
          </p:nvSpPr>
          <p:spPr>
            <a:xfrm>
              <a:off x="3131254" y="3124545"/>
              <a:ext cx="270327" cy="188272"/>
            </a:xfrm>
            <a:custGeom>
              <a:avLst/>
              <a:gdLst/>
              <a:ahLst/>
              <a:cxnLst/>
              <a:rect l="l" t="t" r="r" b="b"/>
              <a:pathLst>
                <a:path w="15138" h="10543" extrusionOk="0">
                  <a:moveTo>
                    <a:pt x="13441" y="1"/>
                  </a:moveTo>
                  <a:cubicBezTo>
                    <a:pt x="11290" y="1"/>
                    <a:pt x="0" y="10543"/>
                    <a:pt x="0" y="10543"/>
                  </a:cubicBezTo>
                  <a:cubicBezTo>
                    <a:pt x="7970" y="8187"/>
                    <a:pt x="15138" y="844"/>
                    <a:pt x="13634" y="42"/>
                  </a:cubicBezTo>
                  <a:cubicBezTo>
                    <a:pt x="13582" y="14"/>
                    <a:pt x="13517" y="1"/>
                    <a:pt x="13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19;p73">
              <a:extLst>
                <a:ext uri="{FF2B5EF4-FFF2-40B4-BE49-F238E27FC236}">
                  <a16:creationId xmlns:a16="http://schemas.microsoft.com/office/drawing/2014/main" id="{F5037040-7C45-143E-C65C-D8FA9EEA4D9E}"/>
                </a:ext>
              </a:extLst>
            </p:cNvPr>
            <p:cNvSpPr/>
            <p:nvPr/>
          </p:nvSpPr>
          <p:spPr>
            <a:xfrm>
              <a:off x="3131254" y="3312783"/>
              <a:ext cx="334042" cy="102413"/>
            </a:xfrm>
            <a:custGeom>
              <a:avLst/>
              <a:gdLst/>
              <a:ahLst/>
              <a:cxnLst/>
              <a:rect l="l" t="t" r="r" b="b"/>
              <a:pathLst>
                <a:path w="18706" h="5735" extrusionOk="0">
                  <a:moveTo>
                    <a:pt x="0" y="1"/>
                  </a:moveTo>
                  <a:cubicBezTo>
                    <a:pt x="0" y="1"/>
                    <a:pt x="5589" y="3209"/>
                    <a:pt x="10526" y="4412"/>
                  </a:cubicBezTo>
                  <a:cubicBezTo>
                    <a:pt x="13557" y="5154"/>
                    <a:pt x="16120" y="5734"/>
                    <a:pt x="17480" y="5734"/>
                  </a:cubicBezTo>
                  <a:cubicBezTo>
                    <a:pt x="18325" y="5734"/>
                    <a:pt x="18705" y="5511"/>
                    <a:pt x="18446" y="4963"/>
                  </a:cubicBezTo>
                  <a:cubicBezTo>
                    <a:pt x="17745" y="351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0;p73">
              <a:extLst>
                <a:ext uri="{FF2B5EF4-FFF2-40B4-BE49-F238E27FC236}">
                  <a16:creationId xmlns:a16="http://schemas.microsoft.com/office/drawing/2014/main" id="{1C51F126-4595-02CE-94F0-CA1B3290F3B4}"/>
                </a:ext>
              </a:extLst>
            </p:cNvPr>
            <p:cNvSpPr/>
            <p:nvPr/>
          </p:nvSpPr>
          <p:spPr>
            <a:xfrm>
              <a:off x="2965211" y="3167774"/>
              <a:ext cx="228719" cy="163396"/>
            </a:xfrm>
            <a:custGeom>
              <a:avLst/>
              <a:gdLst/>
              <a:ahLst/>
              <a:cxnLst/>
              <a:rect l="l" t="t" r="r" b="b"/>
              <a:pathLst>
                <a:path w="12808" h="9150" extrusionOk="0">
                  <a:moveTo>
                    <a:pt x="11295" y="0"/>
                  </a:moveTo>
                  <a:cubicBezTo>
                    <a:pt x="10119" y="0"/>
                    <a:pt x="8288" y="1659"/>
                    <a:pt x="5464" y="4187"/>
                  </a:cubicBezTo>
                  <a:cubicBezTo>
                    <a:pt x="2357" y="6969"/>
                    <a:pt x="1" y="9149"/>
                    <a:pt x="1" y="9149"/>
                  </a:cubicBezTo>
                  <a:cubicBezTo>
                    <a:pt x="6718" y="7119"/>
                    <a:pt x="12808" y="428"/>
                    <a:pt x="11630" y="52"/>
                  </a:cubicBezTo>
                  <a:cubicBezTo>
                    <a:pt x="11525" y="17"/>
                    <a:pt x="11413" y="0"/>
                    <a:pt x="11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1;p73">
              <a:extLst>
                <a:ext uri="{FF2B5EF4-FFF2-40B4-BE49-F238E27FC236}">
                  <a16:creationId xmlns:a16="http://schemas.microsoft.com/office/drawing/2014/main" id="{AB47338B-2E2B-C5FB-448F-B53D804DF8FC}"/>
                </a:ext>
              </a:extLst>
            </p:cNvPr>
            <p:cNvSpPr/>
            <p:nvPr/>
          </p:nvSpPr>
          <p:spPr>
            <a:xfrm>
              <a:off x="2835432" y="3202343"/>
              <a:ext cx="227380" cy="135092"/>
            </a:xfrm>
            <a:custGeom>
              <a:avLst/>
              <a:gdLst/>
              <a:ahLst/>
              <a:cxnLst/>
              <a:rect l="l" t="t" r="r" b="b"/>
              <a:pathLst>
                <a:path w="12733" h="7565" extrusionOk="0">
                  <a:moveTo>
                    <a:pt x="11271" y="0"/>
                  </a:moveTo>
                  <a:cubicBezTo>
                    <a:pt x="9358" y="0"/>
                    <a:pt x="1" y="7564"/>
                    <a:pt x="1" y="7564"/>
                  </a:cubicBezTo>
                  <a:cubicBezTo>
                    <a:pt x="4788" y="6537"/>
                    <a:pt x="12732" y="747"/>
                    <a:pt x="11479" y="45"/>
                  </a:cubicBezTo>
                  <a:cubicBezTo>
                    <a:pt x="11425" y="15"/>
                    <a:pt x="11355" y="0"/>
                    <a:pt x="1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2;p73">
              <a:extLst>
                <a:ext uri="{FF2B5EF4-FFF2-40B4-BE49-F238E27FC236}">
                  <a16:creationId xmlns:a16="http://schemas.microsoft.com/office/drawing/2014/main" id="{B5C5E24F-9114-5DC1-BFFA-5F1E31356E8C}"/>
                </a:ext>
              </a:extLst>
            </p:cNvPr>
            <p:cNvSpPr/>
            <p:nvPr/>
          </p:nvSpPr>
          <p:spPr>
            <a:xfrm>
              <a:off x="2965211" y="3331139"/>
              <a:ext cx="332328" cy="112467"/>
            </a:xfrm>
            <a:custGeom>
              <a:avLst/>
              <a:gdLst/>
              <a:ahLst/>
              <a:cxnLst/>
              <a:rect l="l" t="t" r="r" b="b"/>
              <a:pathLst>
                <a:path w="18610" h="6298" extrusionOk="0">
                  <a:moveTo>
                    <a:pt x="1" y="0"/>
                  </a:moveTo>
                  <a:cubicBezTo>
                    <a:pt x="2908" y="3083"/>
                    <a:pt x="12482" y="6166"/>
                    <a:pt x="15715" y="6291"/>
                  </a:cubicBezTo>
                  <a:cubicBezTo>
                    <a:pt x="15812" y="6296"/>
                    <a:pt x="15901" y="6298"/>
                    <a:pt x="15981" y="6298"/>
                  </a:cubicBezTo>
                  <a:cubicBezTo>
                    <a:pt x="18610" y="6298"/>
                    <a:pt x="12706" y="3966"/>
                    <a:pt x="8572" y="2507"/>
                  </a:cubicBezTo>
                  <a:cubicBezTo>
                    <a:pt x="4312" y="100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23;p73">
              <a:extLst>
                <a:ext uri="{FF2B5EF4-FFF2-40B4-BE49-F238E27FC236}">
                  <a16:creationId xmlns:a16="http://schemas.microsoft.com/office/drawing/2014/main" id="{07A87D12-7875-B64B-B60D-B7A64DF4C420}"/>
                </a:ext>
              </a:extLst>
            </p:cNvPr>
            <p:cNvSpPr/>
            <p:nvPr/>
          </p:nvSpPr>
          <p:spPr>
            <a:xfrm>
              <a:off x="2835432" y="3337407"/>
              <a:ext cx="220665" cy="98931"/>
            </a:xfrm>
            <a:custGeom>
              <a:avLst/>
              <a:gdLst/>
              <a:ahLst/>
              <a:cxnLst/>
              <a:rect l="l" t="t" r="r" b="b"/>
              <a:pathLst>
                <a:path w="12357" h="5540" extrusionOk="0">
                  <a:moveTo>
                    <a:pt x="1" y="0"/>
                  </a:moveTo>
                  <a:cubicBezTo>
                    <a:pt x="3000" y="3633"/>
                    <a:pt x="8063" y="5539"/>
                    <a:pt x="10272" y="5539"/>
                  </a:cubicBezTo>
                  <a:cubicBezTo>
                    <a:pt x="10684" y="5539"/>
                    <a:pt x="10997" y="5473"/>
                    <a:pt x="11179" y="5339"/>
                  </a:cubicBezTo>
                  <a:cubicBezTo>
                    <a:pt x="12356" y="446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24;p73">
              <a:extLst>
                <a:ext uri="{FF2B5EF4-FFF2-40B4-BE49-F238E27FC236}">
                  <a16:creationId xmlns:a16="http://schemas.microsoft.com/office/drawing/2014/main" id="{F04966A2-6056-B689-5577-79423E6065EF}"/>
                </a:ext>
              </a:extLst>
            </p:cNvPr>
            <p:cNvSpPr/>
            <p:nvPr/>
          </p:nvSpPr>
          <p:spPr>
            <a:xfrm>
              <a:off x="2723100" y="3216432"/>
              <a:ext cx="235880" cy="117860"/>
            </a:xfrm>
            <a:custGeom>
              <a:avLst/>
              <a:gdLst/>
              <a:ahLst/>
              <a:cxnLst/>
              <a:rect l="l" t="t" r="r" b="b"/>
              <a:pathLst>
                <a:path w="13209" h="6600" extrusionOk="0">
                  <a:moveTo>
                    <a:pt x="11102" y="0"/>
                  </a:moveTo>
                  <a:cubicBezTo>
                    <a:pt x="8754" y="0"/>
                    <a:pt x="1" y="6600"/>
                    <a:pt x="1" y="6600"/>
                  </a:cubicBezTo>
                  <a:cubicBezTo>
                    <a:pt x="6292" y="5146"/>
                    <a:pt x="13209" y="610"/>
                    <a:pt x="11354" y="33"/>
                  </a:cubicBezTo>
                  <a:cubicBezTo>
                    <a:pt x="11281" y="11"/>
                    <a:pt x="11197" y="0"/>
                    <a:pt x="11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25;p73">
              <a:extLst>
                <a:ext uri="{FF2B5EF4-FFF2-40B4-BE49-F238E27FC236}">
                  <a16:creationId xmlns:a16="http://schemas.microsoft.com/office/drawing/2014/main" id="{56D8639B-311F-A661-EC05-E0F3A8012DDB}"/>
                </a:ext>
              </a:extLst>
            </p:cNvPr>
            <p:cNvSpPr/>
            <p:nvPr/>
          </p:nvSpPr>
          <p:spPr>
            <a:xfrm>
              <a:off x="2673870" y="3183702"/>
              <a:ext cx="1051342" cy="160610"/>
            </a:xfrm>
            <a:custGeom>
              <a:avLst/>
              <a:gdLst/>
              <a:ahLst/>
              <a:cxnLst/>
              <a:rect l="l" t="t" r="r" b="b"/>
              <a:pathLst>
                <a:path w="58874" h="8994" extrusionOk="0">
                  <a:moveTo>
                    <a:pt x="58453" y="1"/>
                  </a:moveTo>
                  <a:cubicBezTo>
                    <a:pt x="58426" y="1"/>
                    <a:pt x="58398" y="4"/>
                    <a:pt x="58372" y="12"/>
                  </a:cubicBezTo>
                  <a:cubicBezTo>
                    <a:pt x="58039" y="101"/>
                    <a:pt x="28835" y="8235"/>
                    <a:pt x="7932" y="8235"/>
                  </a:cubicBezTo>
                  <a:cubicBezTo>
                    <a:pt x="5270" y="8235"/>
                    <a:pt x="2743" y="8104"/>
                    <a:pt x="427" y="7806"/>
                  </a:cubicBezTo>
                  <a:cubicBezTo>
                    <a:pt x="412" y="7804"/>
                    <a:pt x="398" y="7804"/>
                    <a:pt x="383" y="7804"/>
                  </a:cubicBezTo>
                  <a:cubicBezTo>
                    <a:pt x="202" y="7804"/>
                    <a:pt x="49" y="7946"/>
                    <a:pt x="26" y="8132"/>
                  </a:cubicBezTo>
                  <a:cubicBezTo>
                    <a:pt x="1" y="8257"/>
                    <a:pt x="26" y="8358"/>
                    <a:pt x="101" y="8433"/>
                  </a:cubicBezTo>
                  <a:cubicBezTo>
                    <a:pt x="176" y="8508"/>
                    <a:pt x="251" y="8533"/>
                    <a:pt x="327" y="8558"/>
                  </a:cubicBezTo>
                  <a:cubicBezTo>
                    <a:pt x="2669" y="8860"/>
                    <a:pt x="5225" y="8993"/>
                    <a:pt x="7916" y="8993"/>
                  </a:cubicBezTo>
                  <a:cubicBezTo>
                    <a:pt x="28948" y="8993"/>
                    <a:pt x="58239" y="827"/>
                    <a:pt x="58573" y="739"/>
                  </a:cubicBezTo>
                  <a:cubicBezTo>
                    <a:pt x="58748" y="688"/>
                    <a:pt x="58873" y="488"/>
                    <a:pt x="58823" y="287"/>
                  </a:cubicBezTo>
                  <a:cubicBezTo>
                    <a:pt x="58781" y="117"/>
                    <a:pt x="58611" y="1"/>
                    <a:pt x="58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26;p73">
              <a:extLst>
                <a:ext uri="{FF2B5EF4-FFF2-40B4-BE49-F238E27FC236}">
                  <a16:creationId xmlns:a16="http://schemas.microsoft.com/office/drawing/2014/main" id="{BA5923BD-76AC-A747-5A13-7F7141A7395E}"/>
                </a:ext>
              </a:extLst>
            </p:cNvPr>
            <p:cNvSpPr/>
            <p:nvPr/>
          </p:nvSpPr>
          <p:spPr>
            <a:xfrm>
              <a:off x="789729" y="3025908"/>
              <a:ext cx="223862" cy="132074"/>
            </a:xfrm>
            <a:custGeom>
              <a:avLst/>
              <a:gdLst/>
              <a:ahLst/>
              <a:cxnLst/>
              <a:rect l="l" t="t" r="r" b="b"/>
              <a:pathLst>
                <a:path w="12536" h="7396" extrusionOk="0">
                  <a:moveTo>
                    <a:pt x="641" y="1"/>
                  </a:moveTo>
                  <a:cubicBezTo>
                    <a:pt x="222" y="1"/>
                    <a:pt x="0" y="211"/>
                    <a:pt x="55" y="703"/>
                  </a:cubicBezTo>
                  <a:cubicBezTo>
                    <a:pt x="431" y="3886"/>
                    <a:pt x="12536" y="7395"/>
                    <a:pt x="12536" y="7395"/>
                  </a:cubicBezTo>
                  <a:cubicBezTo>
                    <a:pt x="12536" y="7395"/>
                    <a:pt x="3123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27;p73">
              <a:extLst>
                <a:ext uri="{FF2B5EF4-FFF2-40B4-BE49-F238E27FC236}">
                  <a16:creationId xmlns:a16="http://schemas.microsoft.com/office/drawing/2014/main" id="{48EAF2CD-6F19-7F3A-8F18-96C7F4F89CF7}"/>
                </a:ext>
              </a:extLst>
            </p:cNvPr>
            <p:cNvSpPr/>
            <p:nvPr/>
          </p:nvSpPr>
          <p:spPr>
            <a:xfrm>
              <a:off x="966576" y="3023140"/>
              <a:ext cx="239898" cy="208683"/>
            </a:xfrm>
            <a:custGeom>
              <a:avLst/>
              <a:gdLst/>
              <a:ahLst/>
              <a:cxnLst/>
              <a:rect l="l" t="t" r="r" b="b"/>
              <a:pathLst>
                <a:path w="13434" h="11686" extrusionOk="0">
                  <a:moveTo>
                    <a:pt x="290" y="1"/>
                  </a:moveTo>
                  <a:cubicBezTo>
                    <a:pt x="140" y="1"/>
                    <a:pt x="56" y="82"/>
                    <a:pt x="50" y="257"/>
                  </a:cubicBezTo>
                  <a:cubicBezTo>
                    <a:pt x="0" y="2512"/>
                    <a:pt x="9399" y="9355"/>
                    <a:pt x="13434" y="11685"/>
                  </a:cubicBezTo>
                  <a:cubicBezTo>
                    <a:pt x="13434" y="11685"/>
                    <a:pt x="2091" y="1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28;p73">
              <a:extLst>
                <a:ext uri="{FF2B5EF4-FFF2-40B4-BE49-F238E27FC236}">
                  <a16:creationId xmlns:a16="http://schemas.microsoft.com/office/drawing/2014/main" id="{3969D8C6-2F65-7A9A-F5F8-4F2500B9FABF}"/>
                </a:ext>
              </a:extLst>
            </p:cNvPr>
            <p:cNvSpPr/>
            <p:nvPr/>
          </p:nvSpPr>
          <p:spPr>
            <a:xfrm>
              <a:off x="1166011" y="3064120"/>
              <a:ext cx="217683" cy="228112"/>
            </a:xfrm>
            <a:custGeom>
              <a:avLst/>
              <a:gdLst/>
              <a:ahLst/>
              <a:cxnLst/>
              <a:rect l="l" t="t" r="r" b="b"/>
              <a:pathLst>
                <a:path w="12190" h="12774" extrusionOk="0">
                  <a:moveTo>
                    <a:pt x="315" y="0"/>
                  </a:moveTo>
                  <a:cubicBezTo>
                    <a:pt x="111" y="0"/>
                    <a:pt x="1" y="174"/>
                    <a:pt x="9" y="568"/>
                  </a:cubicBezTo>
                  <a:cubicBezTo>
                    <a:pt x="59" y="2849"/>
                    <a:pt x="5247" y="9591"/>
                    <a:pt x="12190" y="12774"/>
                  </a:cubicBezTo>
                  <a:cubicBezTo>
                    <a:pt x="12190" y="12774"/>
                    <a:pt x="10034" y="9992"/>
                    <a:pt x="6902" y="6634"/>
                  </a:cubicBezTo>
                  <a:cubicBezTo>
                    <a:pt x="4338" y="3863"/>
                    <a:pt x="127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29;p73">
              <a:extLst>
                <a:ext uri="{FF2B5EF4-FFF2-40B4-BE49-F238E27FC236}">
                  <a16:creationId xmlns:a16="http://schemas.microsoft.com/office/drawing/2014/main" id="{CCB2E142-883E-898A-1732-24C5AC4AA054}"/>
                </a:ext>
              </a:extLst>
            </p:cNvPr>
            <p:cNvSpPr/>
            <p:nvPr/>
          </p:nvSpPr>
          <p:spPr>
            <a:xfrm>
              <a:off x="931293" y="3216200"/>
              <a:ext cx="305631" cy="40001"/>
            </a:xfrm>
            <a:custGeom>
              <a:avLst/>
              <a:gdLst/>
              <a:ahLst/>
              <a:cxnLst/>
              <a:rect l="l" t="t" r="r" b="b"/>
              <a:pathLst>
                <a:path w="17115" h="2240" extrusionOk="0">
                  <a:moveTo>
                    <a:pt x="6011" y="1"/>
                  </a:moveTo>
                  <a:cubicBezTo>
                    <a:pt x="2534" y="1"/>
                    <a:pt x="1" y="490"/>
                    <a:pt x="1124" y="1625"/>
                  </a:cubicBezTo>
                  <a:cubicBezTo>
                    <a:pt x="1581" y="2082"/>
                    <a:pt x="2786" y="2239"/>
                    <a:pt x="4414" y="2239"/>
                  </a:cubicBezTo>
                  <a:cubicBezTo>
                    <a:pt x="7785" y="2239"/>
                    <a:pt x="12974" y="1568"/>
                    <a:pt x="17114" y="1500"/>
                  </a:cubicBezTo>
                  <a:cubicBezTo>
                    <a:pt x="14570" y="565"/>
                    <a:pt x="9746" y="1"/>
                    <a:pt x="6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0;p73">
              <a:extLst>
                <a:ext uri="{FF2B5EF4-FFF2-40B4-BE49-F238E27FC236}">
                  <a16:creationId xmlns:a16="http://schemas.microsoft.com/office/drawing/2014/main" id="{70660C4D-C83C-5DC5-2D6A-FB437ED70084}"/>
                </a:ext>
              </a:extLst>
            </p:cNvPr>
            <p:cNvSpPr/>
            <p:nvPr/>
          </p:nvSpPr>
          <p:spPr>
            <a:xfrm>
              <a:off x="1107550" y="3298409"/>
              <a:ext cx="297631" cy="45126"/>
            </a:xfrm>
            <a:custGeom>
              <a:avLst/>
              <a:gdLst/>
              <a:ahLst/>
              <a:cxnLst/>
              <a:rect l="l" t="t" r="r" b="b"/>
              <a:pathLst>
                <a:path w="16667" h="2527" extrusionOk="0">
                  <a:moveTo>
                    <a:pt x="13363" y="0"/>
                  </a:moveTo>
                  <a:cubicBezTo>
                    <a:pt x="8504" y="0"/>
                    <a:pt x="0" y="179"/>
                    <a:pt x="0" y="1432"/>
                  </a:cubicBezTo>
                  <a:cubicBezTo>
                    <a:pt x="0" y="2149"/>
                    <a:pt x="1304" y="2527"/>
                    <a:pt x="3450" y="2527"/>
                  </a:cubicBezTo>
                  <a:cubicBezTo>
                    <a:pt x="6559" y="2527"/>
                    <a:pt x="11433" y="1734"/>
                    <a:pt x="16667" y="29"/>
                  </a:cubicBezTo>
                  <a:cubicBezTo>
                    <a:pt x="16667" y="29"/>
                    <a:pt x="15306" y="0"/>
                    <a:pt x="13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31;p73">
              <a:extLst>
                <a:ext uri="{FF2B5EF4-FFF2-40B4-BE49-F238E27FC236}">
                  <a16:creationId xmlns:a16="http://schemas.microsoft.com/office/drawing/2014/main" id="{F5111C77-5B97-231C-C19A-26E481B2A6D2}"/>
                </a:ext>
              </a:extLst>
            </p:cNvPr>
            <p:cNvSpPr/>
            <p:nvPr/>
          </p:nvSpPr>
          <p:spPr>
            <a:xfrm>
              <a:off x="1333984" y="3134722"/>
              <a:ext cx="247076" cy="215701"/>
            </a:xfrm>
            <a:custGeom>
              <a:avLst/>
              <a:gdLst/>
              <a:ahLst/>
              <a:cxnLst/>
              <a:rect l="l" t="t" r="r" b="b"/>
              <a:pathLst>
                <a:path w="13836" h="12079" extrusionOk="0">
                  <a:moveTo>
                    <a:pt x="1711" y="0"/>
                  </a:moveTo>
                  <a:cubicBezTo>
                    <a:pt x="1662" y="0"/>
                    <a:pt x="1618" y="8"/>
                    <a:pt x="1580" y="23"/>
                  </a:cubicBezTo>
                  <a:cubicBezTo>
                    <a:pt x="1" y="624"/>
                    <a:pt x="6216" y="8795"/>
                    <a:pt x="13836" y="12078"/>
                  </a:cubicBezTo>
                  <a:cubicBezTo>
                    <a:pt x="13836" y="12078"/>
                    <a:pt x="3691" y="0"/>
                    <a:pt x="1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32;p73">
              <a:extLst>
                <a:ext uri="{FF2B5EF4-FFF2-40B4-BE49-F238E27FC236}">
                  <a16:creationId xmlns:a16="http://schemas.microsoft.com/office/drawing/2014/main" id="{091633AB-7433-0AFD-7EFA-05DEDECCB4ED}"/>
                </a:ext>
              </a:extLst>
            </p:cNvPr>
            <p:cNvSpPr/>
            <p:nvPr/>
          </p:nvSpPr>
          <p:spPr>
            <a:xfrm>
              <a:off x="1235793" y="3350388"/>
              <a:ext cx="345275" cy="64805"/>
            </a:xfrm>
            <a:custGeom>
              <a:avLst/>
              <a:gdLst/>
              <a:ahLst/>
              <a:cxnLst/>
              <a:rect l="l" t="t" r="r" b="b"/>
              <a:pathLst>
                <a:path w="19335" h="3629" extrusionOk="0">
                  <a:moveTo>
                    <a:pt x="19335" y="0"/>
                  </a:moveTo>
                  <a:cubicBezTo>
                    <a:pt x="19334" y="0"/>
                    <a:pt x="1289" y="1354"/>
                    <a:pt x="437" y="2682"/>
                  </a:cubicBezTo>
                  <a:cubicBezTo>
                    <a:pt x="0" y="3376"/>
                    <a:pt x="776" y="3628"/>
                    <a:pt x="2313" y="3628"/>
                  </a:cubicBezTo>
                  <a:cubicBezTo>
                    <a:pt x="3771" y="3628"/>
                    <a:pt x="5916" y="3401"/>
                    <a:pt x="8357" y="3108"/>
                  </a:cubicBezTo>
                  <a:cubicBezTo>
                    <a:pt x="13395" y="2531"/>
                    <a:pt x="19334" y="0"/>
                    <a:pt x="19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33;p73">
              <a:extLst>
                <a:ext uri="{FF2B5EF4-FFF2-40B4-BE49-F238E27FC236}">
                  <a16:creationId xmlns:a16="http://schemas.microsoft.com/office/drawing/2014/main" id="{660732C5-DED5-0980-11F2-34FE564777C0}"/>
                </a:ext>
              </a:extLst>
            </p:cNvPr>
            <p:cNvSpPr/>
            <p:nvPr/>
          </p:nvSpPr>
          <p:spPr>
            <a:xfrm>
              <a:off x="1535383" y="3201933"/>
              <a:ext cx="208129" cy="186968"/>
            </a:xfrm>
            <a:custGeom>
              <a:avLst/>
              <a:gdLst/>
              <a:ahLst/>
              <a:cxnLst/>
              <a:rect l="l" t="t" r="r" b="b"/>
              <a:pathLst>
                <a:path w="11655" h="10470" extrusionOk="0">
                  <a:moveTo>
                    <a:pt x="1402" y="0"/>
                  </a:moveTo>
                  <a:cubicBezTo>
                    <a:pt x="1334" y="0"/>
                    <a:pt x="1268" y="6"/>
                    <a:pt x="1203" y="18"/>
                  </a:cubicBezTo>
                  <a:cubicBezTo>
                    <a:pt x="0" y="244"/>
                    <a:pt x="5238" y="7637"/>
                    <a:pt x="11654" y="10470"/>
                  </a:cubicBezTo>
                  <a:cubicBezTo>
                    <a:pt x="11654" y="10470"/>
                    <a:pt x="9599" y="8013"/>
                    <a:pt x="6842" y="4881"/>
                  </a:cubicBezTo>
                  <a:cubicBezTo>
                    <a:pt x="4231" y="1890"/>
                    <a:pt x="2609" y="0"/>
                    <a:pt x="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34;p73">
              <a:extLst>
                <a:ext uri="{FF2B5EF4-FFF2-40B4-BE49-F238E27FC236}">
                  <a16:creationId xmlns:a16="http://schemas.microsoft.com/office/drawing/2014/main" id="{0FB9CE3E-545A-F1CE-4BC3-19C3F333064D}"/>
                </a:ext>
              </a:extLst>
            </p:cNvPr>
            <p:cNvSpPr/>
            <p:nvPr/>
          </p:nvSpPr>
          <p:spPr>
            <a:xfrm>
              <a:off x="1660679" y="3251965"/>
              <a:ext cx="211272" cy="158860"/>
            </a:xfrm>
            <a:custGeom>
              <a:avLst/>
              <a:gdLst/>
              <a:ahLst/>
              <a:cxnLst/>
              <a:rect l="l" t="t" r="r" b="b"/>
              <a:pathLst>
                <a:path w="11831" h="8896" extrusionOk="0">
                  <a:moveTo>
                    <a:pt x="1486" y="0"/>
                  </a:moveTo>
                  <a:cubicBezTo>
                    <a:pt x="1436" y="0"/>
                    <a:pt x="1392" y="8"/>
                    <a:pt x="1354" y="23"/>
                  </a:cubicBezTo>
                  <a:cubicBezTo>
                    <a:pt x="1" y="575"/>
                    <a:pt x="7194" y="7292"/>
                    <a:pt x="11830" y="8896"/>
                  </a:cubicBezTo>
                  <a:cubicBezTo>
                    <a:pt x="11830" y="8896"/>
                    <a:pt x="3195" y="0"/>
                    <a:pt x="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5;p73">
              <a:extLst>
                <a:ext uri="{FF2B5EF4-FFF2-40B4-BE49-F238E27FC236}">
                  <a16:creationId xmlns:a16="http://schemas.microsoft.com/office/drawing/2014/main" id="{504FA641-EA41-B497-A077-608EC54ED099}"/>
                </a:ext>
              </a:extLst>
            </p:cNvPr>
            <p:cNvSpPr/>
            <p:nvPr/>
          </p:nvSpPr>
          <p:spPr>
            <a:xfrm>
              <a:off x="1393516" y="3388868"/>
              <a:ext cx="350007" cy="77841"/>
            </a:xfrm>
            <a:custGeom>
              <a:avLst/>
              <a:gdLst/>
              <a:ahLst/>
              <a:cxnLst/>
              <a:rect l="l" t="t" r="r" b="b"/>
              <a:pathLst>
                <a:path w="19600" h="4359" extrusionOk="0">
                  <a:moveTo>
                    <a:pt x="19599" y="1"/>
                  </a:moveTo>
                  <a:cubicBezTo>
                    <a:pt x="19599" y="1"/>
                    <a:pt x="15213" y="452"/>
                    <a:pt x="10802" y="1429"/>
                  </a:cubicBezTo>
                  <a:cubicBezTo>
                    <a:pt x="6391" y="2432"/>
                    <a:pt x="0" y="4086"/>
                    <a:pt x="3233" y="4336"/>
                  </a:cubicBezTo>
                  <a:cubicBezTo>
                    <a:pt x="3429" y="4351"/>
                    <a:pt x="3647" y="4359"/>
                    <a:pt x="3887" y="4359"/>
                  </a:cubicBezTo>
                  <a:cubicBezTo>
                    <a:pt x="7648" y="4359"/>
                    <a:pt x="16536" y="2545"/>
                    <a:pt x="195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36;p73">
              <a:extLst>
                <a:ext uri="{FF2B5EF4-FFF2-40B4-BE49-F238E27FC236}">
                  <a16:creationId xmlns:a16="http://schemas.microsoft.com/office/drawing/2014/main" id="{481FBD4B-260C-F755-2FE6-A3547250C837}"/>
                </a:ext>
              </a:extLst>
            </p:cNvPr>
            <p:cNvSpPr/>
            <p:nvPr/>
          </p:nvSpPr>
          <p:spPr>
            <a:xfrm>
              <a:off x="1642787" y="3410795"/>
              <a:ext cx="229165" cy="76591"/>
            </a:xfrm>
            <a:custGeom>
              <a:avLst/>
              <a:gdLst/>
              <a:ahLst/>
              <a:cxnLst/>
              <a:rect l="l" t="t" r="r" b="b"/>
              <a:pathLst>
                <a:path w="12833" h="4289" extrusionOk="0">
                  <a:moveTo>
                    <a:pt x="12832" y="1"/>
                  </a:moveTo>
                  <a:cubicBezTo>
                    <a:pt x="12832" y="1"/>
                    <a:pt x="0" y="2933"/>
                    <a:pt x="1078" y="3935"/>
                  </a:cubicBezTo>
                  <a:cubicBezTo>
                    <a:pt x="1322" y="4168"/>
                    <a:pt x="1867" y="4289"/>
                    <a:pt x="2610" y="4289"/>
                  </a:cubicBezTo>
                  <a:cubicBezTo>
                    <a:pt x="5072" y="4289"/>
                    <a:pt x="9714" y="2965"/>
                    <a:pt x="12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37;p73">
              <a:extLst>
                <a:ext uri="{FF2B5EF4-FFF2-40B4-BE49-F238E27FC236}">
                  <a16:creationId xmlns:a16="http://schemas.microsoft.com/office/drawing/2014/main" id="{943B42FE-F439-F0EE-B717-CF5F9EB85E41}"/>
                </a:ext>
              </a:extLst>
            </p:cNvPr>
            <p:cNvSpPr/>
            <p:nvPr/>
          </p:nvSpPr>
          <p:spPr>
            <a:xfrm>
              <a:off x="1762727" y="3279928"/>
              <a:ext cx="221112" cy="141199"/>
            </a:xfrm>
            <a:custGeom>
              <a:avLst/>
              <a:gdLst/>
              <a:ahLst/>
              <a:cxnLst/>
              <a:rect l="l" t="t" r="r" b="b"/>
              <a:pathLst>
                <a:path w="12382" h="7907" extrusionOk="0">
                  <a:moveTo>
                    <a:pt x="2034" y="0"/>
                  </a:moveTo>
                  <a:cubicBezTo>
                    <a:pt x="1988" y="0"/>
                    <a:pt x="1945" y="4"/>
                    <a:pt x="1905" y="11"/>
                  </a:cubicBezTo>
                  <a:cubicBezTo>
                    <a:pt x="0" y="362"/>
                    <a:pt x="6316" y="5701"/>
                    <a:pt x="12381" y="7906"/>
                  </a:cubicBezTo>
                  <a:cubicBezTo>
                    <a:pt x="12381" y="7906"/>
                    <a:pt x="4187" y="0"/>
                    <a:pt x="20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38;p73">
              <a:extLst>
                <a:ext uri="{FF2B5EF4-FFF2-40B4-BE49-F238E27FC236}">
                  <a16:creationId xmlns:a16="http://schemas.microsoft.com/office/drawing/2014/main" id="{15F515D6-C561-63F8-B979-9DEF62D59BEB}"/>
                </a:ext>
              </a:extLst>
            </p:cNvPr>
            <p:cNvSpPr/>
            <p:nvPr/>
          </p:nvSpPr>
          <p:spPr>
            <a:xfrm>
              <a:off x="1005949" y="3151418"/>
              <a:ext cx="1027163" cy="277327"/>
            </a:xfrm>
            <a:custGeom>
              <a:avLst/>
              <a:gdLst/>
              <a:ahLst/>
              <a:cxnLst/>
              <a:rect l="l" t="t" r="r" b="b"/>
              <a:pathLst>
                <a:path w="57520" h="15530" extrusionOk="0">
                  <a:moveTo>
                    <a:pt x="419" y="1"/>
                  </a:moveTo>
                  <a:cubicBezTo>
                    <a:pt x="278" y="1"/>
                    <a:pt x="156" y="94"/>
                    <a:pt x="101" y="241"/>
                  </a:cubicBezTo>
                  <a:cubicBezTo>
                    <a:pt x="1" y="416"/>
                    <a:pt x="101" y="642"/>
                    <a:pt x="302" y="717"/>
                  </a:cubicBezTo>
                  <a:cubicBezTo>
                    <a:pt x="651" y="867"/>
                    <a:pt x="36041" y="15530"/>
                    <a:pt x="56880" y="15530"/>
                  </a:cubicBezTo>
                  <a:cubicBezTo>
                    <a:pt x="56968" y="15530"/>
                    <a:pt x="57056" y="15530"/>
                    <a:pt x="57144" y="15529"/>
                  </a:cubicBezTo>
                  <a:cubicBezTo>
                    <a:pt x="57219" y="15529"/>
                    <a:pt x="57294" y="15479"/>
                    <a:pt x="57370" y="15454"/>
                  </a:cubicBezTo>
                  <a:cubicBezTo>
                    <a:pt x="57445" y="15379"/>
                    <a:pt x="57520" y="15278"/>
                    <a:pt x="57520" y="15153"/>
                  </a:cubicBezTo>
                  <a:cubicBezTo>
                    <a:pt x="57520" y="14928"/>
                    <a:pt x="57345" y="14777"/>
                    <a:pt x="57144" y="14777"/>
                  </a:cubicBezTo>
                  <a:cubicBezTo>
                    <a:pt x="57057" y="14778"/>
                    <a:pt x="56969" y="14778"/>
                    <a:pt x="56881" y="14778"/>
                  </a:cubicBezTo>
                  <a:cubicBezTo>
                    <a:pt x="36192" y="14778"/>
                    <a:pt x="927" y="165"/>
                    <a:pt x="577" y="40"/>
                  </a:cubicBezTo>
                  <a:cubicBezTo>
                    <a:pt x="524" y="13"/>
                    <a:pt x="470" y="1"/>
                    <a:pt x="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39;p73">
              <a:extLst>
                <a:ext uri="{FF2B5EF4-FFF2-40B4-BE49-F238E27FC236}">
                  <a16:creationId xmlns:a16="http://schemas.microsoft.com/office/drawing/2014/main" id="{B001C0E8-7C15-DCD2-2390-80405D9027D2}"/>
                </a:ext>
              </a:extLst>
            </p:cNvPr>
            <p:cNvSpPr/>
            <p:nvPr/>
          </p:nvSpPr>
          <p:spPr>
            <a:xfrm>
              <a:off x="772802" y="2346556"/>
              <a:ext cx="233630" cy="281559"/>
            </a:xfrm>
            <a:custGeom>
              <a:avLst/>
              <a:gdLst/>
              <a:ahLst/>
              <a:cxnLst/>
              <a:rect l="l" t="t" r="r" b="b"/>
              <a:pathLst>
                <a:path w="13083" h="15767" extrusionOk="0">
                  <a:moveTo>
                    <a:pt x="5534" y="1"/>
                  </a:moveTo>
                  <a:cubicBezTo>
                    <a:pt x="5519" y="1"/>
                    <a:pt x="5504" y="1"/>
                    <a:pt x="5489" y="2"/>
                  </a:cubicBezTo>
                  <a:cubicBezTo>
                    <a:pt x="0" y="353"/>
                    <a:pt x="13083" y="15767"/>
                    <a:pt x="13083" y="15767"/>
                  </a:cubicBezTo>
                  <a:cubicBezTo>
                    <a:pt x="13083" y="15767"/>
                    <a:pt x="8274" y="1"/>
                    <a:pt x="5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40;p73">
              <a:extLst>
                <a:ext uri="{FF2B5EF4-FFF2-40B4-BE49-F238E27FC236}">
                  <a16:creationId xmlns:a16="http://schemas.microsoft.com/office/drawing/2014/main" id="{51CEF2E6-BA57-FC9A-9FAD-BC1567854070}"/>
                </a:ext>
              </a:extLst>
            </p:cNvPr>
            <p:cNvSpPr/>
            <p:nvPr/>
          </p:nvSpPr>
          <p:spPr>
            <a:xfrm>
              <a:off x="715769" y="2413695"/>
              <a:ext cx="290667" cy="214415"/>
            </a:xfrm>
            <a:custGeom>
              <a:avLst/>
              <a:gdLst/>
              <a:ahLst/>
              <a:cxnLst/>
              <a:rect l="l" t="t" r="r" b="b"/>
              <a:pathLst>
                <a:path w="16277" h="12007" extrusionOk="0">
                  <a:moveTo>
                    <a:pt x="500" y="1"/>
                  </a:moveTo>
                  <a:cubicBezTo>
                    <a:pt x="176" y="1"/>
                    <a:pt x="0" y="171"/>
                    <a:pt x="11" y="553"/>
                  </a:cubicBezTo>
                  <a:cubicBezTo>
                    <a:pt x="111" y="4764"/>
                    <a:pt x="16277" y="12007"/>
                    <a:pt x="16277" y="12007"/>
                  </a:cubicBezTo>
                  <a:cubicBezTo>
                    <a:pt x="16277" y="12007"/>
                    <a:pt x="3211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41;p73">
              <a:extLst>
                <a:ext uri="{FF2B5EF4-FFF2-40B4-BE49-F238E27FC236}">
                  <a16:creationId xmlns:a16="http://schemas.microsoft.com/office/drawing/2014/main" id="{C9EAE9CE-7835-C30E-F280-6A224DBC9274}"/>
                </a:ext>
              </a:extLst>
            </p:cNvPr>
            <p:cNvSpPr/>
            <p:nvPr/>
          </p:nvSpPr>
          <p:spPr>
            <a:xfrm>
              <a:off x="977094" y="2402463"/>
              <a:ext cx="94216" cy="318739"/>
            </a:xfrm>
            <a:custGeom>
              <a:avLst/>
              <a:gdLst/>
              <a:ahLst/>
              <a:cxnLst/>
              <a:rect l="l" t="t" r="r" b="b"/>
              <a:pathLst>
                <a:path w="5276" h="17849" extrusionOk="0">
                  <a:moveTo>
                    <a:pt x="2065" y="0"/>
                  </a:moveTo>
                  <a:cubicBezTo>
                    <a:pt x="0" y="0"/>
                    <a:pt x="5276" y="17849"/>
                    <a:pt x="5276" y="17849"/>
                  </a:cubicBezTo>
                  <a:cubicBezTo>
                    <a:pt x="5276" y="17849"/>
                    <a:pt x="4324" y="280"/>
                    <a:pt x="2118" y="4"/>
                  </a:cubicBezTo>
                  <a:cubicBezTo>
                    <a:pt x="2100" y="2"/>
                    <a:pt x="2082" y="0"/>
                    <a:pt x="2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42;p73">
              <a:extLst>
                <a:ext uri="{FF2B5EF4-FFF2-40B4-BE49-F238E27FC236}">
                  <a16:creationId xmlns:a16="http://schemas.microsoft.com/office/drawing/2014/main" id="{FA8A7BC1-9960-2229-DEC5-23BC47B59E5A}"/>
                </a:ext>
              </a:extLst>
            </p:cNvPr>
            <p:cNvSpPr/>
            <p:nvPr/>
          </p:nvSpPr>
          <p:spPr>
            <a:xfrm>
              <a:off x="1092248" y="2537723"/>
              <a:ext cx="76627" cy="262684"/>
            </a:xfrm>
            <a:custGeom>
              <a:avLst/>
              <a:gdLst/>
              <a:ahLst/>
              <a:cxnLst/>
              <a:rect l="l" t="t" r="r" b="b"/>
              <a:pathLst>
                <a:path w="4291" h="14710" extrusionOk="0">
                  <a:moveTo>
                    <a:pt x="1865" y="1"/>
                  </a:moveTo>
                  <a:cubicBezTo>
                    <a:pt x="536" y="1"/>
                    <a:pt x="0" y="7999"/>
                    <a:pt x="2135" y="14710"/>
                  </a:cubicBezTo>
                  <a:cubicBezTo>
                    <a:pt x="2135" y="14710"/>
                    <a:pt x="4291" y="3582"/>
                    <a:pt x="2511" y="575"/>
                  </a:cubicBezTo>
                  <a:cubicBezTo>
                    <a:pt x="2282" y="182"/>
                    <a:pt x="2064" y="1"/>
                    <a:pt x="1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43;p73">
              <a:extLst>
                <a:ext uri="{FF2B5EF4-FFF2-40B4-BE49-F238E27FC236}">
                  <a16:creationId xmlns:a16="http://schemas.microsoft.com/office/drawing/2014/main" id="{F72A5856-49EC-584A-EAC0-EA35C3980695}"/>
                </a:ext>
              </a:extLst>
            </p:cNvPr>
            <p:cNvSpPr/>
            <p:nvPr/>
          </p:nvSpPr>
          <p:spPr>
            <a:xfrm>
              <a:off x="1172886" y="2624503"/>
              <a:ext cx="86395" cy="271684"/>
            </a:xfrm>
            <a:custGeom>
              <a:avLst/>
              <a:gdLst/>
              <a:ahLst/>
              <a:cxnLst/>
              <a:rect l="l" t="t" r="r" b="b"/>
              <a:pathLst>
                <a:path w="4838" h="15214" extrusionOk="0">
                  <a:moveTo>
                    <a:pt x="2055" y="0"/>
                  </a:moveTo>
                  <a:cubicBezTo>
                    <a:pt x="0" y="0"/>
                    <a:pt x="2456" y="15213"/>
                    <a:pt x="2456" y="15213"/>
                  </a:cubicBezTo>
                  <a:cubicBezTo>
                    <a:pt x="4837" y="11780"/>
                    <a:pt x="4111" y="0"/>
                    <a:pt x="2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44;p73">
              <a:extLst>
                <a:ext uri="{FF2B5EF4-FFF2-40B4-BE49-F238E27FC236}">
                  <a16:creationId xmlns:a16="http://schemas.microsoft.com/office/drawing/2014/main" id="{D8F3FD9D-8348-72D1-A590-77D81E3757FF}"/>
                </a:ext>
              </a:extLst>
            </p:cNvPr>
            <p:cNvSpPr/>
            <p:nvPr/>
          </p:nvSpPr>
          <p:spPr>
            <a:xfrm>
              <a:off x="1259524" y="2750246"/>
              <a:ext cx="120592" cy="287363"/>
            </a:xfrm>
            <a:custGeom>
              <a:avLst/>
              <a:gdLst/>
              <a:ahLst/>
              <a:cxnLst/>
              <a:rect l="l" t="t" r="r" b="b"/>
              <a:pathLst>
                <a:path w="6753" h="16092" extrusionOk="0">
                  <a:moveTo>
                    <a:pt x="1931" y="1"/>
                  </a:moveTo>
                  <a:cubicBezTo>
                    <a:pt x="1" y="1"/>
                    <a:pt x="4973" y="16091"/>
                    <a:pt x="4973" y="16091"/>
                  </a:cubicBezTo>
                  <a:cubicBezTo>
                    <a:pt x="6752" y="11279"/>
                    <a:pt x="3895" y="76"/>
                    <a:pt x="1940" y="1"/>
                  </a:cubicBezTo>
                  <a:cubicBezTo>
                    <a:pt x="1937" y="1"/>
                    <a:pt x="1934" y="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45;p73">
              <a:extLst>
                <a:ext uri="{FF2B5EF4-FFF2-40B4-BE49-F238E27FC236}">
                  <a16:creationId xmlns:a16="http://schemas.microsoft.com/office/drawing/2014/main" id="{2DF922B7-AFCE-1FF3-740B-36F02BF19060}"/>
                </a:ext>
              </a:extLst>
            </p:cNvPr>
            <p:cNvSpPr/>
            <p:nvPr/>
          </p:nvSpPr>
          <p:spPr>
            <a:xfrm>
              <a:off x="1393873" y="2898826"/>
              <a:ext cx="69930" cy="250648"/>
            </a:xfrm>
            <a:custGeom>
              <a:avLst/>
              <a:gdLst/>
              <a:ahLst/>
              <a:cxnLst/>
              <a:rect l="l" t="t" r="r" b="b"/>
              <a:pathLst>
                <a:path w="3916" h="14036" extrusionOk="0">
                  <a:moveTo>
                    <a:pt x="1281" y="1"/>
                  </a:moveTo>
                  <a:cubicBezTo>
                    <a:pt x="0" y="1"/>
                    <a:pt x="3614" y="14036"/>
                    <a:pt x="3614" y="14036"/>
                  </a:cubicBezTo>
                  <a:cubicBezTo>
                    <a:pt x="3915" y="8898"/>
                    <a:pt x="3614" y="2206"/>
                    <a:pt x="1584" y="176"/>
                  </a:cubicBezTo>
                  <a:cubicBezTo>
                    <a:pt x="1462" y="57"/>
                    <a:pt x="1362" y="1"/>
                    <a:pt x="1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46;p73">
              <a:extLst>
                <a:ext uri="{FF2B5EF4-FFF2-40B4-BE49-F238E27FC236}">
                  <a16:creationId xmlns:a16="http://schemas.microsoft.com/office/drawing/2014/main" id="{39E81872-B9BA-E0ED-BCC5-A3B1198C0C2C}"/>
                </a:ext>
              </a:extLst>
            </p:cNvPr>
            <p:cNvSpPr/>
            <p:nvPr/>
          </p:nvSpPr>
          <p:spPr>
            <a:xfrm>
              <a:off x="1492421" y="2996820"/>
              <a:ext cx="129663" cy="278863"/>
            </a:xfrm>
            <a:custGeom>
              <a:avLst/>
              <a:gdLst/>
              <a:ahLst/>
              <a:cxnLst/>
              <a:rect l="l" t="t" r="r" b="b"/>
              <a:pathLst>
                <a:path w="7261" h="15616" extrusionOk="0">
                  <a:moveTo>
                    <a:pt x="1955" y="1"/>
                  </a:moveTo>
                  <a:cubicBezTo>
                    <a:pt x="1947" y="1"/>
                    <a:pt x="1938" y="1"/>
                    <a:pt x="1930" y="2"/>
                  </a:cubicBezTo>
                  <a:cubicBezTo>
                    <a:pt x="0" y="77"/>
                    <a:pt x="5439" y="15616"/>
                    <a:pt x="5439" y="15616"/>
                  </a:cubicBezTo>
                  <a:cubicBezTo>
                    <a:pt x="7260" y="11423"/>
                    <a:pt x="3889" y="1"/>
                    <a:pt x="19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47;p73">
              <a:extLst>
                <a:ext uri="{FF2B5EF4-FFF2-40B4-BE49-F238E27FC236}">
                  <a16:creationId xmlns:a16="http://schemas.microsoft.com/office/drawing/2014/main" id="{866A7DC6-C128-C87D-8AC2-DF00E217CAF3}"/>
                </a:ext>
              </a:extLst>
            </p:cNvPr>
            <p:cNvSpPr/>
            <p:nvPr/>
          </p:nvSpPr>
          <p:spPr>
            <a:xfrm>
              <a:off x="814871" y="2612415"/>
              <a:ext cx="256452" cy="108770"/>
            </a:xfrm>
            <a:custGeom>
              <a:avLst/>
              <a:gdLst/>
              <a:ahLst/>
              <a:cxnLst/>
              <a:rect l="l" t="t" r="r" b="b"/>
              <a:pathLst>
                <a:path w="14361" h="6091" extrusionOk="0">
                  <a:moveTo>
                    <a:pt x="627" y="1"/>
                  </a:moveTo>
                  <a:cubicBezTo>
                    <a:pt x="354" y="1"/>
                    <a:pt x="193" y="78"/>
                    <a:pt x="175" y="251"/>
                  </a:cubicBezTo>
                  <a:cubicBezTo>
                    <a:pt x="0" y="1930"/>
                    <a:pt x="8622" y="5991"/>
                    <a:pt x="14361" y="6091"/>
                  </a:cubicBezTo>
                  <a:cubicBezTo>
                    <a:pt x="14361" y="6091"/>
                    <a:pt x="3050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48;p73">
              <a:extLst>
                <a:ext uri="{FF2B5EF4-FFF2-40B4-BE49-F238E27FC236}">
                  <a16:creationId xmlns:a16="http://schemas.microsoft.com/office/drawing/2014/main" id="{BD096B87-33CB-5C8E-CB2D-5941C7691648}"/>
                </a:ext>
              </a:extLst>
            </p:cNvPr>
            <p:cNvSpPr/>
            <p:nvPr/>
          </p:nvSpPr>
          <p:spPr>
            <a:xfrm>
              <a:off x="873778" y="2722283"/>
              <a:ext cx="256630" cy="79341"/>
            </a:xfrm>
            <a:custGeom>
              <a:avLst/>
              <a:gdLst/>
              <a:ahLst/>
              <a:cxnLst/>
              <a:rect l="l" t="t" r="r" b="b"/>
              <a:pathLst>
                <a:path w="14371" h="4443" extrusionOk="0">
                  <a:moveTo>
                    <a:pt x="1783" y="1"/>
                  </a:moveTo>
                  <a:cubicBezTo>
                    <a:pt x="1452" y="1"/>
                    <a:pt x="1211" y="59"/>
                    <a:pt x="1087" y="188"/>
                  </a:cubicBezTo>
                  <a:cubicBezTo>
                    <a:pt x="0" y="1345"/>
                    <a:pt x="7042" y="4442"/>
                    <a:pt x="12921" y="4442"/>
                  </a:cubicBezTo>
                  <a:cubicBezTo>
                    <a:pt x="13414" y="4442"/>
                    <a:pt x="13899" y="4420"/>
                    <a:pt x="14370" y="4374"/>
                  </a:cubicBezTo>
                  <a:cubicBezTo>
                    <a:pt x="14370" y="4374"/>
                    <a:pt x="4657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49;p73">
              <a:extLst>
                <a:ext uri="{FF2B5EF4-FFF2-40B4-BE49-F238E27FC236}">
                  <a16:creationId xmlns:a16="http://schemas.microsoft.com/office/drawing/2014/main" id="{A2E49BF4-5713-3D26-1A8E-D4F166BBEF60}"/>
                </a:ext>
              </a:extLst>
            </p:cNvPr>
            <p:cNvSpPr/>
            <p:nvPr/>
          </p:nvSpPr>
          <p:spPr>
            <a:xfrm>
              <a:off x="952327" y="2822402"/>
              <a:ext cx="264452" cy="76769"/>
            </a:xfrm>
            <a:custGeom>
              <a:avLst/>
              <a:gdLst/>
              <a:ahLst/>
              <a:cxnLst/>
              <a:rect l="l" t="t" r="r" b="b"/>
              <a:pathLst>
                <a:path w="14809" h="4299" extrusionOk="0">
                  <a:moveTo>
                    <a:pt x="2289" y="0"/>
                  </a:moveTo>
                  <a:cubicBezTo>
                    <a:pt x="2182" y="0"/>
                    <a:pt x="2086" y="7"/>
                    <a:pt x="2001" y="20"/>
                  </a:cubicBezTo>
                  <a:cubicBezTo>
                    <a:pt x="1" y="335"/>
                    <a:pt x="7396" y="4299"/>
                    <a:pt x="12974" y="4299"/>
                  </a:cubicBezTo>
                  <a:cubicBezTo>
                    <a:pt x="13615" y="4299"/>
                    <a:pt x="14232" y="4247"/>
                    <a:pt x="14808" y="4130"/>
                  </a:cubicBezTo>
                  <a:cubicBezTo>
                    <a:pt x="14808" y="4130"/>
                    <a:pt x="5017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50;p73">
              <a:extLst>
                <a:ext uri="{FF2B5EF4-FFF2-40B4-BE49-F238E27FC236}">
                  <a16:creationId xmlns:a16="http://schemas.microsoft.com/office/drawing/2014/main" id="{0A8DB154-5090-694B-FF51-147EC29DC25C}"/>
                </a:ext>
              </a:extLst>
            </p:cNvPr>
            <p:cNvSpPr/>
            <p:nvPr/>
          </p:nvSpPr>
          <p:spPr>
            <a:xfrm>
              <a:off x="1090533" y="2946484"/>
              <a:ext cx="257809" cy="91109"/>
            </a:xfrm>
            <a:custGeom>
              <a:avLst/>
              <a:gdLst/>
              <a:ahLst/>
              <a:cxnLst/>
              <a:rect l="l" t="t" r="r" b="b"/>
              <a:pathLst>
                <a:path w="14437" h="5102" extrusionOk="0">
                  <a:moveTo>
                    <a:pt x="1725" y="1"/>
                  </a:moveTo>
                  <a:cubicBezTo>
                    <a:pt x="1511" y="1"/>
                    <a:pt x="1351" y="36"/>
                    <a:pt x="1254" y="114"/>
                  </a:cubicBezTo>
                  <a:cubicBezTo>
                    <a:pt x="1" y="1091"/>
                    <a:pt x="9725" y="4926"/>
                    <a:pt x="14437" y="5101"/>
                  </a:cubicBezTo>
                  <a:cubicBezTo>
                    <a:pt x="14437" y="5101"/>
                    <a:pt x="4278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51;p73">
              <a:extLst>
                <a:ext uri="{FF2B5EF4-FFF2-40B4-BE49-F238E27FC236}">
                  <a16:creationId xmlns:a16="http://schemas.microsoft.com/office/drawing/2014/main" id="{491464BA-2AE4-3C42-1DDA-602F7989BA2C}"/>
                </a:ext>
              </a:extLst>
            </p:cNvPr>
            <p:cNvSpPr/>
            <p:nvPr/>
          </p:nvSpPr>
          <p:spPr>
            <a:xfrm>
              <a:off x="1180707" y="3056227"/>
              <a:ext cx="277738" cy="94770"/>
            </a:xfrm>
            <a:custGeom>
              <a:avLst/>
              <a:gdLst/>
              <a:ahLst/>
              <a:cxnLst/>
              <a:rect l="l" t="t" r="r" b="b"/>
              <a:pathLst>
                <a:path w="15553" h="5307" extrusionOk="0">
                  <a:moveTo>
                    <a:pt x="1508" y="0"/>
                  </a:moveTo>
                  <a:cubicBezTo>
                    <a:pt x="1329" y="0"/>
                    <a:pt x="1196" y="26"/>
                    <a:pt x="1116" y="83"/>
                  </a:cubicBezTo>
                  <a:cubicBezTo>
                    <a:pt x="1" y="896"/>
                    <a:pt x="8665" y="5307"/>
                    <a:pt x="14288" y="5307"/>
                  </a:cubicBezTo>
                  <a:cubicBezTo>
                    <a:pt x="14730" y="5307"/>
                    <a:pt x="15154" y="5279"/>
                    <a:pt x="15552" y="5221"/>
                  </a:cubicBezTo>
                  <a:cubicBezTo>
                    <a:pt x="15552" y="5221"/>
                    <a:pt x="4018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52;p73">
              <a:extLst>
                <a:ext uri="{FF2B5EF4-FFF2-40B4-BE49-F238E27FC236}">
                  <a16:creationId xmlns:a16="http://schemas.microsoft.com/office/drawing/2014/main" id="{98087C44-D45D-939B-FED3-6677B03AC9D2}"/>
                </a:ext>
              </a:extLst>
            </p:cNvPr>
            <p:cNvSpPr/>
            <p:nvPr/>
          </p:nvSpPr>
          <p:spPr>
            <a:xfrm>
              <a:off x="1318788" y="3184005"/>
              <a:ext cx="270773" cy="98931"/>
            </a:xfrm>
            <a:custGeom>
              <a:avLst/>
              <a:gdLst/>
              <a:ahLst/>
              <a:cxnLst/>
              <a:rect l="l" t="t" r="r" b="b"/>
              <a:pathLst>
                <a:path w="15163" h="5540" extrusionOk="0">
                  <a:moveTo>
                    <a:pt x="1584" y="0"/>
                  </a:moveTo>
                  <a:cubicBezTo>
                    <a:pt x="1456" y="0"/>
                    <a:pt x="1353" y="15"/>
                    <a:pt x="1278" y="45"/>
                  </a:cubicBezTo>
                  <a:cubicBezTo>
                    <a:pt x="1" y="586"/>
                    <a:pt x="7025" y="5540"/>
                    <a:pt x="12645" y="5540"/>
                  </a:cubicBezTo>
                  <a:cubicBezTo>
                    <a:pt x="13532" y="5540"/>
                    <a:pt x="14384" y="5416"/>
                    <a:pt x="15163" y="5133"/>
                  </a:cubicBezTo>
                  <a:cubicBezTo>
                    <a:pt x="15163" y="5133"/>
                    <a:pt x="3994" y="0"/>
                    <a:pt x="1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53;p73">
              <a:extLst>
                <a:ext uri="{FF2B5EF4-FFF2-40B4-BE49-F238E27FC236}">
                  <a16:creationId xmlns:a16="http://schemas.microsoft.com/office/drawing/2014/main" id="{D08D6C6C-40B4-746A-E996-BB1C5201EF45}"/>
                </a:ext>
              </a:extLst>
            </p:cNvPr>
            <p:cNvSpPr/>
            <p:nvPr/>
          </p:nvSpPr>
          <p:spPr>
            <a:xfrm>
              <a:off x="998789" y="2621343"/>
              <a:ext cx="747444" cy="785730"/>
            </a:xfrm>
            <a:custGeom>
              <a:avLst/>
              <a:gdLst/>
              <a:ahLst/>
              <a:cxnLst/>
              <a:rect l="l" t="t" r="r" b="b"/>
              <a:pathLst>
                <a:path w="41856" h="44000" extrusionOk="0">
                  <a:moveTo>
                    <a:pt x="432" y="1"/>
                  </a:moveTo>
                  <a:cubicBezTo>
                    <a:pt x="366" y="1"/>
                    <a:pt x="303" y="18"/>
                    <a:pt x="251" y="52"/>
                  </a:cubicBezTo>
                  <a:cubicBezTo>
                    <a:pt x="76" y="152"/>
                    <a:pt x="1" y="378"/>
                    <a:pt x="126" y="553"/>
                  </a:cubicBezTo>
                  <a:cubicBezTo>
                    <a:pt x="8497" y="14263"/>
                    <a:pt x="36994" y="41832"/>
                    <a:pt x="41254" y="43962"/>
                  </a:cubicBezTo>
                  <a:cubicBezTo>
                    <a:pt x="41304" y="43987"/>
                    <a:pt x="41361" y="44000"/>
                    <a:pt x="41417" y="44000"/>
                  </a:cubicBezTo>
                  <a:cubicBezTo>
                    <a:pt x="41473" y="44000"/>
                    <a:pt x="41530" y="43987"/>
                    <a:pt x="41580" y="43962"/>
                  </a:cubicBezTo>
                  <a:cubicBezTo>
                    <a:pt x="41655" y="43912"/>
                    <a:pt x="41705" y="43862"/>
                    <a:pt x="41755" y="43787"/>
                  </a:cubicBezTo>
                  <a:cubicBezTo>
                    <a:pt x="41856" y="43611"/>
                    <a:pt x="41781" y="43386"/>
                    <a:pt x="41580" y="43285"/>
                  </a:cubicBezTo>
                  <a:cubicBezTo>
                    <a:pt x="37369" y="41205"/>
                    <a:pt x="9074" y="13786"/>
                    <a:pt x="753" y="177"/>
                  </a:cubicBezTo>
                  <a:cubicBezTo>
                    <a:pt x="687" y="62"/>
                    <a:pt x="556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54;p73">
              <a:extLst>
                <a:ext uri="{FF2B5EF4-FFF2-40B4-BE49-F238E27FC236}">
                  <a16:creationId xmlns:a16="http://schemas.microsoft.com/office/drawing/2014/main" id="{5D067D00-5DFE-5702-6769-D2823BA89796}"/>
                </a:ext>
              </a:extLst>
            </p:cNvPr>
            <p:cNvSpPr/>
            <p:nvPr/>
          </p:nvSpPr>
          <p:spPr>
            <a:xfrm>
              <a:off x="956273" y="1654723"/>
              <a:ext cx="1844412" cy="2134864"/>
            </a:xfrm>
            <a:custGeom>
              <a:avLst/>
              <a:gdLst/>
              <a:ahLst/>
              <a:cxnLst/>
              <a:rect l="l" t="t" r="r" b="b"/>
              <a:pathLst>
                <a:path w="103285" h="119550" extrusionOk="0">
                  <a:moveTo>
                    <a:pt x="72232" y="0"/>
                  </a:moveTo>
                  <a:cubicBezTo>
                    <a:pt x="68723" y="1730"/>
                    <a:pt x="65189" y="3409"/>
                    <a:pt x="61605" y="5063"/>
                  </a:cubicBezTo>
                  <a:cubicBezTo>
                    <a:pt x="61756" y="5614"/>
                    <a:pt x="61906" y="6141"/>
                    <a:pt x="62056" y="6692"/>
                  </a:cubicBezTo>
                  <a:cubicBezTo>
                    <a:pt x="61580" y="6316"/>
                    <a:pt x="61154" y="5915"/>
                    <a:pt x="60728" y="5464"/>
                  </a:cubicBezTo>
                  <a:cubicBezTo>
                    <a:pt x="60427" y="5589"/>
                    <a:pt x="60101" y="5740"/>
                    <a:pt x="59776" y="5890"/>
                  </a:cubicBezTo>
                  <a:cubicBezTo>
                    <a:pt x="59901" y="6542"/>
                    <a:pt x="60001" y="7193"/>
                    <a:pt x="60101" y="7870"/>
                  </a:cubicBezTo>
                  <a:cubicBezTo>
                    <a:pt x="59726" y="7344"/>
                    <a:pt x="59350" y="6792"/>
                    <a:pt x="59024" y="6241"/>
                  </a:cubicBezTo>
                  <a:cubicBezTo>
                    <a:pt x="45590" y="12281"/>
                    <a:pt x="31680" y="17669"/>
                    <a:pt x="17595" y="21930"/>
                  </a:cubicBezTo>
                  <a:cubicBezTo>
                    <a:pt x="17821" y="23158"/>
                    <a:pt x="17946" y="24386"/>
                    <a:pt x="18021" y="25639"/>
                  </a:cubicBezTo>
                  <a:cubicBezTo>
                    <a:pt x="17094" y="24712"/>
                    <a:pt x="16292" y="23659"/>
                    <a:pt x="15665" y="22507"/>
                  </a:cubicBezTo>
                  <a:cubicBezTo>
                    <a:pt x="15440" y="22582"/>
                    <a:pt x="15189" y="22657"/>
                    <a:pt x="14963" y="22732"/>
                  </a:cubicBezTo>
                  <a:cubicBezTo>
                    <a:pt x="15089" y="24111"/>
                    <a:pt x="15239" y="25489"/>
                    <a:pt x="15364" y="26893"/>
                  </a:cubicBezTo>
                  <a:cubicBezTo>
                    <a:pt x="14688" y="25664"/>
                    <a:pt x="14011" y="24436"/>
                    <a:pt x="13334" y="23208"/>
                  </a:cubicBezTo>
                  <a:cubicBezTo>
                    <a:pt x="8898" y="24461"/>
                    <a:pt x="4462" y="25639"/>
                    <a:pt x="1" y="26667"/>
                  </a:cubicBezTo>
                  <a:cubicBezTo>
                    <a:pt x="1104" y="29875"/>
                    <a:pt x="2206" y="33133"/>
                    <a:pt x="3309" y="36441"/>
                  </a:cubicBezTo>
                  <a:cubicBezTo>
                    <a:pt x="4387" y="36617"/>
                    <a:pt x="5465" y="36742"/>
                    <a:pt x="6542" y="36817"/>
                  </a:cubicBezTo>
                  <a:cubicBezTo>
                    <a:pt x="5615" y="37143"/>
                    <a:pt x="4713" y="37569"/>
                    <a:pt x="3861" y="38071"/>
                  </a:cubicBezTo>
                  <a:cubicBezTo>
                    <a:pt x="3936" y="38246"/>
                    <a:pt x="3986" y="38447"/>
                    <a:pt x="4061" y="38622"/>
                  </a:cubicBezTo>
                  <a:cubicBezTo>
                    <a:pt x="4594" y="38544"/>
                    <a:pt x="5136" y="38504"/>
                    <a:pt x="5682" y="38504"/>
                  </a:cubicBezTo>
                  <a:cubicBezTo>
                    <a:pt x="6010" y="38504"/>
                    <a:pt x="6339" y="38519"/>
                    <a:pt x="6668" y="38547"/>
                  </a:cubicBezTo>
                  <a:cubicBezTo>
                    <a:pt x="5941" y="39023"/>
                    <a:pt x="5239" y="39499"/>
                    <a:pt x="4512" y="39975"/>
                  </a:cubicBezTo>
                  <a:cubicBezTo>
                    <a:pt x="13234" y="65991"/>
                    <a:pt x="22131" y="94061"/>
                    <a:pt x="29775" y="119550"/>
                  </a:cubicBezTo>
                  <a:cubicBezTo>
                    <a:pt x="56116" y="114412"/>
                    <a:pt x="79174" y="106066"/>
                    <a:pt x="103285" y="94261"/>
                  </a:cubicBezTo>
                  <a:cubicBezTo>
                    <a:pt x="102483" y="91780"/>
                    <a:pt x="101681" y="89274"/>
                    <a:pt x="100854" y="86793"/>
                  </a:cubicBezTo>
                  <a:cubicBezTo>
                    <a:pt x="100026" y="86943"/>
                    <a:pt x="99224" y="87093"/>
                    <a:pt x="98397" y="87244"/>
                  </a:cubicBezTo>
                  <a:cubicBezTo>
                    <a:pt x="99074" y="86667"/>
                    <a:pt x="99751" y="86091"/>
                    <a:pt x="100453" y="85540"/>
                  </a:cubicBezTo>
                  <a:cubicBezTo>
                    <a:pt x="100277" y="85013"/>
                    <a:pt x="100102" y="84487"/>
                    <a:pt x="99926" y="83961"/>
                  </a:cubicBezTo>
                  <a:cubicBezTo>
                    <a:pt x="99250" y="84036"/>
                    <a:pt x="98548" y="84186"/>
                    <a:pt x="97896" y="84437"/>
                  </a:cubicBezTo>
                  <a:cubicBezTo>
                    <a:pt x="98372" y="83785"/>
                    <a:pt x="98924" y="83234"/>
                    <a:pt x="99525" y="82732"/>
                  </a:cubicBezTo>
                  <a:cubicBezTo>
                    <a:pt x="90528" y="55163"/>
                    <a:pt x="81154" y="27569"/>
                    <a:pt x="7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55;p73">
              <a:extLst>
                <a:ext uri="{FF2B5EF4-FFF2-40B4-BE49-F238E27FC236}">
                  <a16:creationId xmlns:a16="http://schemas.microsoft.com/office/drawing/2014/main" id="{AC3D3156-4E3F-0EF0-C759-D486929F7F8A}"/>
                </a:ext>
              </a:extLst>
            </p:cNvPr>
            <p:cNvSpPr/>
            <p:nvPr/>
          </p:nvSpPr>
          <p:spPr>
            <a:xfrm>
              <a:off x="1105300" y="1841783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09" y="0"/>
                  </a:moveTo>
                  <a:cubicBezTo>
                    <a:pt x="42833" y="8472"/>
                    <a:pt x="21780" y="17269"/>
                    <a:pt x="1" y="22833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60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56;p73">
              <a:extLst>
                <a:ext uri="{FF2B5EF4-FFF2-40B4-BE49-F238E27FC236}">
                  <a16:creationId xmlns:a16="http://schemas.microsoft.com/office/drawing/2014/main" id="{B5D06F64-937D-BA77-3AA5-AE3271554792}"/>
                </a:ext>
              </a:extLst>
            </p:cNvPr>
            <p:cNvSpPr/>
            <p:nvPr/>
          </p:nvSpPr>
          <p:spPr>
            <a:xfrm>
              <a:off x="1134388" y="19330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34" y="0"/>
                  </a:moveTo>
                  <a:cubicBezTo>
                    <a:pt x="42833" y="8497"/>
                    <a:pt x="21780" y="17294"/>
                    <a:pt x="1" y="22858"/>
                  </a:cubicBezTo>
                  <a:lnTo>
                    <a:pt x="101" y="23208"/>
                  </a:lnTo>
                  <a:cubicBezTo>
                    <a:pt x="21881" y="17619"/>
                    <a:pt x="42958" y="8822"/>
                    <a:pt x="63360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57;p73">
              <a:extLst>
                <a:ext uri="{FF2B5EF4-FFF2-40B4-BE49-F238E27FC236}">
                  <a16:creationId xmlns:a16="http://schemas.microsoft.com/office/drawing/2014/main" id="{4E4321FF-74FA-B1DC-9CEB-603F90ECF491}"/>
                </a:ext>
              </a:extLst>
            </p:cNvPr>
            <p:cNvSpPr/>
            <p:nvPr/>
          </p:nvSpPr>
          <p:spPr>
            <a:xfrm>
              <a:off x="1163940" y="2024825"/>
              <a:ext cx="1130987" cy="414455"/>
            </a:xfrm>
            <a:custGeom>
              <a:avLst/>
              <a:gdLst/>
              <a:ahLst/>
              <a:cxnLst/>
              <a:rect l="l" t="t" r="r" b="b"/>
              <a:pathLst>
                <a:path w="63334" h="23209" extrusionOk="0">
                  <a:moveTo>
                    <a:pt x="63208" y="0"/>
                  </a:moveTo>
                  <a:cubicBezTo>
                    <a:pt x="42832" y="8496"/>
                    <a:pt x="21755" y="17268"/>
                    <a:pt x="0" y="22857"/>
                  </a:cubicBezTo>
                  <a:lnTo>
                    <a:pt x="75" y="23208"/>
                  </a:lnTo>
                  <a:cubicBezTo>
                    <a:pt x="21855" y="17619"/>
                    <a:pt x="42958" y="8822"/>
                    <a:pt x="63334" y="326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58;p73">
              <a:extLst>
                <a:ext uri="{FF2B5EF4-FFF2-40B4-BE49-F238E27FC236}">
                  <a16:creationId xmlns:a16="http://schemas.microsoft.com/office/drawing/2014/main" id="{B68CFA03-FF03-DBA6-F76E-B170FD6C2B2A}"/>
                </a:ext>
              </a:extLst>
            </p:cNvPr>
            <p:cNvSpPr/>
            <p:nvPr/>
          </p:nvSpPr>
          <p:spPr>
            <a:xfrm>
              <a:off x="1193027" y="2116552"/>
              <a:ext cx="1130987" cy="414026"/>
            </a:xfrm>
            <a:custGeom>
              <a:avLst/>
              <a:gdLst/>
              <a:ahLst/>
              <a:cxnLst/>
              <a:rect l="l" t="t" r="r" b="b"/>
              <a:pathLst>
                <a:path w="63334" h="23185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75" y="23184"/>
                  </a:lnTo>
                  <a:cubicBezTo>
                    <a:pt x="21880" y="17620"/>
                    <a:pt x="42958" y="8823"/>
                    <a:pt x="63334" y="327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59;p73">
              <a:extLst>
                <a:ext uri="{FF2B5EF4-FFF2-40B4-BE49-F238E27FC236}">
                  <a16:creationId xmlns:a16="http://schemas.microsoft.com/office/drawing/2014/main" id="{3614A10D-7CE3-0CE7-F700-A797BCE53707}"/>
                </a:ext>
              </a:extLst>
            </p:cNvPr>
            <p:cNvSpPr/>
            <p:nvPr/>
          </p:nvSpPr>
          <p:spPr>
            <a:xfrm>
              <a:off x="1222115" y="2207850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2" y="8497"/>
                    <a:pt x="21755" y="17294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48"/>
                    <a:pt x="63359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60;p73">
              <a:extLst>
                <a:ext uri="{FF2B5EF4-FFF2-40B4-BE49-F238E27FC236}">
                  <a16:creationId xmlns:a16="http://schemas.microsoft.com/office/drawing/2014/main" id="{556D99D1-334D-059F-E17F-16D0E4E78200}"/>
                </a:ext>
              </a:extLst>
            </p:cNvPr>
            <p:cNvSpPr/>
            <p:nvPr/>
          </p:nvSpPr>
          <p:spPr>
            <a:xfrm>
              <a:off x="1251203" y="2299594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9" y="1"/>
                  </a:moveTo>
                  <a:cubicBezTo>
                    <a:pt x="42833" y="8497"/>
                    <a:pt x="21780" y="17269"/>
                    <a:pt x="0" y="22858"/>
                  </a:cubicBezTo>
                  <a:lnTo>
                    <a:pt x="100" y="23209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61;p73">
              <a:extLst>
                <a:ext uri="{FF2B5EF4-FFF2-40B4-BE49-F238E27FC236}">
                  <a16:creationId xmlns:a16="http://schemas.microsoft.com/office/drawing/2014/main" id="{2E42FEBD-F5FB-9135-8816-D4BDC7D7F886}"/>
                </a:ext>
              </a:extLst>
            </p:cNvPr>
            <p:cNvSpPr/>
            <p:nvPr/>
          </p:nvSpPr>
          <p:spPr>
            <a:xfrm>
              <a:off x="1280290" y="2391339"/>
              <a:ext cx="1131451" cy="414008"/>
            </a:xfrm>
            <a:custGeom>
              <a:avLst/>
              <a:gdLst/>
              <a:ahLst/>
              <a:cxnLst/>
              <a:rect l="l" t="t" r="r" b="b"/>
              <a:pathLst>
                <a:path w="63360" h="23184" extrusionOk="0">
                  <a:moveTo>
                    <a:pt x="63234" y="1"/>
                  </a:moveTo>
                  <a:cubicBezTo>
                    <a:pt x="42858" y="8497"/>
                    <a:pt x="21780" y="17269"/>
                    <a:pt x="0" y="22858"/>
                  </a:cubicBezTo>
                  <a:lnTo>
                    <a:pt x="101" y="23184"/>
                  </a:lnTo>
                  <a:cubicBezTo>
                    <a:pt x="21880" y="17620"/>
                    <a:pt x="42983" y="8823"/>
                    <a:pt x="63359" y="326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62;p73">
              <a:extLst>
                <a:ext uri="{FF2B5EF4-FFF2-40B4-BE49-F238E27FC236}">
                  <a16:creationId xmlns:a16="http://schemas.microsoft.com/office/drawing/2014/main" id="{21B402D1-800B-CB56-8C3A-FA24072907DC}"/>
                </a:ext>
              </a:extLst>
            </p:cNvPr>
            <p:cNvSpPr/>
            <p:nvPr/>
          </p:nvSpPr>
          <p:spPr>
            <a:xfrm>
              <a:off x="1309824" y="2483083"/>
              <a:ext cx="1131005" cy="414008"/>
            </a:xfrm>
            <a:custGeom>
              <a:avLst/>
              <a:gdLst/>
              <a:ahLst/>
              <a:cxnLst/>
              <a:rect l="l" t="t" r="r" b="b"/>
              <a:pathLst>
                <a:path w="63335" h="23184" extrusionOk="0">
                  <a:moveTo>
                    <a:pt x="63209" y="0"/>
                  </a:moveTo>
                  <a:cubicBezTo>
                    <a:pt x="42833" y="8472"/>
                    <a:pt x="21755" y="17269"/>
                    <a:pt x="0" y="22833"/>
                  </a:cubicBezTo>
                  <a:lnTo>
                    <a:pt x="76" y="23184"/>
                  </a:lnTo>
                  <a:cubicBezTo>
                    <a:pt x="21855" y="17595"/>
                    <a:pt x="42958" y="8823"/>
                    <a:pt x="63334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63;p73">
              <a:extLst>
                <a:ext uri="{FF2B5EF4-FFF2-40B4-BE49-F238E27FC236}">
                  <a16:creationId xmlns:a16="http://schemas.microsoft.com/office/drawing/2014/main" id="{5D6FF1E9-5158-866B-04DD-EF24FC5D67FC}"/>
                </a:ext>
              </a:extLst>
            </p:cNvPr>
            <p:cNvSpPr/>
            <p:nvPr/>
          </p:nvSpPr>
          <p:spPr>
            <a:xfrm>
              <a:off x="1338912" y="2574381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7"/>
                    <a:pt x="21755" y="17294"/>
                    <a:pt x="1" y="22857"/>
                  </a:cubicBezTo>
                  <a:lnTo>
                    <a:pt x="76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64;p73">
              <a:extLst>
                <a:ext uri="{FF2B5EF4-FFF2-40B4-BE49-F238E27FC236}">
                  <a16:creationId xmlns:a16="http://schemas.microsoft.com/office/drawing/2014/main" id="{9023B518-5F7B-6AFE-BA1E-5ACC273F1AAF}"/>
                </a:ext>
              </a:extLst>
            </p:cNvPr>
            <p:cNvSpPr/>
            <p:nvPr/>
          </p:nvSpPr>
          <p:spPr>
            <a:xfrm>
              <a:off x="1367999" y="2666126"/>
              <a:ext cx="1131451" cy="414455"/>
            </a:xfrm>
            <a:custGeom>
              <a:avLst/>
              <a:gdLst/>
              <a:ahLst/>
              <a:cxnLst/>
              <a:rect l="l" t="t" r="r" b="b"/>
              <a:pathLst>
                <a:path w="63360" h="23209" extrusionOk="0">
                  <a:moveTo>
                    <a:pt x="63209" y="0"/>
                  </a:moveTo>
                  <a:cubicBezTo>
                    <a:pt x="42833" y="8496"/>
                    <a:pt x="21780" y="17268"/>
                    <a:pt x="1" y="22857"/>
                  </a:cubicBezTo>
                  <a:lnTo>
                    <a:pt x="101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65;p73">
              <a:extLst>
                <a:ext uri="{FF2B5EF4-FFF2-40B4-BE49-F238E27FC236}">
                  <a16:creationId xmlns:a16="http://schemas.microsoft.com/office/drawing/2014/main" id="{163F8708-025D-0796-9AD4-90D8691F1F51}"/>
                </a:ext>
              </a:extLst>
            </p:cNvPr>
            <p:cNvSpPr/>
            <p:nvPr/>
          </p:nvSpPr>
          <p:spPr>
            <a:xfrm>
              <a:off x="1397087" y="2757852"/>
              <a:ext cx="1131451" cy="414026"/>
            </a:xfrm>
            <a:custGeom>
              <a:avLst/>
              <a:gdLst/>
              <a:ahLst/>
              <a:cxnLst/>
              <a:rect l="l" t="t" r="r" b="b"/>
              <a:pathLst>
                <a:path w="63360" h="23185" extrusionOk="0">
                  <a:moveTo>
                    <a:pt x="63234" y="1"/>
                  </a:moveTo>
                  <a:cubicBezTo>
                    <a:pt x="42833" y="8497"/>
                    <a:pt x="21780" y="17269"/>
                    <a:pt x="1" y="22858"/>
                  </a:cubicBezTo>
                  <a:lnTo>
                    <a:pt x="101" y="23184"/>
                  </a:lnTo>
                  <a:cubicBezTo>
                    <a:pt x="21881" y="17595"/>
                    <a:pt x="42958" y="8823"/>
                    <a:pt x="63359" y="327"/>
                  </a:cubicBezTo>
                  <a:lnTo>
                    <a:pt x="63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66;p73">
              <a:extLst>
                <a:ext uri="{FF2B5EF4-FFF2-40B4-BE49-F238E27FC236}">
                  <a16:creationId xmlns:a16="http://schemas.microsoft.com/office/drawing/2014/main" id="{EF1E01FC-7B87-BA1C-CAEE-380D1C1E0D6A}"/>
                </a:ext>
              </a:extLst>
            </p:cNvPr>
            <p:cNvSpPr/>
            <p:nvPr/>
          </p:nvSpPr>
          <p:spPr>
            <a:xfrm>
              <a:off x="1426621" y="2849150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94"/>
                    <a:pt x="1" y="22858"/>
                  </a:cubicBezTo>
                  <a:lnTo>
                    <a:pt x="76" y="23209"/>
                  </a:lnTo>
                  <a:cubicBezTo>
                    <a:pt x="21856" y="17620"/>
                    <a:pt x="42958" y="8848"/>
                    <a:pt x="63335" y="327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67;p73">
              <a:extLst>
                <a:ext uri="{FF2B5EF4-FFF2-40B4-BE49-F238E27FC236}">
                  <a16:creationId xmlns:a16="http://schemas.microsoft.com/office/drawing/2014/main" id="{ED06EDD8-7C64-CB31-D035-956822A37E7B}"/>
                </a:ext>
              </a:extLst>
            </p:cNvPr>
            <p:cNvSpPr/>
            <p:nvPr/>
          </p:nvSpPr>
          <p:spPr>
            <a:xfrm>
              <a:off x="1455709" y="2940895"/>
              <a:ext cx="1131005" cy="414455"/>
            </a:xfrm>
            <a:custGeom>
              <a:avLst/>
              <a:gdLst/>
              <a:ahLst/>
              <a:cxnLst/>
              <a:rect l="l" t="t" r="r" b="b"/>
              <a:pathLst>
                <a:path w="63335" h="23209" extrusionOk="0">
                  <a:moveTo>
                    <a:pt x="63209" y="1"/>
                  </a:moveTo>
                  <a:cubicBezTo>
                    <a:pt x="42833" y="8497"/>
                    <a:pt x="21755" y="17269"/>
                    <a:pt x="1" y="22858"/>
                  </a:cubicBezTo>
                  <a:lnTo>
                    <a:pt x="76" y="23209"/>
                  </a:lnTo>
                  <a:cubicBezTo>
                    <a:pt x="21881" y="17620"/>
                    <a:pt x="42959" y="8823"/>
                    <a:pt x="63335" y="326"/>
                  </a:cubicBezTo>
                  <a:lnTo>
                    <a:pt x="632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68;p73">
              <a:extLst>
                <a:ext uri="{FF2B5EF4-FFF2-40B4-BE49-F238E27FC236}">
                  <a16:creationId xmlns:a16="http://schemas.microsoft.com/office/drawing/2014/main" id="{0FFA6E0C-6F7F-9B0F-1A8F-72155AF148CA}"/>
                </a:ext>
              </a:extLst>
            </p:cNvPr>
            <p:cNvSpPr/>
            <p:nvPr/>
          </p:nvSpPr>
          <p:spPr>
            <a:xfrm>
              <a:off x="1484814" y="3032639"/>
              <a:ext cx="1131433" cy="414008"/>
            </a:xfrm>
            <a:custGeom>
              <a:avLst/>
              <a:gdLst/>
              <a:ahLst/>
              <a:cxnLst/>
              <a:rect l="l" t="t" r="r" b="b"/>
              <a:pathLst>
                <a:path w="63359" h="23184" extrusionOk="0">
                  <a:moveTo>
                    <a:pt x="63208" y="1"/>
                  </a:moveTo>
                  <a:cubicBezTo>
                    <a:pt x="42832" y="8497"/>
                    <a:pt x="21755" y="17269"/>
                    <a:pt x="0" y="22858"/>
                  </a:cubicBezTo>
                  <a:lnTo>
                    <a:pt x="100" y="23184"/>
                  </a:lnTo>
                  <a:cubicBezTo>
                    <a:pt x="21880" y="17620"/>
                    <a:pt x="42958" y="8823"/>
                    <a:pt x="63359" y="326"/>
                  </a:cubicBezTo>
                  <a:lnTo>
                    <a:pt x="63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69;p73">
              <a:extLst>
                <a:ext uri="{FF2B5EF4-FFF2-40B4-BE49-F238E27FC236}">
                  <a16:creationId xmlns:a16="http://schemas.microsoft.com/office/drawing/2014/main" id="{F5504ABC-B24C-45C2-D48F-A7748CF4DC03}"/>
                </a:ext>
              </a:extLst>
            </p:cNvPr>
            <p:cNvSpPr/>
            <p:nvPr/>
          </p:nvSpPr>
          <p:spPr>
            <a:xfrm>
              <a:off x="1513902" y="3123937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08" y="0"/>
                  </a:moveTo>
                  <a:cubicBezTo>
                    <a:pt x="42832" y="8497"/>
                    <a:pt x="21780" y="17294"/>
                    <a:pt x="0" y="22858"/>
                  </a:cubicBezTo>
                  <a:lnTo>
                    <a:pt x="100" y="23208"/>
                  </a:lnTo>
                  <a:cubicBezTo>
                    <a:pt x="21880" y="17619"/>
                    <a:pt x="42958" y="8848"/>
                    <a:pt x="63359" y="351"/>
                  </a:cubicBezTo>
                  <a:lnTo>
                    <a:pt x="632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70;p73">
              <a:extLst>
                <a:ext uri="{FF2B5EF4-FFF2-40B4-BE49-F238E27FC236}">
                  <a16:creationId xmlns:a16="http://schemas.microsoft.com/office/drawing/2014/main" id="{019970FA-11A8-4C9A-83B5-F3ADEC35DF0A}"/>
                </a:ext>
              </a:extLst>
            </p:cNvPr>
            <p:cNvSpPr/>
            <p:nvPr/>
          </p:nvSpPr>
          <p:spPr>
            <a:xfrm>
              <a:off x="1542989" y="3215682"/>
              <a:ext cx="1131433" cy="414455"/>
            </a:xfrm>
            <a:custGeom>
              <a:avLst/>
              <a:gdLst/>
              <a:ahLst/>
              <a:cxnLst/>
              <a:rect l="l" t="t" r="r" b="b"/>
              <a:pathLst>
                <a:path w="63359" h="23209" extrusionOk="0">
                  <a:moveTo>
                    <a:pt x="63234" y="0"/>
                  </a:moveTo>
                  <a:cubicBezTo>
                    <a:pt x="42858" y="8497"/>
                    <a:pt x="21780" y="17294"/>
                    <a:pt x="0" y="22857"/>
                  </a:cubicBezTo>
                  <a:lnTo>
                    <a:pt x="100" y="23208"/>
                  </a:lnTo>
                  <a:cubicBezTo>
                    <a:pt x="21880" y="17619"/>
                    <a:pt x="42958" y="8822"/>
                    <a:pt x="63359" y="326"/>
                  </a:cubicBezTo>
                  <a:lnTo>
                    <a:pt x="6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71;p73">
              <a:extLst>
                <a:ext uri="{FF2B5EF4-FFF2-40B4-BE49-F238E27FC236}">
                  <a16:creationId xmlns:a16="http://schemas.microsoft.com/office/drawing/2014/main" id="{75098DF3-A1B3-8C94-D487-06745552CF44}"/>
                </a:ext>
              </a:extLst>
            </p:cNvPr>
            <p:cNvSpPr/>
            <p:nvPr/>
          </p:nvSpPr>
          <p:spPr>
            <a:xfrm>
              <a:off x="1596236" y="2847847"/>
              <a:ext cx="336132" cy="422026"/>
            </a:xfrm>
            <a:custGeom>
              <a:avLst/>
              <a:gdLst/>
              <a:ahLst/>
              <a:cxnLst/>
              <a:rect l="l" t="t" r="r" b="b"/>
              <a:pathLst>
                <a:path w="18823" h="23633" extrusionOk="0">
                  <a:moveTo>
                    <a:pt x="1" y="1"/>
                  </a:moveTo>
                  <a:cubicBezTo>
                    <a:pt x="1" y="1053"/>
                    <a:pt x="76" y="2180"/>
                    <a:pt x="251" y="3307"/>
                  </a:cubicBezTo>
                  <a:cubicBezTo>
                    <a:pt x="276" y="3432"/>
                    <a:pt x="301" y="3532"/>
                    <a:pt x="301" y="3658"/>
                  </a:cubicBezTo>
                  <a:cubicBezTo>
                    <a:pt x="577" y="5262"/>
                    <a:pt x="1028" y="6891"/>
                    <a:pt x="1630" y="8520"/>
                  </a:cubicBezTo>
                  <a:cubicBezTo>
                    <a:pt x="1654" y="8569"/>
                    <a:pt x="1678" y="8623"/>
                    <a:pt x="1703" y="8678"/>
                  </a:cubicBezTo>
                  <a:lnTo>
                    <a:pt x="1703" y="8678"/>
                  </a:lnTo>
                  <a:cubicBezTo>
                    <a:pt x="555" y="5701"/>
                    <a:pt x="1" y="2719"/>
                    <a:pt x="1" y="1"/>
                  </a:cubicBezTo>
                  <a:close/>
                  <a:moveTo>
                    <a:pt x="1703" y="8678"/>
                  </a:moveTo>
                  <a:cubicBezTo>
                    <a:pt x="2100" y="9707"/>
                    <a:pt x="2568" y="10736"/>
                    <a:pt x="3108" y="11753"/>
                  </a:cubicBezTo>
                  <a:cubicBezTo>
                    <a:pt x="2607" y="10801"/>
                    <a:pt x="2156" y="9823"/>
                    <a:pt x="1780" y="8846"/>
                  </a:cubicBezTo>
                  <a:cubicBezTo>
                    <a:pt x="1754" y="8794"/>
                    <a:pt x="1729" y="8736"/>
                    <a:pt x="1703" y="8678"/>
                  </a:cubicBezTo>
                  <a:close/>
                  <a:moveTo>
                    <a:pt x="3108" y="11753"/>
                  </a:moveTo>
                  <a:lnTo>
                    <a:pt x="3108" y="11753"/>
                  </a:lnTo>
                  <a:cubicBezTo>
                    <a:pt x="3359" y="12229"/>
                    <a:pt x="3610" y="12680"/>
                    <a:pt x="3885" y="13132"/>
                  </a:cubicBezTo>
                  <a:cubicBezTo>
                    <a:pt x="4337" y="13883"/>
                    <a:pt x="4788" y="14560"/>
                    <a:pt x="5264" y="15237"/>
                  </a:cubicBezTo>
                  <a:cubicBezTo>
                    <a:pt x="5690" y="15813"/>
                    <a:pt x="6141" y="16365"/>
                    <a:pt x="6592" y="16891"/>
                  </a:cubicBezTo>
                  <a:cubicBezTo>
                    <a:pt x="6702" y="17019"/>
                    <a:pt x="6815" y="17147"/>
                    <a:pt x="6931" y="17274"/>
                  </a:cubicBezTo>
                  <a:lnTo>
                    <a:pt x="6931" y="17274"/>
                  </a:lnTo>
                  <a:cubicBezTo>
                    <a:pt x="5506" y="15682"/>
                    <a:pt x="4206" y="13827"/>
                    <a:pt x="3108" y="11753"/>
                  </a:cubicBezTo>
                  <a:close/>
                  <a:moveTo>
                    <a:pt x="6931" y="17274"/>
                  </a:moveTo>
                  <a:cubicBezTo>
                    <a:pt x="7176" y="17549"/>
                    <a:pt x="7426" y="17816"/>
                    <a:pt x="7679" y="18075"/>
                  </a:cubicBezTo>
                  <a:lnTo>
                    <a:pt x="7679" y="18075"/>
                  </a:lnTo>
                  <a:cubicBezTo>
                    <a:pt x="7629" y="18023"/>
                    <a:pt x="7584" y="17971"/>
                    <a:pt x="7545" y="17918"/>
                  </a:cubicBezTo>
                  <a:cubicBezTo>
                    <a:pt x="7338" y="17712"/>
                    <a:pt x="7131" y="17495"/>
                    <a:pt x="6931" y="17274"/>
                  </a:cubicBezTo>
                  <a:close/>
                  <a:moveTo>
                    <a:pt x="7679" y="18075"/>
                  </a:moveTo>
                  <a:cubicBezTo>
                    <a:pt x="7724" y="18123"/>
                    <a:pt x="7772" y="18171"/>
                    <a:pt x="7820" y="18219"/>
                  </a:cubicBezTo>
                  <a:cubicBezTo>
                    <a:pt x="9324" y="19748"/>
                    <a:pt x="10978" y="21001"/>
                    <a:pt x="12632" y="21903"/>
                  </a:cubicBezTo>
                  <a:cubicBezTo>
                    <a:pt x="12783" y="21979"/>
                    <a:pt x="12933" y="22054"/>
                    <a:pt x="13058" y="22129"/>
                  </a:cubicBezTo>
                  <a:cubicBezTo>
                    <a:pt x="14594" y="22907"/>
                    <a:pt x="16162" y="23399"/>
                    <a:pt x="17673" y="23568"/>
                  </a:cubicBezTo>
                  <a:lnTo>
                    <a:pt x="17673" y="23568"/>
                  </a:lnTo>
                  <a:cubicBezTo>
                    <a:pt x="14331" y="23194"/>
                    <a:pt x="10759" y="21230"/>
                    <a:pt x="7679" y="18075"/>
                  </a:cubicBezTo>
                  <a:close/>
                  <a:moveTo>
                    <a:pt x="17673" y="23568"/>
                  </a:moveTo>
                  <a:lnTo>
                    <a:pt x="17673" y="23568"/>
                  </a:lnTo>
                  <a:cubicBezTo>
                    <a:pt x="18060" y="23611"/>
                    <a:pt x="18443" y="23633"/>
                    <a:pt x="18823" y="23633"/>
                  </a:cubicBezTo>
                  <a:cubicBezTo>
                    <a:pt x="18444" y="23633"/>
                    <a:pt x="18060" y="23611"/>
                    <a:pt x="17673" y="23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72;p73">
              <a:extLst>
                <a:ext uri="{FF2B5EF4-FFF2-40B4-BE49-F238E27FC236}">
                  <a16:creationId xmlns:a16="http://schemas.microsoft.com/office/drawing/2014/main" id="{DCF3E83D-692A-B82E-545A-38D366C85E9D}"/>
                </a:ext>
              </a:extLst>
            </p:cNvPr>
            <p:cNvSpPr/>
            <p:nvPr/>
          </p:nvSpPr>
          <p:spPr>
            <a:xfrm>
              <a:off x="1095015" y="3313676"/>
              <a:ext cx="4036" cy="6286"/>
            </a:xfrm>
            <a:custGeom>
              <a:avLst/>
              <a:gdLst/>
              <a:ahLst/>
              <a:cxnLst/>
              <a:rect l="l" t="t" r="r" b="b"/>
              <a:pathLst>
                <a:path w="226" h="352" extrusionOk="0">
                  <a:moveTo>
                    <a:pt x="0" y="1"/>
                  </a:moveTo>
                  <a:cubicBezTo>
                    <a:pt x="50" y="101"/>
                    <a:pt x="101" y="227"/>
                    <a:pt x="151" y="352"/>
                  </a:cubicBezTo>
                  <a:cubicBezTo>
                    <a:pt x="176" y="327"/>
                    <a:pt x="201" y="327"/>
                    <a:pt x="226" y="327"/>
                  </a:cubicBezTo>
                  <a:cubicBezTo>
                    <a:pt x="176" y="227"/>
                    <a:pt x="126" y="126"/>
                    <a:pt x="76" y="51"/>
                  </a:cubicBezTo>
                  <a:cubicBezTo>
                    <a:pt x="50" y="26"/>
                    <a:pt x="25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73;p73">
              <a:extLst>
                <a:ext uri="{FF2B5EF4-FFF2-40B4-BE49-F238E27FC236}">
                  <a16:creationId xmlns:a16="http://schemas.microsoft.com/office/drawing/2014/main" id="{F8B3F2E5-52D7-5FE1-8D92-1DAC15C691F8}"/>
                </a:ext>
              </a:extLst>
            </p:cNvPr>
            <p:cNvSpPr/>
            <p:nvPr/>
          </p:nvSpPr>
          <p:spPr>
            <a:xfrm>
              <a:off x="1076213" y="3253269"/>
              <a:ext cx="1804" cy="6286"/>
            </a:xfrm>
            <a:custGeom>
              <a:avLst/>
              <a:gdLst/>
              <a:ahLst/>
              <a:cxnLst/>
              <a:rect l="l" t="t" r="r" b="b"/>
              <a:pathLst>
                <a:path w="101" h="352" extrusionOk="0">
                  <a:moveTo>
                    <a:pt x="1" y="0"/>
                  </a:moveTo>
                  <a:cubicBezTo>
                    <a:pt x="26" y="101"/>
                    <a:pt x="51" y="226"/>
                    <a:pt x="76" y="351"/>
                  </a:cubicBezTo>
                  <a:cubicBezTo>
                    <a:pt x="101" y="251"/>
                    <a:pt x="76" y="151"/>
                    <a:pt x="76" y="51"/>
                  </a:cubicBezTo>
                  <a:cubicBezTo>
                    <a:pt x="76" y="26"/>
                    <a:pt x="76" y="0"/>
                    <a:pt x="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74;p73">
              <a:extLst>
                <a:ext uri="{FF2B5EF4-FFF2-40B4-BE49-F238E27FC236}">
                  <a16:creationId xmlns:a16="http://schemas.microsoft.com/office/drawing/2014/main" id="{61F4A687-1F5A-F662-F8A8-61498CF907E6}"/>
                </a:ext>
              </a:extLst>
            </p:cNvPr>
            <p:cNvSpPr/>
            <p:nvPr/>
          </p:nvSpPr>
          <p:spPr>
            <a:xfrm>
              <a:off x="1162136" y="3298463"/>
              <a:ext cx="181289" cy="45233"/>
            </a:xfrm>
            <a:custGeom>
              <a:avLst/>
              <a:gdLst/>
              <a:ahLst/>
              <a:cxnLst/>
              <a:rect l="l" t="t" r="r" b="b"/>
              <a:pathLst>
                <a:path w="10152" h="2533" extrusionOk="0">
                  <a:moveTo>
                    <a:pt x="9825" y="1"/>
                  </a:moveTo>
                  <a:cubicBezTo>
                    <a:pt x="8948" y="1"/>
                    <a:pt x="7971" y="1"/>
                    <a:pt x="6943" y="26"/>
                  </a:cubicBezTo>
                  <a:cubicBezTo>
                    <a:pt x="4562" y="878"/>
                    <a:pt x="2231" y="1730"/>
                    <a:pt x="1" y="2532"/>
                  </a:cubicBezTo>
                  <a:lnTo>
                    <a:pt x="402" y="2532"/>
                  </a:lnTo>
                  <a:cubicBezTo>
                    <a:pt x="577" y="2532"/>
                    <a:pt x="753" y="2532"/>
                    <a:pt x="953" y="2507"/>
                  </a:cubicBezTo>
                  <a:cubicBezTo>
                    <a:pt x="1154" y="2507"/>
                    <a:pt x="1354" y="2507"/>
                    <a:pt x="1555" y="2482"/>
                  </a:cubicBezTo>
                  <a:cubicBezTo>
                    <a:pt x="3860" y="2357"/>
                    <a:pt x="6868" y="1906"/>
                    <a:pt x="10151" y="1053"/>
                  </a:cubicBezTo>
                  <a:cubicBezTo>
                    <a:pt x="10051" y="703"/>
                    <a:pt x="9926" y="352"/>
                    <a:pt x="9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75;p73">
              <a:extLst>
                <a:ext uri="{FF2B5EF4-FFF2-40B4-BE49-F238E27FC236}">
                  <a16:creationId xmlns:a16="http://schemas.microsoft.com/office/drawing/2014/main" id="{4B050BA9-CCAA-299E-3E7D-7D3554110ADA}"/>
                </a:ext>
              </a:extLst>
            </p:cNvPr>
            <p:cNvSpPr/>
            <p:nvPr/>
          </p:nvSpPr>
          <p:spPr>
            <a:xfrm>
              <a:off x="1235543" y="3376333"/>
              <a:ext cx="136074" cy="38965"/>
            </a:xfrm>
            <a:custGeom>
              <a:avLst/>
              <a:gdLst/>
              <a:ahLst/>
              <a:cxnLst/>
              <a:rect l="l" t="t" r="r" b="b"/>
              <a:pathLst>
                <a:path w="7620" h="2182" extrusionOk="0">
                  <a:moveTo>
                    <a:pt x="7469" y="1254"/>
                  </a:moveTo>
                  <a:cubicBezTo>
                    <a:pt x="7243" y="1454"/>
                    <a:pt x="7043" y="1655"/>
                    <a:pt x="6842" y="1830"/>
                  </a:cubicBezTo>
                  <a:cubicBezTo>
                    <a:pt x="7093" y="1805"/>
                    <a:pt x="7369" y="1780"/>
                    <a:pt x="7619" y="1755"/>
                  </a:cubicBezTo>
                  <a:cubicBezTo>
                    <a:pt x="7569" y="1580"/>
                    <a:pt x="7519" y="1429"/>
                    <a:pt x="7469" y="1254"/>
                  </a:cubicBezTo>
                  <a:close/>
                  <a:moveTo>
                    <a:pt x="5288" y="1"/>
                  </a:moveTo>
                  <a:lnTo>
                    <a:pt x="5288" y="1"/>
                  </a:lnTo>
                  <a:cubicBezTo>
                    <a:pt x="2707" y="377"/>
                    <a:pt x="727" y="803"/>
                    <a:pt x="451" y="1229"/>
                  </a:cubicBezTo>
                  <a:cubicBezTo>
                    <a:pt x="0" y="1931"/>
                    <a:pt x="802" y="2181"/>
                    <a:pt x="2331" y="2181"/>
                  </a:cubicBezTo>
                  <a:cubicBezTo>
                    <a:pt x="2682" y="2181"/>
                    <a:pt x="3058" y="2156"/>
                    <a:pt x="3484" y="2156"/>
                  </a:cubicBezTo>
                  <a:cubicBezTo>
                    <a:pt x="3484" y="2106"/>
                    <a:pt x="3509" y="2056"/>
                    <a:pt x="3509" y="2031"/>
                  </a:cubicBezTo>
                  <a:lnTo>
                    <a:pt x="3534" y="2006"/>
                  </a:lnTo>
                  <a:cubicBezTo>
                    <a:pt x="3659" y="1680"/>
                    <a:pt x="4286" y="978"/>
                    <a:pt x="5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76;p73">
              <a:extLst>
                <a:ext uri="{FF2B5EF4-FFF2-40B4-BE49-F238E27FC236}">
                  <a16:creationId xmlns:a16="http://schemas.microsoft.com/office/drawing/2014/main" id="{FF041E6F-FF55-FBB6-DE4D-58122EF7B228}"/>
                </a:ext>
              </a:extLst>
            </p:cNvPr>
            <p:cNvSpPr/>
            <p:nvPr/>
          </p:nvSpPr>
          <p:spPr>
            <a:xfrm>
              <a:off x="1338912" y="2981178"/>
              <a:ext cx="13000" cy="7625"/>
            </a:xfrm>
            <a:custGeom>
              <a:avLst/>
              <a:gdLst/>
              <a:ahLst/>
              <a:cxnLst/>
              <a:rect l="l" t="t" r="r" b="b"/>
              <a:pathLst>
                <a:path w="728" h="427" extrusionOk="0">
                  <a:moveTo>
                    <a:pt x="276" y="0"/>
                  </a:moveTo>
                  <a:cubicBezTo>
                    <a:pt x="176" y="25"/>
                    <a:pt x="101" y="50"/>
                    <a:pt x="1" y="75"/>
                  </a:cubicBezTo>
                  <a:lnTo>
                    <a:pt x="76" y="426"/>
                  </a:lnTo>
                  <a:cubicBezTo>
                    <a:pt x="301" y="376"/>
                    <a:pt x="502" y="326"/>
                    <a:pt x="727" y="251"/>
                  </a:cubicBezTo>
                  <a:cubicBezTo>
                    <a:pt x="577" y="176"/>
                    <a:pt x="427" y="75"/>
                    <a:pt x="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77;p73">
              <a:extLst>
                <a:ext uri="{FF2B5EF4-FFF2-40B4-BE49-F238E27FC236}">
                  <a16:creationId xmlns:a16="http://schemas.microsoft.com/office/drawing/2014/main" id="{B8823F3D-2FF0-7ABB-99FE-001025A8B5E1}"/>
                </a:ext>
              </a:extLst>
            </p:cNvPr>
            <p:cNvSpPr/>
            <p:nvPr/>
          </p:nvSpPr>
          <p:spPr>
            <a:xfrm>
              <a:off x="1397087" y="3138704"/>
              <a:ext cx="104306" cy="33144"/>
            </a:xfrm>
            <a:custGeom>
              <a:avLst/>
              <a:gdLst/>
              <a:ahLst/>
              <a:cxnLst/>
              <a:rect l="l" t="t" r="r" b="b"/>
              <a:pathLst>
                <a:path w="5841" h="1856" extrusionOk="0">
                  <a:moveTo>
                    <a:pt x="5665" y="0"/>
                  </a:moveTo>
                  <a:cubicBezTo>
                    <a:pt x="3785" y="527"/>
                    <a:pt x="1905" y="1028"/>
                    <a:pt x="1" y="1529"/>
                  </a:cubicBezTo>
                  <a:lnTo>
                    <a:pt x="101" y="1855"/>
                  </a:lnTo>
                  <a:cubicBezTo>
                    <a:pt x="2031" y="1379"/>
                    <a:pt x="3936" y="853"/>
                    <a:pt x="5840" y="301"/>
                  </a:cubicBezTo>
                  <a:cubicBezTo>
                    <a:pt x="5790" y="201"/>
                    <a:pt x="5715" y="101"/>
                    <a:pt x="5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78;p73">
              <a:extLst>
                <a:ext uri="{FF2B5EF4-FFF2-40B4-BE49-F238E27FC236}">
                  <a16:creationId xmlns:a16="http://schemas.microsoft.com/office/drawing/2014/main" id="{733BCDCA-5E85-CCFA-7BF7-1A6CE7C1E21C}"/>
                </a:ext>
              </a:extLst>
            </p:cNvPr>
            <p:cNvSpPr/>
            <p:nvPr/>
          </p:nvSpPr>
          <p:spPr>
            <a:xfrm>
              <a:off x="1426621" y="3244323"/>
              <a:ext cx="49251" cy="19250"/>
            </a:xfrm>
            <a:custGeom>
              <a:avLst/>
              <a:gdLst/>
              <a:ahLst/>
              <a:cxnLst/>
              <a:rect l="l" t="t" r="r" b="b"/>
              <a:pathLst>
                <a:path w="2758" h="1078" extrusionOk="0">
                  <a:moveTo>
                    <a:pt x="2758" y="0"/>
                  </a:moveTo>
                  <a:cubicBezTo>
                    <a:pt x="1830" y="251"/>
                    <a:pt x="903" y="501"/>
                    <a:pt x="1" y="727"/>
                  </a:cubicBezTo>
                  <a:lnTo>
                    <a:pt x="76" y="1078"/>
                  </a:lnTo>
                  <a:cubicBezTo>
                    <a:pt x="778" y="902"/>
                    <a:pt x="1455" y="727"/>
                    <a:pt x="2131" y="552"/>
                  </a:cubicBezTo>
                  <a:cubicBezTo>
                    <a:pt x="2332" y="376"/>
                    <a:pt x="2557" y="176"/>
                    <a:pt x="27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79;p73">
              <a:extLst>
                <a:ext uri="{FF2B5EF4-FFF2-40B4-BE49-F238E27FC236}">
                  <a16:creationId xmlns:a16="http://schemas.microsoft.com/office/drawing/2014/main" id="{9471D983-9DBD-60D3-E943-9270ACB5C78B}"/>
                </a:ext>
              </a:extLst>
            </p:cNvPr>
            <p:cNvSpPr/>
            <p:nvPr/>
          </p:nvSpPr>
          <p:spPr>
            <a:xfrm>
              <a:off x="1455709" y="3319943"/>
              <a:ext cx="107449" cy="35376"/>
            </a:xfrm>
            <a:custGeom>
              <a:avLst/>
              <a:gdLst/>
              <a:ahLst/>
              <a:cxnLst/>
              <a:rect l="l" t="t" r="r" b="b"/>
              <a:pathLst>
                <a:path w="6017" h="1981" extrusionOk="0">
                  <a:moveTo>
                    <a:pt x="5991" y="1"/>
                  </a:moveTo>
                  <a:cubicBezTo>
                    <a:pt x="3986" y="577"/>
                    <a:pt x="2006" y="1104"/>
                    <a:pt x="1" y="1630"/>
                  </a:cubicBezTo>
                  <a:lnTo>
                    <a:pt x="76" y="1981"/>
                  </a:lnTo>
                  <a:cubicBezTo>
                    <a:pt x="2081" y="1454"/>
                    <a:pt x="4061" y="928"/>
                    <a:pt x="6016" y="377"/>
                  </a:cubicBezTo>
                  <a:cubicBezTo>
                    <a:pt x="6016" y="251"/>
                    <a:pt x="5991" y="126"/>
                    <a:pt x="5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0;p73">
              <a:extLst>
                <a:ext uri="{FF2B5EF4-FFF2-40B4-BE49-F238E27FC236}">
                  <a16:creationId xmlns:a16="http://schemas.microsoft.com/office/drawing/2014/main" id="{AC14D095-AAEA-CBD4-AA15-9D230CBA82EF}"/>
                </a:ext>
              </a:extLst>
            </p:cNvPr>
            <p:cNvSpPr/>
            <p:nvPr/>
          </p:nvSpPr>
          <p:spPr>
            <a:xfrm>
              <a:off x="1484814" y="3420187"/>
              <a:ext cx="76984" cy="26429"/>
            </a:xfrm>
            <a:custGeom>
              <a:avLst/>
              <a:gdLst/>
              <a:ahLst/>
              <a:cxnLst/>
              <a:rect l="l" t="t" r="r" b="b"/>
              <a:pathLst>
                <a:path w="4311" h="1480" extrusionOk="0">
                  <a:moveTo>
                    <a:pt x="4311" y="1"/>
                  </a:moveTo>
                  <a:lnTo>
                    <a:pt x="4311" y="1"/>
                  </a:lnTo>
                  <a:cubicBezTo>
                    <a:pt x="2882" y="402"/>
                    <a:pt x="1454" y="778"/>
                    <a:pt x="0" y="1154"/>
                  </a:cubicBezTo>
                  <a:lnTo>
                    <a:pt x="100" y="1480"/>
                  </a:lnTo>
                  <a:cubicBezTo>
                    <a:pt x="1479" y="1129"/>
                    <a:pt x="2857" y="753"/>
                    <a:pt x="4261" y="377"/>
                  </a:cubicBezTo>
                  <a:cubicBezTo>
                    <a:pt x="4286" y="252"/>
                    <a:pt x="4311" y="126"/>
                    <a:pt x="4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1;p73">
              <a:extLst>
                <a:ext uri="{FF2B5EF4-FFF2-40B4-BE49-F238E27FC236}">
                  <a16:creationId xmlns:a16="http://schemas.microsoft.com/office/drawing/2014/main" id="{AEF6BA65-A097-AA00-2923-5F527CC5900D}"/>
                </a:ext>
              </a:extLst>
            </p:cNvPr>
            <p:cNvSpPr/>
            <p:nvPr/>
          </p:nvSpPr>
          <p:spPr>
            <a:xfrm>
              <a:off x="1853114" y="1921439"/>
              <a:ext cx="1905270" cy="2082952"/>
            </a:xfrm>
            <a:custGeom>
              <a:avLst/>
              <a:gdLst/>
              <a:ahLst/>
              <a:cxnLst/>
              <a:rect l="l" t="t" r="r" b="b"/>
              <a:pathLst>
                <a:path w="106693" h="116643" extrusionOk="0">
                  <a:moveTo>
                    <a:pt x="33209" y="1"/>
                  </a:moveTo>
                  <a:cubicBezTo>
                    <a:pt x="32131" y="3234"/>
                    <a:pt x="31003" y="6492"/>
                    <a:pt x="29850" y="9800"/>
                  </a:cubicBezTo>
                  <a:cubicBezTo>
                    <a:pt x="30602" y="10577"/>
                    <a:pt x="31379" y="11329"/>
                    <a:pt x="32181" y="12056"/>
                  </a:cubicBezTo>
                  <a:cubicBezTo>
                    <a:pt x="31254" y="11755"/>
                    <a:pt x="30277" y="11530"/>
                    <a:pt x="29299" y="11404"/>
                  </a:cubicBezTo>
                  <a:cubicBezTo>
                    <a:pt x="29249" y="11605"/>
                    <a:pt x="29174" y="11780"/>
                    <a:pt x="29099" y="11956"/>
                  </a:cubicBezTo>
                  <a:cubicBezTo>
                    <a:pt x="29876" y="12382"/>
                    <a:pt x="30577" y="12908"/>
                    <a:pt x="31229" y="13509"/>
                  </a:cubicBezTo>
                  <a:cubicBezTo>
                    <a:pt x="30377" y="13434"/>
                    <a:pt x="29500" y="13384"/>
                    <a:pt x="28647" y="13309"/>
                  </a:cubicBezTo>
                  <a:cubicBezTo>
                    <a:pt x="19650" y="39224"/>
                    <a:pt x="9525" y="66893"/>
                    <a:pt x="1" y="91705"/>
                  </a:cubicBezTo>
                  <a:cubicBezTo>
                    <a:pt x="23986" y="103761"/>
                    <a:pt x="47344" y="111254"/>
                    <a:pt x="73635" y="116643"/>
                  </a:cubicBezTo>
                  <a:cubicBezTo>
                    <a:pt x="74512" y="114187"/>
                    <a:pt x="75415" y="111731"/>
                    <a:pt x="76292" y="109249"/>
                  </a:cubicBezTo>
                  <a:cubicBezTo>
                    <a:pt x="75540" y="108873"/>
                    <a:pt x="74788" y="108472"/>
                    <a:pt x="74061" y="108096"/>
                  </a:cubicBezTo>
                  <a:cubicBezTo>
                    <a:pt x="74938" y="108071"/>
                    <a:pt x="75841" y="108046"/>
                    <a:pt x="76718" y="107996"/>
                  </a:cubicBezTo>
                  <a:cubicBezTo>
                    <a:pt x="76918" y="107495"/>
                    <a:pt x="77094" y="106969"/>
                    <a:pt x="77294" y="106442"/>
                  </a:cubicBezTo>
                  <a:cubicBezTo>
                    <a:pt x="76693" y="106091"/>
                    <a:pt x="76041" y="105791"/>
                    <a:pt x="75390" y="105565"/>
                  </a:cubicBezTo>
                  <a:cubicBezTo>
                    <a:pt x="76141" y="105365"/>
                    <a:pt x="76918" y="105239"/>
                    <a:pt x="77720" y="105239"/>
                  </a:cubicBezTo>
                  <a:cubicBezTo>
                    <a:pt x="87420" y="77896"/>
                    <a:pt x="96893" y="50352"/>
                    <a:pt x="106693" y="23083"/>
                  </a:cubicBezTo>
                  <a:cubicBezTo>
                    <a:pt x="102858" y="22307"/>
                    <a:pt x="98999" y="21454"/>
                    <a:pt x="95164" y="20577"/>
                  </a:cubicBezTo>
                  <a:cubicBezTo>
                    <a:pt x="94964" y="21103"/>
                    <a:pt x="94738" y="21630"/>
                    <a:pt x="94538" y="22156"/>
                  </a:cubicBezTo>
                  <a:cubicBezTo>
                    <a:pt x="94387" y="21555"/>
                    <a:pt x="94287" y="20953"/>
                    <a:pt x="94237" y="20352"/>
                  </a:cubicBezTo>
                  <a:cubicBezTo>
                    <a:pt x="93911" y="20276"/>
                    <a:pt x="93560" y="20201"/>
                    <a:pt x="93234" y="20126"/>
                  </a:cubicBezTo>
                  <a:cubicBezTo>
                    <a:pt x="92908" y="20702"/>
                    <a:pt x="92583" y="21304"/>
                    <a:pt x="92282" y="21880"/>
                  </a:cubicBezTo>
                  <a:cubicBezTo>
                    <a:pt x="92307" y="21229"/>
                    <a:pt x="92332" y="20577"/>
                    <a:pt x="92407" y="19926"/>
                  </a:cubicBezTo>
                  <a:cubicBezTo>
                    <a:pt x="78071" y="16492"/>
                    <a:pt x="63786" y="12256"/>
                    <a:pt x="50026" y="7043"/>
                  </a:cubicBezTo>
                  <a:cubicBezTo>
                    <a:pt x="49450" y="8121"/>
                    <a:pt x="48823" y="9199"/>
                    <a:pt x="48121" y="10226"/>
                  </a:cubicBezTo>
                  <a:cubicBezTo>
                    <a:pt x="47946" y="8923"/>
                    <a:pt x="47946" y="7595"/>
                    <a:pt x="48146" y="6316"/>
                  </a:cubicBezTo>
                  <a:cubicBezTo>
                    <a:pt x="47921" y="6216"/>
                    <a:pt x="47695" y="6141"/>
                    <a:pt x="47470" y="6041"/>
                  </a:cubicBezTo>
                  <a:cubicBezTo>
                    <a:pt x="46718" y="7219"/>
                    <a:pt x="45991" y="8397"/>
                    <a:pt x="45239" y="9575"/>
                  </a:cubicBezTo>
                  <a:cubicBezTo>
                    <a:pt x="45465" y="8196"/>
                    <a:pt x="45665" y="6818"/>
                    <a:pt x="45891" y="5414"/>
                  </a:cubicBezTo>
                  <a:cubicBezTo>
                    <a:pt x="41605" y="3710"/>
                    <a:pt x="37369" y="1930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2;p73">
              <a:extLst>
                <a:ext uri="{FF2B5EF4-FFF2-40B4-BE49-F238E27FC236}">
                  <a16:creationId xmlns:a16="http://schemas.microsoft.com/office/drawing/2014/main" id="{2DD6E317-38A6-BB0E-55B7-E2E37929D2A5}"/>
                </a:ext>
              </a:extLst>
            </p:cNvPr>
            <p:cNvSpPr/>
            <p:nvPr/>
          </p:nvSpPr>
          <p:spPr>
            <a:xfrm>
              <a:off x="2489042" y="2106713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1"/>
                  </a:moveTo>
                  <a:lnTo>
                    <a:pt x="1" y="351"/>
                  </a:lnTo>
                  <a:cubicBezTo>
                    <a:pt x="20653" y="9249"/>
                    <a:pt x="42708" y="15164"/>
                    <a:pt x="64036" y="20903"/>
                  </a:cubicBezTo>
                  <a:lnTo>
                    <a:pt x="64137" y="20577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3;p73">
              <a:extLst>
                <a:ext uri="{FF2B5EF4-FFF2-40B4-BE49-F238E27FC236}">
                  <a16:creationId xmlns:a16="http://schemas.microsoft.com/office/drawing/2014/main" id="{56569E25-715D-9057-2AFB-F146C37DD460}"/>
                </a:ext>
              </a:extLst>
            </p:cNvPr>
            <p:cNvSpPr/>
            <p:nvPr/>
          </p:nvSpPr>
          <p:spPr>
            <a:xfrm>
              <a:off x="2455936" y="2197118"/>
              <a:ext cx="1145773" cy="373275"/>
            </a:xfrm>
            <a:custGeom>
              <a:avLst/>
              <a:gdLst/>
              <a:ahLst/>
              <a:cxnLst/>
              <a:rect l="l" t="t" r="r" b="b"/>
              <a:pathLst>
                <a:path w="64162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77" y="9223"/>
                    <a:pt x="42732" y="15163"/>
                    <a:pt x="64061" y="20903"/>
                  </a:cubicBezTo>
                  <a:lnTo>
                    <a:pt x="64161" y="20552"/>
                  </a:lnTo>
                  <a:cubicBezTo>
                    <a:pt x="42833" y="14837"/>
                    <a:pt x="20777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84;p73">
              <a:extLst>
                <a:ext uri="{FF2B5EF4-FFF2-40B4-BE49-F238E27FC236}">
                  <a16:creationId xmlns:a16="http://schemas.microsoft.com/office/drawing/2014/main" id="{4974111C-C680-B242-9248-F81F8B55D1D2}"/>
                </a:ext>
              </a:extLst>
            </p:cNvPr>
            <p:cNvSpPr/>
            <p:nvPr/>
          </p:nvSpPr>
          <p:spPr>
            <a:xfrm>
              <a:off x="2423260" y="2287506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38"/>
                    <a:pt x="20778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85;p73">
              <a:extLst>
                <a:ext uri="{FF2B5EF4-FFF2-40B4-BE49-F238E27FC236}">
                  <a16:creationId xmlns:a16="http://schemas.microsoft.com/office/drawing/2014/main" id="{65154D0C-988D-E964-68DF-F4453B2AB97F}"/>
                </a:ext>
              </a:extLst>
            </p:cNvPr>
            <p:cNvSpPr/>
            <p:nvPr/>
          </p:nvSpPr>
          <p:spPr>
            <a:xfrm>
              <a:off x="2390155" y="2377911"/>
              <a:ext cx="1145755" cy="373293"/>
            </a:xfrm>
            <a:custGeom>
              <a:avLst/>
              <a:gdLst/>
              <a:ahLst/>
              <a:cxnLst/>
              <a:rect l="l" t="t" r="r" b="b"/>
              <a:pathLst>
                <a:path w="64161" h="20904" extrusionOk="0">
                  <a:moveTo>
                    <a:pt x="150" y="1"/>
                  </a:moveTo>
                  <a:lnTo>
                    <a:pt x="0" y="326"/>
                  </a:lnTo>
                  <a:cubicBezTo>
                    <a:pt x="20677" y="9224"/>
                    <a:pt x="42732" y="15164"/>
                    <a:pt x="64061" y="20903"/>
                  </a:cubicBezTo>
                  <a:lnTo>
                    <a:pt x="64161" y="20552"/>
                  </a:lnTo>
                  <a:cubicBezTo>
                    <a:pt x="42832" y="14813"/>
                    <a:pt x="20777" y="8898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86;p73">
              <a:extLst>
                <a:ext uri="{FF2B5EF4-FFF2-40B4-BE49-F238E27FC236}">
                  <a16:creationId xmlns:a16="http://schemas.microsoft.com/office/drawing/2014/main" id="{7F2D4B00-E14F-F675-28F7-994267EFB719}"/>
                </a:ext>
              </a:extLst>
            </p:cNvPr>
            <p:cNvSpPr/>
            <p:nvPr/>
          </p:nvSpPr>
          <p:spPr>
            <a:xfrm>
              <a:off x="2357478" y="246831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3"/>
                  </a:cubicBezTo>
                  <a:lnTo>
                    <a:pt x="64136" y="20552"/>
                  </a:lnTo>
                  <a:cubicBezTo>
                    <a:pt x="42808" y="14812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7;p73">
              <a:extLst>
                <a:ext uri="{FF2B5EF4-FFF2-40B4-BE49-F238E27FC236}">
                  <a16:creationId xmlns:a16="http://schemas.microsoft.com/office/drawing/2014/main" id="{C5657BFA-038F-7F9E-8D0E-6F614BE81FEB}"/>
                </a:ext>
              </a:extLst>
            </p:cNvPr>
            <p:cNvSpPr/>
            <p:nvPr/>
          </p:nvSpPr>
          <p:spPr>
            <a:xfrm>
              <a:off x="2324355" y="2558722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78" y="9223"/>
                    <a:pt x="42733" y="15163"/>
                    <a:pt x="64061" y="20902"/>
                  </a:cubicBezTo>
                  <a:lnTo>
                    <a:pt x="64137" y="20552"/>
                  </a:lnTo>
                  <a:cubicBezTo>
                    <a:pt x="42833" y="14812"/>
                    <a:pt x="20778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88;p73">
              <a:extLst>
                <a:ext uri="{FF2B5EF4-FFF2-40B4-BE49-F238E27FC236}">
                  <a16:creationId xmlns:a16="http://schemas.microsoft.com/office/drawing/2014/main" id="{91D26D65-AA9E-6DAA-2E15-CB54C8F2E4EA}"/>
                </a:ext>
              </a:extLst>
            </p:cNvPr>
            <p:cNvSpPr/>
            <p:nvPr/>
          </p:nvSpPr>
          <p:spPr>
            <a:xfrm>
              <a:off x="2291696" y="2649109"/>
              <a:ext cx="1145309" cy="373293"/>
            </a:xfrm>
            <a:custGeom>
              <a:avLst/>
              <a:gdLst/>
              <a:ahLst/>
              <a:cxnLst/>
              <a:rect l="l" t="t" r="r" b="b"/>
              <a:pathLst>
                <a:path w="64136" h="20904" extrusionOk="0">
                  <a:moveTo>
                    <a:pt x="126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36" y="20903"/>
                  </a:cubicBezTo>
                  <a:lnTo>
                    <a:pt x="64136" y="20552"/>
                  </a:lnTo>
                  <a:cubicBezTo>
                    <a:pt x="42807" y="14813"/>
                    <a:pt x="20777" y="8873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89;p73">
              <a:extLst>
                <a:ext uri="{FF2B5EF4-FFF2-40B4-BE49-F238E27FC236}">
                  <a16:creationId xmlns:a16="http://schemas.microsoft.com/office/drawing/2014/main" id="{C84F5058-9B57-504B-0DA2-C9D0E49792B3}"/>
                </a:ext>
              </a:extLst>
            </p:cNvPr>
            <p:cNvSpPr/>
            <p:nvPr/>
          </p:nvSpPr>
          <p:spPr>
            <a:xfrm>
              <a:off x="2258573" y="2739514"/>
              <a:ext cx="1145326" cy="372829"/>
            </a:xfrm>
            <a:custGeom>
              <a:avLst/>
              <a:gdLst/>
              <a:ahLst/>
              <a:cxnLst/>
              <a:rect l="l" t="t" r="r" b="b"/>
              <a:pathLst>
                <a:path w="64137" h="20878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2" y="9224"/>
                    <a:pt x="42733" y="15138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90;p73">
              <a:extLst>
                <a:ext uri="{FF2B5EF4-FFF2-40B4-BE49-F238E27FC236}">
                  <a16:creationId xmlns:a16="http://schemas.microsoft.com/office/drawing/2014/main" id="{CE2E1043-0D84-ECA0-F0BB-F018D0D0FECE}"/>
                </a:ext>
              </a:extLst>
            </p:cNvPr>
            <p:cNvSpPr/>
            <p:nvPr/>
          </p:nvSpPr>
          <p:spPr>
            <a:xfrm>
              <a:off x="2225914" y="2829473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5" y="0"/>
                  </a:moveTo>
                  <a:lnTo>
                    <a:pt x="0" y="351"/>
                  </a:lnTo>
                  <a:cubicBezTo>
                    <a:pt x="20652" y="9248"/>
                    <a:pt x="42707" y="15163"/>
                    <a:pt x="64035" y="20902"/>
                  </a:cubicBezTo>
                  <a:lnTo>
                    <a:pt x="64136" y="20577"/>
                  </a:lnTo>
                  <a:cubicBezTo>
                    <a:pt x="42807" y="14837"/>
                    <a:pt x="20777" y="8897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91;p73">
              <a:extLst>
                <a:ext uri="{FF2B5EF4-FFF2-40B4-BE49-F238E27FC236}">
                  <a16:creationId xmlns:a16="http://schemas.microsoft.com/office/drawing/2014/main" id="{28F526F1-BF2A-FEDF-C0B3-D748D6F4D7B1}"/>
                </a:ext>
              </a:extLst>
            </p:cNvPr>
            <p:cNvSpPr/>
            <p:nvPr/>
          </p:nvSpPr>
          <p:spPr>
            <a:xfrm>
              <a:off x="2192791" y="2919860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51" y="1"/>
                  </a:moveTo>
                  <a:lnTo>
                    <a:pt x="0" y="327"/>
                  </a:lnTo>
                  <a:cubicBezTo>
                    <a:pt x="20652" y="9224"/>
                    <a:pt x="42707" y="15164"/>
                    <a:pt x="64061" y="20903"/>
                  </a:cubicBezTo>
                  <a:lnTo>
                    <a:pt x="64136" y="20552"/>
                  </a:lnTo>
                  <a:cubicBezTo>
                    <a:pt x="42833" y="14838"/>
                    <a:pt x="20777" y="889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2;p73">
              <a:extLst>
                <a:ext uri="{FF2B5EF4-FFF2-40B4-BE49-F238E27FC236}">
                  <a16:creationId xmlns:a16="http://schemas.microsoft.com/office/drawing/2014/main" id="{43F75674-4996-777A-42B2-F313B3E5D968}"/>
                </a:ext>
              </a:extLst>
            </p:cNvPr>
            <p:cNvSpPr/>
            <p:nvPr/>
          </p:nvSpPr>
          <p:spPr>
            <a:xfrm>
              <a:off x="2160114" y="3010266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26" y="0"/>
                  </a:moveTo>
                  <a:lnTo>
                    <a:pt x="1" y="326"/>
                  </a:lnTo>
                  <a:cubicBezTo>
                    <a:pt x="20653" y="9223"/>
                    <a:pt x="42708" y="15163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53" y="8898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93;p73">
              <a:extLst>
                <a:ext uri="{FF2B5EF4-FFF2-40B4-BE49-F238E27FC236}">
                  <a16:creationId xmlns:a16="http://schemas.microsoft.com/office/drawing/2014/main" id="{B431FA6C-F7F1-188D-CA2F-80B8F3BE5B14}"/>
                </a:ext>
              </a:extLst>
            </p:cNvPr>
            <p:cNvSpPr/>
            <p:nvPr/>
          </p:nvSpPr>
          <p:spPr>
            <a:xfrm>
              <a:off x="2127009" y="3100671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51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61" y="20902"/>
                  </a:cubicBezTo>
                  <a:lnTo>
                    <a:pt x="64136" y="20552"/>
                  </a:lnTo>
                  <a:cubicBezTo>
                    <a:pt x="42832" y="14812"/>
                    <a:pt x="20777" y="8897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94;p73">
              <a:extLst>
                <a:ext uri="{FF2B5EF4-FFF2-40B4-BE49-F238E27FC236}">
                  <a16:creationId xmlns:a16="http://schemas.microsoft.com/office/drawing/2014/main" id="{76E45BBD-56B0-E9B4-1699-401592E886B4}"/>
                </a:ext>
              </a:extLst>
            </p:cNvPr>
            <p:cNvSpPr/>
            <p:nvPr/>
          </p:nvSpPr>
          <p:spPr>
            <a:xfrm>
              <a:off x="2094332" y="3191058"/>
              <a:ext cx="1145326" cy="373293"/>
            </a:xfrm>
            <a:custGeom>
              <a:avLst/>
              <a:gdLst/>
              <a:ahLst/>
              <a:cxnLst/>
              <a:rect l="l" t="t" r="r" b="b"/>
              <a:pathLst>
                <a:path w="64137" h="20904" extrusionOk="0">
                  <a:moveTo>
                    <a:pt x="126" y="1"/>
                  </a:moveTo>
                  <a:lnTo>
                    <a:pt x="1" y="327"/>
                  </a:lnTo>
                  <a:cubicBezTo>
                    <a:pt x="20652" y="9224"/>
                    <a:pt x="42708" y="15164"/>
                    <a:pt x="64036" y="20903"/>
                  </a:cubicBezTo>
                  <a:lnTo>
                    <a:pt x="64136" y="20552"/>
                  </a:lnTo>
                  <a:cubicBezTo>
                    <a:pt x="42808" y="14813"/>
                    <a:pt x="20778" y="8898"/>
                    <a:pt x="1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95;p73">
              <a:extLst>
                <a:ext uri="{FF2B5EF4-FFF2-40B4-BE49-F238E27FC236}">
                  <a16:creationId xmlns:a16="http://schemas.microsoft.com/office/drawing/2014/main" id="{F2387B29-7969-392D-27D3-44D8C9C2AC6D}"/>
                </a:ext>
              </a:extLst>
            </p:cNvPr>
            <p:cNvSpPr/>
            <p:nvPr/>
          </p:nvSpPr>
          <p:spPr>
            <a:xfrm>
              <a:off x="2061209" y="3281464"/>
              <a:ext cx="1145326" cy="373275"/>
            </a:xfrm>
            <a:custGeom>
              <a:avLst/>
              <a:gdLst/>
              <a:ahLst/>
              <a:cxnLst/>
              <a:rect l="l" t="t" r="r" b="b"/>
              <a:pathLst>
                <a:path w="64137" h="20903" extrusionOk="0">
                  <a:moveTo>
                    <a:pt x="151" y="0"/>
                  </a:moveTo>
                  <a:lnTo>
                    <a:pt x="1" y="326"/>
                  </a:lnTo>
                  <a:cubicBezTo>
                    <a:pt x="20653" y="9224"/>
                    <a:pt x="42708" y="15163"/>
                    <a:pt x="64061" y="20903"/>
                  </a:cubicBezTo>
                  <a:lnTo>
                    <a:pt x="64137" y="20552"/>
                  </a:lnTo>
                  <a:cubicBezTo>
                    <a:pt x="42833" y="14813"/>
                    <a:pt x="20778" y="8898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96;p73">
              <a:extLst>
                <a:ext uri="{FF2B5EF4-FFF2-40B4-BE49-F238E27FC236}">
                  <a16:creationId xmlns:a16="http://schemas.microsoft.com/office/drawing/2014/main" id="{970076CB-5636-5C57-499C-14C3FCBCB50A}"/>
                </a:ext>
              </a:extLst>
            </p:cNvPr>
            <p:cNvSpPr/>
            <p:nvPr/>
          </p:nvSpPr>
          <p:spPr>
            <a:xfrm>
              <a:off x="2028550" y="3371869"/>
              <a:ext cx="1145309" cy="373275"/>
            </a:xfrm>
            <a:custGeom>
              <a:avLst/>
              <a:gdLst/>
              <a:ahLst/>
              <a:cxnLst/>
              <a:rect l="l" t="t" r="r" b="b"/>
              <a:pathLst>
                <a:path w="64136" h="20903" extrusionOk="0">
                  <a:moveTo>
                    <a:pt x="126" y="0"/>
                  </a:moveTo>
                  <a:lnTo>
                    <a:pt x="0" y="326"/>
                  </a:lnTo>
                  <a:cubicBezTo>
                    <a:pt x="20652" y="9223"/>
                    <a:pt x="42707" y="15163"/>
                    <a:pt x="64036" y="20902"/>
                  </a:cubicBezTo>
                  <a:lnTo>
                    <a:pt x="64136" y="20552"/>
                  </a:lnTo>
                  <a:cubicBezTo>
                    <a:pt x="42808" y="14812"/>
                    <a:pt x="20752" y="8872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97;p73">
              <a:extLst>
                <a:ext uri="{FF2B5EF4-FFF2-40B4-BE49-F238E27FC236}">
                  <a16:creationId xmlns:a16="http://schemas.microsoft.com/office/drawing/2014/main" id="{1BF314EF-FA4A-07BF-09A4-EEB5AAD8383B}"/>
                </a:ext>
              </a:extLst>
            </p:cNvPr>
            <p:cNvSpPr/>
            <p:nvPr/>
          </p:nvSpPr>
          <p:spPr>
            <a:xfrm>
              <a:off x="1995427" y="3462256"/>
              <a:ext cx="1145326" cy="372847"/>
            </a:xfrm>
            <a:custGeom>
              <a:avLst/>
              <a:gdLst/>
              <a:ahLst/>
              <a:cxnLst/>
              <a:rect l="l" t="t" r="r" b="b"/>
              <a:pathLst>
                <a:path w="64137" h="20879" extrusionOk="0">
                  <a:moveTo>
                    <a:pt x="151" y="1"/>
                  </a:moveTo>
                  <a:lnTo>
                    <a:pt x="1" y="327"/>
                  </a:lnTo>
                  <a:cubicBezTo>
                    <a:pt x="20652" y="9224"/>
                    <a:pt x="42708" y="15139"/>
                    <a:pt x="64061" y="20878"/>
                  </a:cubicBezTo>
                  <a:lnTo>
                    <a:pt x="64136" y="20552"/>
                  </a:lnTo>
                  <a:cubicBezTo>
                    <a:pt x="42833" y="14813"/>
                    <a:pt x="20778" y="8873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98;p73">
              <a:extLst>
                <a:ext uri="{FF2B5EF4-FFF2-40B4-BE49-F238E27FC236}">
                  <a16:creationId xmlns:a16="http://schemas.microsoft.com/office/drawing/2014/main" id="{AF876F08-5E07-CB2F-32E1-9E3E6208D868}"/>
                </a:ext>
              </a:extLst>
            </p:cNvPr>
            <p:cNvSpPr/>
            <p:nvPr/>
          </p:nvSpPr>
          <p:spPr>
            <a:xfrm>
              <a:off x="2395511" y="2991838"/>
              <a:ext cx="165164" cy="183147"/>
            </a:xfrm>
            <a:custGeom>
              <a:avLst/>
              <a:gdLst/>
              <a:ahLst/>
              <a:cxnLst/>
              <a:rect l="l" t="t" r="r" b="b"/>
              <a:pathLst>
                <a:path w="9249" h="10256" extrusionOk="0">
                  <a:moveTo>
                    <a:pt x="7679" y="1"/>
                  </a:moveTo>
                  <a:cubicBezTo>
                    <a:pt x="5680" y="1"/>
                    <a:pt x="3683" y="1068"/>
                    <a:pt x="2607" y="2762"/>
                  </a:cubicBezTo>
                  <a:cubicBezTo>
                    <a:pt x="1279" y="4817"/>
                    <a:pt x="1354" y="7624"/>
                    <a:pt x="1" y="9629"/>
                  </a:cubicBezTo>
                  <a:lnTo>
                    <a:pt x="602" y="10255"/>
                  </a:lnTo>
                  <a:lnTo>
                    <a:pt x="9249" y="1609"/>
                  </a:lnTo>
                  <a:lnTo>
                    <a:pt x="8246" y="30"/>
                  </a:lnTo>
                  <a:cubicBezTo>
                    <a:pt x="8058" y="10"/>
                    <a:pt x="7868" y="1"/>
                    <a:pt x="7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99;p73">
              <a:extLst>
                <a:ext uri="{FF2B5EF4-FFF2-40B4-BE49-F238E27FC236}">
                  <a16:creationId xmlns:a16="http://schemas.microsoft.com/office/drawing/2014/main" id="{175F6B97-040C-ABC5-03B7-1052D39B0EE3}"/>
                </a:ext>
              </a:extLst>
            </p:cNvPr>
            <p:cNvSpPr/>
            <p:nvPr/>
          </p:nvSpPr>
          <p:spPr>
            <a:xfrm>
              <a:off x="2518594" y="3034425"/>
              <a:ext cx="63555" cy="96698"/>
            </a:xfrm>
            <a:custGeom>
              <a:avLst/>
              <a:gdLst/>
              <a:ahLst/>
              <a:cxnLst/>
              <a:rect l="l" t="t" r="r" b="b"/>
              <a:pathLst>
                <a:path w="3559" h="5415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782" y="1605"/>
                    <a:pt x="1554" y="3159"/>
                    <a:pt x="0" y="4287"/>
                  </a:cubicBezTo>
                  <a:cubicBezTo>
                    <a:pt x="301" y="4662"/>
                    <a:pt x="577" y="5038"/>
                    <a:pt x="852" y="5414"/>
                  </a:cubicBezTo>
                  <a:cubicBezTo>
                    <a:pt x="2281" y="4462"/>
                    <a:pt x="3258" y="2858"/>
                    <a:pt x="3509" y="1129"/>
                  </a:cubicBezTo>
                  <a:cubicBezTo>
                    <a:pt x="3559" y="753"/>
                    <a:pt x="3559" y="377"/>
                    <a:pt x="3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00;p73">
              <a:extLst>
                <a:ext uri="{FF2B5EF4-FFF2-40B4-BE49-F238E27FC236}">
                  <a16:creationId xmlns:a16="http://schemas.microsoft.com/office/drawing/2014/main" id="{C2A50D5F-FE06-3654-08FF-015F4FF43F27}"/>
                </a:ext>
              </a:extLst>
            </p:cNvPr>
            <p:cNvSpPr/>
            <p:nvPr/>
          </p:nvSpPr>
          <p:spPr>
            <a:xfrm>
              <a:off x="2515451" y="3030854"/>
              <a:ext cx="66698" cy="80127"/>
            </a:xfrm>
            <a:custGeom>
              <a:avLst/>
              <a:gdLst/>
              <a:ahLst/>
              <a:cxnLst/>
              <a:rect l="l" t="t" r="r" b="b"/>
              <a:pathLst>
                <a:path w="3735" h="4487" extrusionOk="0">
                  <a:moveTo>
                    <a:pt x="3710" y="0"/>
                  </a:moveTo>
                  <a:cubicBezTo>
                    <a:pt x="2858" y="1629"/>
                    <a:pt x="1555" y="3208"/>
                    <a:pt x="1" y="4411"/>
                  </a:cubicBezTo>
                  <a:cubicBezTo>
                    <a:pt x="76" y="4436"/>
                    <a:pt x="126" y="4461"/>
                    <a:pt x="176" y="4487"/>
                  </a:cubicBezTo>
                  <a:cubicBezTo>
                    <a:pt x="1730" y="3359"/>
                    <a:pt x="2958" y="1805"/>
                    <a:pt x="3735" y="201"/>
                  </a:cubicBezTo>
                  <a:cubicBezTo>
                    <a:pt x="3710" y="126"/>
                    <a:pt x="3710" y="75"/>
                    <a:pt x="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01;p73">
              <a:extLst>
                <a:ext uri="{FF2B5EF4-FFF2-40B4-BE49-F238E27FC236}">
                  <a16:creationId xmlns:a16="http://schemas.microsoft.com/office/drawing/2014/main" id="{71F37707-E20C-6A55-A818-C3442590404F}"/>
                </a:ext>
              </a:extLst>
            </p:cNvPr>
            <p:cNvSpPr/>
            <p:nvPr/>
          </p:nvSpPr>
          <p:spPr>
            <a:xfrm>
              <a:off x="2510076" y="3030407"/>
              <a:ext cx="71626" cy="79234"/>
            </a:xfrm>
            <a:custGeom>
              <a:avLst/>
              <a:gdLst/>
              <a:ahLst/>
              <a:cxnLst/>
              <a:rect l="l" t="t" r="r" b="b"/>
              <a:pathLst>
                <a:path w="4011" h="4437" extrusionOk="0">
                  <a:moveTo>
                    <a:pt x="3936" y="0"/>
                  </a:moveTo>
                  <a:cubicBezTo>
                    <a:pt x="2958" y="1554"/>
                    <a:pt x="1605" y="3083"/>
                    <a:pt x="1" y="4286"/>
                  </a:cubicBezTo>
                  <a:cubicBezTo>
                    <a:pt x="126" y="4336"/>
                    <a:pt x="226" y="4386"/>
                    <a:pt x="302" y="4436"/>
                  </a:cubicBezTo>
                  <a:cubicBezTo>
                    <a:pt x="1856" y="3233"/>
                    <a:pt x="3159" y="1654"/>
                    <a:pt x="4011" y="25"/>
                  </a:cubicBezTo>
                  <a:cubicBezTo>
                    <a:pt x="4011" y="25"/>
                    <a:pt x="3986" y="25"/>
                    <a:pt x="3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02;p73">
              <a:extLst>
                <a:ext uri="{FF2B5EF4-FFF2-40B4-BE49-F238E27FC236}">
                  <a16:creationId xmlns:a16="http://schemas.microsoft.com/office/drawing/2014/main" id="{D175B021-73A0-8367-69B9-ED06EAC9D0A5}"/>
                </a:ext>
              </a:extLst>
            </p:cNvPr>
            <p:cNvSpPr/>
            <p:nvPr/>
          </p:nvSpPr>
          <p:spPr>
            <a:xfrm>
              <a:off x="2483238" y="3012944"/>
              <a:ext cx="97127" cy="94002"/>
            </a:xfrm>
            <a:custGeom>
              <a:avLst/>
              <a:gdLst/>
              <a:ahLst/>
              <a:cxnLst/>
              <a:rect l="l" t="t" r="r" b="b"/>
              <a:pathLst>
                <a:path w="5439" h="5264" extrusionOk="0">
                  <a:moveTo>
                    <a:pt x="3910" y="1"/>
                  </a:moveTo>
                  <a:lnTo>
                    <a:pt x="0" y="3936"/>
                  </a:lnTo>
                  <a:cubicBezTo>
                    <a:pt x="251" y="4236"/>
                    <a:pt x="1003" y="4813"/>
                    <a:pt x="1504" y="5264"/>
                  </a:cubicBezTo>
                  <a:cubicBezTo>
                    <a:pt x="3108" y="4061"/>
                    <a:pt x="4461" y="2532"/>
                    <a:pt x="5439" y="978"/>
                  </a:cubicBezTo>
                  <a:cubicBezTo>
                    <a:pt x="5138" y="778"/>
                    <a:pt x="3910" y="1"/>
                    <a:pt x="3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03;p73">
              <a:extLst>
                <a:ext uri="{FF2B5EF4-FFF2-40B4-BE49-F238E27FC236}">
                  <a16:creationId xmlns:a16="http://schemas.microsoft.com/office/drawing/2014/main" id="{1CED8A74-AA4C-B048-E5AE-83F688096F05}"/>
                </a:ext>
              </a:extLst>
            </p:cNvPr>
            <p:cNvSpPr/>
            <p:nvPr/>
          </p:nvSpPr>
          <p:spPr>
            <a:xfrm>
              <a:off x="2517683" y="3110956"/>
              <a:ext cx="16143" cy="21054"/>
            </a:xfrm>
            <a:custGeom>
              <a:avLst/>
              <a:gdLst/>
              <a:ahLst/>
              <a:cxnLst/>
              <a:rect l="l" t="t" r="r" b="b"/>
              <a:pathLst>
                <a:path w="904" h="1179" extrusionOk="0">
                  <a:moveTo>
                    <a:pt x="51" y="1"/>
                  </a:moveTo>
                  <a:cubicBezTo>
                    <a:pt x="26" y="26"/>
                    <a:pt x="26" y="51"/>
                    <a:pt x="1" y="51"/>
                  </a:cubicBezTo>
                  <a:cubicBezTo>
                    <a:pt x="302" y="427"/>
                    <a:pt x="577" y="803"/>
                    <a:pt x="828" y="1178"/>
                  </a:cubicBezTo>
                  <a:cubicBezTo>
                    <a:pt x="853" y="1153"/>
                    <a:pt x="878" y="1153"/>
                    <a:pt x="903" y="1128"/>
                  </a:cubicBezTo>
                  <a:cubicBezTo>
                    <a:pt x="628" y="752"/>
                    <a:pt x="352" y="376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04;p73">
              <a:extLst>
                <a:ext uri="{FF2B5EF4-FFF2-40B4-BE49-F238E27FC236}">
                  <a16:creationId xmlns:a16="http://schemas.microsoft.com/office/drawing/2014/main" id="{76C6FE29-524F-6A2B-BEBB-BEFCB69544C3}"/>
                </a:ext>
              </a:extLst>
            </p:cNvPr>
            <p:cNvSpPr/>
            <p:nvPr/>
          </p:nvSpPr>
          <p:spPr>
            <a:xfrm>
              <a:off x="2509183" y="3106921"/>
              <a:ext cx="9429" cy="4947"/>
            </a:xfrm>
            <a:custGeom>
              <a:avLst/>
              <a:gdLst/>
              <a:ahLst/>
              <a:cxnLst/>
              <a:rect l="l" t="t" r="r" b="b"/>
              <a:pathLst>
                <a:path w="528" h="277" extrusionOk="0">
                  <a:moveTo>
                    <a:pt x="5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201" y="151"/>
                    <a:pt x="377" y="227"/>
                    <a:pt x="477" y="277"/>
                  </a:cubicBezTo>
                  <a:cubicBezTo>
                    <a:pt x="502" y="277"/>
                    <a:pt x="502" y="252"/>
                    <a:pt x="527" y="227"/>
                  </a:cubicBezTo>
                  <a:cubicBezTo>
                    <a:pt x="427" y="176"/>
                    <a:pt x="251" y="10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05;p73">
              <a:extLst>
                <a:ext uri="{FF2B5EF4-FFF2-40B4-BE49-F238E27FC236}">
                  <a16:creationId xmlns:a16="http://schemas.microsoft.com/office/drawing/2014/main" id="{93F1837A-FCC6-E944-A314-6455DCD69F5F}"/>
                </a:ext>
              </a:extLst>
            </p:cNvPr>
            <p:cNvSpPr/>
            <p:nvPr/>
          </p:nvSpPr>
          <p:spPr>
            <a:xfrm>
              <a:off x="2504719" y="3102903"/>
              <a:ext cx="5375" cy="4947"/>
            </a:xfrm>
            <a:custGeom>
              <a:avLst/>
              <a:gdLst/>
              <a:ahLst/>
              <a:cxnLst/>
              <a:rect l="l" t="t" r="r" b="b"/>
              <a:pathLst>
                <a:path w="301" h="277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cubicBezTo>
                    <a:pt x="75" y="126"/>
                    <a:pt x="176" y="201"/>
                    <a:pt x="251" y="276"/>
                  </a:cubicBezTo>
                  <a:cubicBezTo>
                    <a:pt x="276" y="251"/>
                    <a:pt x="301" y="226"/>
                    <a:pt x="301" y="226"/>
                  </a:cubicBezTo>
                  <a:cubicBezTo>
                    <a:pt x="226" y="151"/>
                    <a:pt x="125" y="76"/>
                    <a:pt x="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06;p73">
              <a:extLst>
                <a:ext uri="{FF2B5EF4-FFF2-40B4-BE49-F238E27FC236}">
                  <a16:creationId xmlns:a16="http://schemas.microsoft.com/office/drawing/2014/main" id="{1CAB1E03-9499-B1B1-8200-DE70ED7259C0}"/>
                </a:ext>
              </a:extLst>
            </p:cNvPr>
            <p:cNvSpPr/>
            <p:nvPr/>
          </p:nvSpPr>
          <p:spPr>
            <a:xfrm>
              <a:off x="2482328" y="3083208"/>
              <a:ext cx="23304" cy="20608"/>
            </a:xfrm>
            <a:custGeom>
              <a:avLst/>
              <a:gdLst/>
              <a:ahLst/>
              <a:cxnLst/>
              <a:rect l="l" t="t" r="r" b="b"/>
              <a:pathLst>
                <a:path w="1305" h="1154" extrusionOk="0">
                  <a:moveTo>
                    <a:pt x="51" y="1"/>
                  </a:moveTo>
                  <a:cubicBezTo>
                    <a:pt x="26" y="26"/>
                    <a:pt x="1" y="26"/>
                    <a:pt x="1" y="51"/>
                  </a:cubicBezTo>
                  <a:cubicBezTo>
                    <a:pt x="227" y="301"/>
                    <a:pt x="778" y="753"/>
                    <a:pt x="1254" y="1154"/>
                  </a:cubicBezTo>
                  <a:cubicBezTo>
                    <a:pt x="1254" y="1128"/>
                    <a:pt x="1279" y="1103"/>
                    <a:pt x="1304" y="1103"/>
                  </a:cubicBezTo>
                  <a:cubicBezTo>
                    <a:pt x="828" y="702"/>
                    <a:pt x="277" y="251"/>
                    <a:pt x="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07;p73">
              <a:extLst>
                <a:ext uri="{FF2B5EF4-FFF2-40B4-BE49-F238E27FC236}">
                  <a16:creationId xmlns:a16="http://schemas.microsoft.com/office/drawing/2014/main" id="{200C635B-D7FE-8435-134D-BA16EE897A9D}"/>
                </a:ext>
              </a:extLst>
            </p:cNvPr>
            <p:cNvSpPr/>
            <p:nvPr/>
          </p:nvSpPr>
          <p:spPr>
            <a:xfrm>
              <a:off x="2416546" y="3111849"/>
              <a:ext cx="115949" cy="62233"/>
            </a:xfrm>
            <a:custGeom>
              <a:avLst/>
              <a:gdLst/>
              <a:ahLst/>
              <a:cxnLst/>
              <a:rect l="l" t="t" r="r" b="b"/>
              <a:pathLst>
                <a:path w="6493" h="3485" extrusionOk="0">
                  <a:moveTo>
                    <a:pt x="5665" y="1"/>
                  </a:moveTo>
                  <a:cubicBezTo>
                    <a:pt x="3911" y="1429"/>
                    <a:pt x="1830" y="2231"/>
                    <a:pt x="1" y="3484"/>
                  </a:cubicBezTo>
                  <a:cubicBezTo>
                    <a:pt x="201" y="3384"/>
                    <a:pt x="427" y="3259"/>
                    <a:pt x="627" y="3184"/>
                  </a:cubicBezTo>
                  <a:cubicBezTo>
                    <a:pt x="2507" y="2357"/>
                    <a:pt x="4788" y="2231"/>
                    <a:pt x="6492" y="1128"/>
                  </a:cubicBezTo>
                  <a:cubicBezTo>
                    <a:pt x="6241" y="753"/>
                    <a:pt x="5966" y="377"/>
                    <a:pt x="5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08;p73">
              <a:extLst>
                <a:ext uri="{FF2B5EF4-FFF2-40B4-BE49-F238E27FC236}">
                  <a16:creationId xmlns:a16="http://schemas.microsoft.com/office/drawing/2014/main" id="{1F811F91-4F5A-D51D-8556-6586DDDF60FC}"/>
                </a:ext>
              </a:extLst>
            </p:cNvPr>
            <p:cNvSpPr/>
            <p:nvPr/>
          </p:nvSpPr>
          <p:spPr>
            <a:xfrm>
              <a:off x="2412082" y="3107831"/>
              <a:ext cx="105627" cy="68930"/>
            </a:xfrm>
            <a:custGeom>
              <a:avLst/>
              <a:gdLst/>
              <a:ahLst/>
              <a:cxnLst/>
              <a:rect l="l" t="t" r="r" b="b"/>
              <a:pathLst>
                <a:path w="5915" h="3860" extrusionOk="0">
                  <a:moveTo>
                    <a:pt x="5439" y="0"/>
                  </a:moveTo>
                  <a:cubicBezTo>
                    <a:pt x="3760" y="1504"/>
                    <a:pt x="1780" y="2506"/>
                    <a:pt x="0" y="3860"/>
                  </a:cubicBezTo>
                  <a:cubicBezTo>
                    <a:pt x="75" y="3810"/>
                    <a:pt x="151" y="3759"/>
                    <a:pt x="251" y="3709"/>
                  </a:cubicBezTo>
                  <a:cubicBezTo>
                    <a:pt x="2080" y="2456"/>
                    <a:pt x="4161" y="1654"/>
                    <a:pt x="5915" y="226"/>
                  </a:cubicBezTo>
                  <a:cubicBezTo>
                    <a:pt x="5815" y="176"/>
                    <a:pt x="5639" y="100"/>
                    <a:pt x="5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09;p73">
              <a:extLst>
                <a:ext uri="{FF2B5EF4-FFF2-40B4-BE49-F238E27FC236}">
                  <a16:creationId xmlns:a16="http://schemas.microsoft.com/office/drawing/2014/main" id="{196B6DF1-8B45-BAFD-762C-AFC248C25458}"/>
                </a:ext>
              </a:extLst>
            </p:cNvPr>
            <p:cNvSpPr/>
            <p:nvPr/>
          </p:nvSpPr>
          <p:spPr>
            <a:xfrm>
              <a:off x="2409832" y="3103796"/>
              <a:ext cx="99377" cy="74305"/>
            </a:xfrm>
            <a:custGeom>
              <a:avLst/>
              <a:gdLst/>
              <a:ahLst/>
              <a:cxnLst/>
              <a:rect l="l" t="t" r="r" b="b"/>
              <a:pathLst>
                <a:path w="5565" h="4161" extrusionOk="0">
                  <a:moveTo>
                    <a:pt x="5314" y="1"/>
                  </a:moveTo>
                  <a:cubicBezTo>
                    <a:pt x="3635" y="1579"/>
                    <a:pt x="1730" y="2732"/>
                    <a:pt x="1" y="4161"/>
                  </a:cubicBezTo>
                  <a:cubicBezTo>
                    <a:pt x="51" y="4136"/>
                    <a:pt x="101" y="4111"/>
                    <a:pt x="126" y="4086"/>
                  </a:cubicBezTo>
                  <a:cubicBezTo>
                    <a:pt x="1906" y="2732"/>
                    <a:pt x="3886" y="1730"/>
                    <a:pt x="5565" y="226"/>
                  </a:cubicBezTo>
                  <a:cubicBezTo>
                    <a:pt x="5490" y="151"/>
                    <a:pt x="5389" y="76"/>
                    <a:pt x="5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10;p73">
              <a:extLst>
                <a:ext uri="{FF2B5EF4-FFF2-40B4-BE49-F238E27FC236}">
                  <a16:creationId xmlns:a16="http://schemas.microsoft.com/office/drawing/2014/main" id="{46A1F211-C087-5533-D116-15A306D0EB49}"/>
                </a:ext>
              </a:extLst>
            </p:cNvPr>
            <p:cNvSpPr/>
            <p:nvPr/>
          </p:nvSpPr>
          <p:spPr>
            <a:xfrm>
              <a:off x="2398654" y="3084101"/>
              <a:ext cx="106091" cy="94002"/>
            </a:xfrm>
            <a:custGeom>
              <a:avLst/>
              <a:gdLst/>
              <a:ahLst/>
              <a:cxnLst/>
              <a:rect l="l" t="t" r="r" b="b"/>
              <a:pathLst>
                <a:path w="5941" h="5264" extrusionOk="0">
                  <a:moveTo>
                    <a:pt x="4687" y="1"/>
                  </a:moveTo>
                  <a:cubicBezTo>
                    <a:pt x="3108" y="1555"/>
                    <a:pt x="1554" y="3109"/>
                    <a:pt x="0" y="4662"/>
                  </a:cubicBezTo>
                  <a:cubicBezTo>
                    <a:pt x="201" y="4863"/>
                    <a:pt x="426" y="5063"/>
                    <a:pt x="627" y="5264"/>
                  </a:cubicBezTo>
                  <a:cubicBezTo>
                    <a:pt x="2356" y="3835"/>
                    <a:pt x="4261" y="2682"/>
                    <a:pt x="5940" y="1104"/>
                  </a:cubicBezTo>
                  <a:cubicBezTo>
                    <a:pt x="5464" y="703"/>
                    <a:pt x="4913" y="251"/>
                    <a:pt x="4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11;p73">
              <a:extLst>
                <a:ext uri="{FF2B5EF4-FFF2-40B4-BE49-F238E27FC236}">
                  <a16:creationId xmlns:a16="http://schemas.microsoft.com/office/drawing/2014/main" id="{4186F4F1-BFCB-B181-8D15-B829C068FAAD}"/>
                </a:ext>
              </a:extLst>
            </p:cNvPr>
            <p:cNvSpPr/>
            <p:nvPr/>
          </p:nvSpPr>
          <p:spPr>
            <a:xfrm>
              <a:off x="2398654" y="3054567"/>
              <a:ext cx="120413" cy="120860"/>
            </a:xfrm>
            <a:custGeom>
              <a:avLst/>
              <a:gdLst/>
              <a:ahLst/>
              <a:cxnLst/>
              <a:rect l="l" t="t" r="r" b="b"/>
              <a:pathLst>
                <a:path w="6743" h="6768" extrusionOk="0">
                  <a:moveTo>
                    <a:pt x="6291" y="1"/>
                  </a:moveTo>
                  <a:lnTo>
                    <a:pt x="0" y="6291"/>
                  </a:lnTo>
                  <a:lnTo>
                    <a:pt x="451" y="6768"/>
                  </a:lnTo>
                  <a:lnTo>
                    <a:pt x="6742" y="477"/>
                  </a:lnTo>
                  <a:lnTo>
                    <a:pt x="62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12;p73">
              <a:extLst>
                <a:ext uri="{FF2B5EF4-FFF2-40B4-BE49-F238E27FC236}">
                  <a16:creationId xmlns:a16="http://schemas.microsoft.com/office/drawing/2014/main" id="{8EDBDCE7-720B-C4F2-A4E7-4369B9CF41E8}"/>
                </a:ext>
              </a:extLst>
            </p:cNvPr>
            <p:cNvSpPr/>
            <p:nvPr/>
          </p:nvSpPr>
          <p:spPr>
            <a:xfrm>
              <a:off x="2488149" y="3038014"/>
              <a:ext cx="51501" cy="47001"/>
            </a:xfrm>
            <a:custGeom>
              <a:avLst/>
              <a:gdLst/>
              <a:ahLst/>
              <a:cxnLst/>
              <a:rect l="l" t="t" r="r" b="b"/>
              <a:pathLst>
                <a:path w="2884" h="2632" extrusionOk="0">
                  <a:moveTo>
                    <a:pt x="1442" y="0"/>
                  </a:moveTo>
                  <a:cubicBezTo>
                    <a:pt x="1104" y="0"/>
                    <a:pt x="765" y="126"/>
                    <a:pt x="502" y="376"/>
                  </a:cubicBezTo>
                  <a:cubicBezTo>
                    <a:pt x="1" y="903"/>
                    <a:pt x="1" y="1730"/>
                    <a:pt x="502" y="2256"/>
                  </a:cubicBezTo>
                  <a:cubicBezTo>
                    <a:pt x="765" y="2507"/>
                    <a:pt x="1104" y="2632"/>
                    <a:pt x="1442" y="2632"/>
                  </a:cubicBezTo>
                  <a:cubicBezTo>
                    <a:pt x="1780" y="2632"/>
                    <a:pt x="2119" y="2507"/>
                    <a:pt x="2382" y="2256"/>
                  </a:cubicBezTo>
                  <a:cubicBezTo>
                    <a:pt x="2883" y="1730"/>
                    <a:pt x="2883" y="903"/>
                    <a:pt x="2382" y="376"/>
                  </a:cubicBezTo>
                  <a:cubicBezTo>
                    <a:pt x="2119" y="126"/>
                    <a:pt x="1780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13;p73">
              <a:extLst>
                <a:ext uri="{FF2B5EF4-FFF2-40B4-BE49-F238E27FC236}">
                  <a16:creationId xmlns:a16="http://schemas.microsoft.com/office/drawing/2014/main" id="{99D3B121-73E0-3BDE-7139-2CABB544D7D5}"/>
                </a:ext>
              </a:extLst>
            </p:cNvPr>
            <p:cNvSpPr/>
            <p:nvPr/>
          </p:nvSpPr>
          <p:spPr>
            <a:xfrm>
              <a:off x="2520379" y="2914950"/>
              <a:ext cx="143681" cy="150842"/>
            </a:xfrm>
            <a:custGeom>
              <a:avLst/>
              <a:gdLst/>
              <a:ahLst/>
              <a:cxnLst/>
              <a:rect l="l" t="t" r="r" b="b"/>
              <a:pathLst>
                <a:path w="8046" h="8447" extrusionOk="0">
                  <a:moveTo>
                    <a:pt x="3609" y="0"/>
                  </a:moveTo>
                  <a:lnTo>
                    <a:pt x="0" y="3634"/>
                  </a:lnTo>
                  <a:lnTo>
                    <a:pt x="4436" y="8446"/>
                  </a:lnTo>
                  <a:lnTo>
                    <a:pt x="8045" y="4837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14;p73">
              <a:extLst>
                <a:ext uri="{FF2B5EF4-FFF2-40B4-BE49-F238E27FC236}">
                  <a16:creationId xmlns:a16="http://schemas.microsoft.com/office/drawing/2014/main" id="{80D60357-D945-28D9-7508-07CF84DC226D}"/>
                </a:ext>
              </a:extLst>
            </p:cNvPr>
            <p:cNvSpPr/>
            <p:nvPr/>
          </p:nvSpPr>
          <p:spPr>
            <a:xfrm>
              <a:off x="2556627" y="1897279"/>
              <a:ext cx="1173970" cy="1121433"/>
            </a:xfrm>
            <a:custGeom>
              <a:avLst/>
              <a:gdLst/>
              <a:ahLst/>
              <a:cxnLst/>
              <a:rect l="l" t="t" r="r" b="b"/>
              <a:pathLst>
                <a:path w="65741" h="62799" extrusionOk="0">
                  <a:moveTo>
                    <a:pt x="63635" y="0"/>
                  </a:moveTo>
                  <a:lnTo>
                    <a:pt x="3083" y="51605"/>
                  </a:lnTo>
                  <a:cubicBezTo>
                    <a:pt x="301" y="53910"/>
                    <a:pt x="0" y="58071"/>
                    <a:pt x="2457" y="60752"/>
                  </a:cubicBezTo>
                  <a:cubicBezTo>
                    <a:pt x="3706" y="62115"/>
                    <a:pt x="5413" y="62798"/>
                    <a:pt x="7119" y="62798"/>
                  </a:cubicBezTo>
                  <a:cubicBezTo>
                    <a:pt x="8802" y="62798"/>
                    <a:pt x="10485" y="62134"/>
                    <a:pt x="11730" y="60803"/>
                  </a:cubicBezTo>
                  <a:lnTo>
                    <a:pt x="65740" y="2306"/>
                  </a:lnTo>
                  <a:lnTo>
                    <a:pt x="636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15;p73">
              <a:extLst>
                <a:ext uri="{FF2B5EF4-FFF2-40B4-BE49-F238E27FC236}">
                  <a16:creationId xmlns:a16="http://schemas.microsoft.com/office/drawing/2014/main" id="{C63C7C99-1984-F020-4F6F-05C96CDC367F}"/>
                </a:ext>
              </a:extLst>
            </p:cNvPr>
            <p:cNvSpPr/>
            <p:nvPr/>
          </p:nvSpPr>
          <p:spPr>
            <a:xfrm>
              <a:off x="2683727" y="2984303"/>
              <a:ext cx="81019" cy="34483"/>
            </a:xfrm>
            <a:custGeom>
              <a:avLst/>
              <a:gdLst/>
              <a:ahLst/>
              <a:cxnLst/>
              <a:rect l="l" t="t" r="r" b="b"/>
              <a:pathLst>
                <a:path w="4537" h="1931" extrusionOk="0">
                  <a:moveTo>
                    <a:pt x="0" y="1931"/>
                  </a:moveTo>
                  <a:lnTo>
                    <a:pt x="0" y="1931"/>
                  </a:lnTo>
                  <a:lnTo>
                    <a:pt x="0" y="1931"/>
                  </a:lnTo>
                  <a:lnTo>
                    <a:pt x="0" y="1931"/>
                  </a:lnTo>
                  <a:close/>
                  <a:moveTo>
                    <a:pt x="0" y="1931"/>
                  </a:moveTo>
                  <a:cubicBezTo>
                    <a:pt x="552" y="1931"/>
                    <a:pt x="1078" y="1855"/>
                    <a:pt x="1604" y="1730"/>
                  </a:cubicBezTo>
                  <a:lnTo>
                    <a:pt x="1604" y="1730"/>
                  </a:lnTo>
                  <a:cubicBezTo>
                    <a:pt x="1078" y="1855"/>
                    <a:pt x="552" y="1931"/>
                    <a:pt x="0" y="1931"/>
                  </a:cubicBezTo>
                  <a:close/>
                  <a:moveTo>
                    <a:pt x="2181" y="1530"/>
                  </a:moveTo>
                  <a:lnTo>
                    <a:pt x="2181" y="1530"/>
                  </a:lnTo>
                  <a:cubicBezTo>
                    <a:pt x="3058" y="1229"/>
                    <a:pt x="3860" y="703"/>
                    <a:pt x="4537" y="1"/>
                  </a:cubicBezTo>
                  <a:cubicBezTo>
                    <a:pt x="3860" y="703"/>
                    <a:pt x="3058" y="1229"/>
                    <a:pt x="2181" y="1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16;p73">
              <a:extLst>
                <a:ext uri="{FF2B5EF4-FFF2-40B4-BE49-F238E27FC236}">
                  <a16:creationId xmlns:a16="http://schemas.microsoft.com/office/drawing/2014/main" id="{52CEF573-E3F9-2974-2EF3-0243E3E536C7}"/>
                </a:ext>
              </a:extLst>
            </p:cNvPr>
            <p:cNvSpPr/>
            <p:nvPr/>
          </p:nvSpPr>
          <p:spPr>
            <a:xfrm>
              <a:off x="2712368" y="3011605"/>
              <a:ext cx="10304" cy="3607"/>
            </a:xfrm>
            <a:custGeom>
              <a:avLst/>
              <a:gdLst/>
              <a:ahLst/>
              <a:cxnLst/>
              <a:rect l="l" t="t" r="r" b="b"/>
              <a:pathLst>
                <a:path w="577" h="202" extrusionOk="0">
                  <a:moveTo>
                    <a:pt x="0" y="201"/>
                  </a:moveTo>
                  <a:lnTo>
                    <a:pt x="0" y="201"/>
                  </a:lnTo>
                  <a:cubicBezTo>
                    <a:pt x="201" y="126"/>
                    <a:pt x="401" y="76"/>
                    <a:pt x="577" y="1"/>
                  </a:cubicBezTo>
                  <a:lnTo>
                    <a:pt x="577" y="1"/>
                  </a:lnTo>
                  <a:cubicBezTo>
                    <a:pt x="401" y="76"/>
                    <a:pt x="201" y="126"/>
                    <a:pt x="0" y="20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17;p73">
              <a:extLst>
                <a:ext uri="{FF2B5EF4-FFF2-40B4-BE49-F238E27FC236}">
                  <a16:creationId xmlns:a16="http://schemas.microsoft.com/office/drawing/2014/main" id="{013F6CEA-0EBB-8CCB-9FD1-3539AF84F8A3}"/>
                </a:ext>
              </a:extLst>
            </p:cNvPr>
            <p:cNvSpPr/>
            <p:nvPr/>
          </p:nvSpPr>
          <p:spPr>
            <a:xfrm>
              <a:off x="2597803" y="2978928"/>
              <a:ext cx="2696" cy="3161"/>
            </a:xfrm>
            <a:custGeom>
              <a:avLst/>
              <a:gdLst/>
              <a:ahLst/>
              <a:cxnLst/>
              <a:rect l="l" t="t" r="r" b="b"/>
              <a:pathLst>
                <a:path w="151" h="177" extrusionOk="0">
                  <a:moveTo>
                    <a:pt x="151" y="176"/>
                  </a:moveTo>
                  <a:lnTo>
                    <a:pt x="151" y="176"/>
                  </a:lnTo>
                  <a:cubicBezTo>
                    <a:pt x="151" y="176"/>
                    <a:pt x="151" y="176"/>
                    <a:pt x="151" y="151"/>
                  </a:cubicBezTo>
                  <a:cubicBezTo>
                    <a:pt x="151" y="176"/>
                    <a:pt x="151" y="176"/>
                    <a:pt x="151" y="176"/>
                  </a:cubicBezTo>
                  <a:lnTo>
                    <a:pt x="151" y="176"/>
                  </a:lnTo>
                  <a:close/>
                  <a:moveTo>
                    <a:pt x="151" y="151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lose/>
                  <a:moveTo>
                    <a:pt x="126" y="151"/>
                  </a:moveTo>
                  <a:lnTo>
                    <a:pt x="126" y="151"/>
                  </a:lnTo>
                  <a:lnTo>
                    <a:pt x="126" y="151"/>
                  </a:lnTo>
                  <a:close/>
                  <a:moveTo>
                    <a:pt x="126" y="151"/>
                  </a:moveTo>
                  <a:cubicBezTo>
                    <a:pt x="126" y="151"/>
                    <a:pt x="126" y="151"/>
                    <a:pt x="126" y="151"/>
                  </a:cubicBezTo>
                  <a:cubicBezTo>
                    <a:pt x="126" y="151"/>
                    <a:pt x="126" y="151"/>
                    <a:pt x="126" y="151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26" y="126"/>
                  </a:moveTo>
                  <a:cubicBezTo>
                    <a:pt x="126" y="126"/>
                    <a:pt x="126" y="126"/>
                    <a:pt x="100" y="126"/>
                  </a:cubicBezTo>
                  <a:cubicBezTo>
                    <a:pt x="126" y="126"/>
                    <a:pt x="126" y="126"/>
                    <a:pt x="126" y="126"/>
                  </a:cubicBezTo>
                  <a:close/>
                  <a:moveTo>
                    <a:pt x="100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00" y="126"/>
                    <a:pt x="100" y="126"/>
                    <a:pt x="100" y="126"/>
                  </a:cubicBezTo>
                  <a:close/>
                  <a:moveTo>
                    <a:pt x="100" y="101"/>
                  </a:moveTo>
                  <a:lnTo>
                    <a:pt x="100" y="101"/>
                  </a:ln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100" y="101"/>
                  </a:move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lose/>
                  <a:moveTo>
                    <a:pt x="75" y="101"/>
                  </a:moveTo>
                  <a:cubicBezTo>
                    <a:pt x="75" y="101"/>
                    <a:pt x="75" y="76"/>
                    <a:pt x="75" y="76"/>
                  </a:cubicBezTo>
                  <a:cubicBezTo>
                    <a:pt x="75" y="76"/>
                    <a:pt x="75" y="101"/>
                    <a:pt x="75" y="101"/>
                  </a:cubicBez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lnTo>
                    <a:pt x="75" y="76"/>
                  </a:lnTo>
                  <a:close/>
                  <a:moveTo>
                    <a:pt x="75" y="76"/>
                  </a:moveTo>
                  <a:cubicBezTo>
                    <a:pt x="75" y="76"/>
                    <a:pt x="75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25" y="26"/>
                  </a:moveTo>
                  <a:lnTo>
                    <a:pt x="25" y="26"/>
                  </a:lnTo>
                  <a:lnTo>
                    <a:pt x="25" y="26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18;p73">
              <a:extLst>
                <a:ext uri="{FF2B5EF4-FFF2-40B4-BE49-F238E27FC236}">
                  <a16:creationId xmlns:a16="http://schemas.microsoft.com/office/drawing/2014/main" id="{E8B54A66-D81E-583B-0DB8-0024D151C043}"/>
                </a:ext>
              </a:extLst>
            </p:cNvPr>
            <p:cNvSpPr/>
            <p:nvPr/>
          </p:nvSpPr>
          <p:spPr>
            <a:xfrm>
              <a:off x="2559752" y="2277667"/>
              <a:ext cx="857999" cy="741176"/>
            </a:xfrm>
            <a:custGeom>
              <a:avLst/>
              <a:gdLst/>
              <a:ahLst/>
              <a:cxnLst/>
              <a:rect l="l" t="t" r="r" b="b"/>
              <a:pathLst>
                <a:path w="48047" h="41505" extrusionOk="0">
                  <a:moveTo>
                    <a:pt x="48046" y="1"/>
                  </a:moveTo>
                  <a:lnTo>
                    <a:pt x="36593" y="10251"/>
                  </a:lnTo>
                  <a:cubicBezTo>
                    <a:pt x="30026" y="16141"/>
                    <a:pt x="23359" y="22106"/>
                    <a:pt x="15540" y="26216"/>
                  </a:cubicBezTo>
                  <a:cubicBezTo>
                    <a:pt x="11429" y="28397"/>
                    <a:pt x="6943" y="30026"/>
                    <a:pt x="2382" y="30778"/>
                  </a:cubicBezTo>
                  <a:cubicBezTo>
                    <a:pt x="151" y="33109"/>
                    <a:pt x="1" y="36793"/>
                    <a:pt x="2131" y="39274"/>
                  </a:cubicBezTo>
                  <a:cubicBezTo>
                    <a:pt x="2131" y="39274"/>
                    <a:pt x="2156" y="39274"/>
                    <a:pt x="2156" y="39299"/>
                  </a:cubicBezTo>
                  <a:lnTo>
                    <a:pt x="2206" y="39349"/>
                  </a:lnTo>
                  <a:cubicBezTo>
                    <a:pt x="2206" y="39349"/>
                    <a:pt x="2206" y="39374"/>
                    <a:pt x="2206" y="39374"/>
                  </a:cubicBezTo>
                  <a:lnTo>
                    <a:pt x="2231" y="39374"/>
                  </a:lnTo>
                  <a:cubicBezTo>
                    <a:pt x="2231" y="39399"/>
                    <a:pt x="2231" y="39399"/>
                    <a:pt x="2231" y="39399"/>
                  </a:cubicBezTo>
                  <a:lnTo>
                    <a:pt x="2257" y="39399"/>
                  </a:lnTo>
                  <a:cubicBezTo>
                    <a:pt x="2257" y="39399"/>
                    <a:pt x="2257" y="39399"/>
                    <a:pt x="2257" y="39424"/>
                  </a:cubicBezTo>
                  <a:lnTo>
                    <a:pt x="2282" y="39424"/>
                  </a:lnTo>
                  <a:cubicBezTo>
                    <a:pt x="2282" y="39449"/>
                    <a:pt x="2282" y="39449"/>
                    <a:pt x="2282" y="39449"/>
                  </a:cubicBezTo>
                  <a:cubicBezTo>
                    <a:pt x="3535" y="40803"/>
                    <a:pt x="5239" y="41505"/>
                    <a:pt x="6943" y="41505"/>
                  </a:cubicBezTo>
                  <a:cubicBezTo>
                    <a:pt x="7495" y="41505"/>
                    <a:pt x="8021" y="41429"/>
                    <a:pt x="8547" y="41304"/>
                  </a:cubicBezTo>
                  <a:cubicBezTo>
                    <a:pt x="8748" y="41229"/>
                    <a:pt x="8948" y="41179"/>
                    <a:pt x="9124" y="41104"/>
                  </a:cubicBezTo>
                  <a:cubicBezTo>
                    <a:pt x="10001" y="40803"/>
                    <a:pt x="10803" y="40277"/>
                    <a:pt x="11480" y="39575"/>
                  </a:cubicBezTo>
                  <a:cubicBezTo>
                    <a:pt x="11505" y="39575"/>
                    <a:pt x="11505" y="39550"/>
                    <a:pt x="11530" y="39550"/>
                  </a:cubicBezTo>
                  <a:cubicBezTo>
                    <a:pt x="11530" y="39525"/>
                    <a:pt x="11530" y="39525"/>
                    <a:pt x="11555" y="39525"/>
                  </a:cubicBezTo>
                  <a:cubicBezTo>
                    <a:pt x="11555" y="39500"/>
                    <a:pt x="11555" y="39500"/>
                    <a:pt x="11555" y="39500"/>
                  </a:cubicBezTo>
                  <a:lnTo>
                    <a:pt x="4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19;p73">
              <a:extLst>
                <a:ext uri="{FF2B5EF4-FFF2-40B4-BE49-F238E27FC236}">
                  <a16:creationId xmlns:a16="http://schemas.microsoft.com/office/drawing/2014/main" id="{05BCB65E-20EE-5799-05BE-99692BB446BA}"/>
                </a:ext>
              </a:extLst>
            </p:cNvPr>
            <p:cNvSpPr/>
            <p:nvPr/>
          </p:nvSpPr>
          <p:spPr>
            <a:xfrm>
              <a:off x="3613227" y="1890583"/>
              <a:ext cx="127128" cy="115895"/>
            </a:xfrm>
            <a:custGeom>
              <a:avLst/>
              <a:gdLst/>
              <a:ahLst/>
              <a:cxnLst/>
              <a:rect l="l" t="t" r="r" b="b"/>
              <a:pathLst>
                <a:path w="7119" h="6490" extrusionOk="0">
                  <a:moveTo>
                    <a:pt x="1124" y="1"/>
                  </a:moveTo>
                  <a:cubicBezTo>
                    <a:pt x="908" y="1"/>
                    <a:pt x="731" y="57"/>
                    <a:pt x="602" y="175"/>
                  </a:cubicBezTo>
                  <a:cubicBezTo>
                    <a:pt x="1" y="751"/>
                    <a:pt x="828" y="2606"/>
                    <a:pt x="2457" y="4310"/>
                  </a:cubicBezTo>
                  <a:cubicBezTo>
                    <a:pt x="3752" y="5645"/>
                    <a:pt x="5158" y="6489"/>
                    <a:pt x="5983" y="6489"/>
                  </a:cubicBezTo>
                  <a:cubicBezTo>
                    <a:pt x="6195" y="6489"/>
                    <a:pt x="6369" y="6433"/>
                    <a:pt x="6492" y="6315"/>
                  </a:cubicBezTo>
                  <a:cubicBezTo>
                    <a:pt x="7118" y="5739"/>
                    <a:pt x="6291" y="3884"/>
                    <a:pt x="4662" y="2180"/>
                  </a:cubicBezTo>
                  <a:cubicBezTo>
                    <a:pt x="3367" y="845"/>
                    <a:pt x="1961" y="1"/>
                    <a:pt x="11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20;p73">
              <a:extLst>
                <a:ext uri="{FF2B5EF4-FFF2-40B4-BE49-F238E27FC236}">
                  <a16:creationId xmlns:a16="http://schemas.microsoft.com/office/drawing/2014/main" id="{E3CD3530-38A4-49BA-6101-A938A967DB69}"/>
                </a:ext>
              </a:extLst>
            </p:cNvPr>
            <p:cNvSpPr/>
            <p:nvPr/>
          </p:nvSpPr>
          <p:spPr>
            <a:xfrm>
              <a:off x="3655296" y="1862853"/>
              <a:ext cx="117288" cy="106002"/>
            </a:xfrm>
            <a:custGeom>
              <a:avLst/>
              <a:gdLst/>
              <a:ahLst/>
              <a:cxnLst/>
              <a:rect l="l" t="t" r="r" b="b"/>
              <a:pathLst>
                <a:path w="6568" h="5936" extrusionOk="0">
                  <a:moveTo>
                    <a:pt x="3282" y="1"/>
                  </a:moveTo>
                  <a:cubicBezTo>
                    <a:pt x="2541" y="1"/>
                    <a:pt x="1802" y="277"/>
                    <a:pt x="1229" y="825"/>
                  </a:cubicBezTo>
                  <a:cubicBezTo>
                    <a:pt x="51" y="1953"/>
                    <a:pt x="1" y="3833"/>
                    <a:pt x="1128" y="5011"/>
                  </a:cubicBezTo>
                  <a:cubicBezTo>
                    <a:pt x="1720" y="5629"/>
                    <a:pt x="2504" y="5936"/>
                    <a:pt x="3286" y="5936"/>
                  </a:cubicBezTo>
                  <a:cubicBezTo>
                    <a:pt x="4027" y="5936"/>
                    <a:pt x="4766" y="5660"/>
                    <a:pt x="5339" y="5111"/>
                  </a:cubicBezTo>
                  <a:cubicBezTo>
                    <a:pt x="6517" y="3983"/>
                    <a:pt x="6567" y="2104"/>
                    <a:pt x="5439" y="926"/>
                  </a:cubicBezTo>
                  <a:cubicBezTo>
                    <a:pt x="4847" y="308"/>
                    <a:pt x="4064" y="1"/>
                    <a:pt x="3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121;p73">
              <a:extLst>
                <a:ext uri="{FF2B5EF4-FFF2-40B4-BE49-F238E27FC236}">
                  <a16:creationId xmlns:a16="http://schemas.microsoft.com/office/drawing/2014/main" id="{42072036-0D57-518B-AAFD-34088BCFEF8B}"/>
                </a:ext>
              </a:extLst>
            </p:cNvPr>
            <p:cNvSpPr/>
            <p:nvPr/>
          </p:nvSpPr>
          <p:spPr>
            <a:xfrm>
              <a:off x="3726452" y="1843515"/>
              <a:ext cx="64912" cy="58769"/>
            </a:xfrm>
            <a:custGeom>
              <a:avLst/>
              <a:gdLst/>
              <a:ahLst/>
              <a:cxnLst/>
              <a:rect l="l" t="t" r="r" b="b"/>
              <a:pathLst>
                <a:path w="3635" h="3291" extrusionOk="0">
                  <a:moveTo>
                    <a:pt x="1815" y="0"/>
                  </a:moveTo>
                  <a:cubicBezTo>
                    <a:pt x="1404" y="0"/>
                    <a:pt x="993" y="151"/>
                    <a:pt x="677" y="455"/>
                  </a:cubicBezTo>
                  <a:cubicBezTo>
                    <a:pt x="1" y="1081"/>
                    <a:pt x="1" y="2134"/>
                    <a:pt x="627" y="2786"/>
                  </a:cubicBezTo>
                  <a:cubicBezTo>
                    <a:pt x="950" y="3121"/>
                    <a:pt x="1385" y="3290"/>
                    <a:pt x="1820" y="3290"/>
                  </a:cubicBezTo>
                  <a:cubicBezTo>
                    <a:pt x="2231" y="3290"/>
                    <a:pt x="2642" y="3140"/>
                    <a:pt x="2958" y="2836"/>
                  </a:cubicBezTo>
                  <a:cubicBezTo>
                    <a:pt x="3610" y="2209"/>
                    <a:pt x="3635" y="1157"/>
                    <a:pt x="3008" y="505"/>
                  </a:cubicBezTo>
                  <a:cubicBezTo>
                    <a:pt x="2686" y="170"/>
                    <a:pt x="2250" y="0"/>
                    <a:pt x="1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54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1144781" y="412635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83 (7)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625779" y="1586544"/>
            <a:ext cx="3706797" cy="1776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ต้องไม่กระทำการอย่างใดที่เป็นการกลั่นแกล้ง</a:t>
            </a:r>
            <a:r>
              <a:rPr kumimoji="0" lang="th-TH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 กดขี่ หรือข่มเหงกันในการปฏิบัติราชการ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4A561-59A6-007E-5F99-A2F0D8817715}"/>
              </a:ext>
            </a:extLst>
          </p:cNvPr>
          <p:cNvSpPr txBox="1"/>
          <p:nvPr/>
        </p:nvSpPr>
        <p:spPr>
          <a:xfrm>
            <a:off x="5817499" y="416561"/>
            <a:ext cx="23843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83 (8)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A65C8-BE80-8941-94DE-3679F4C947DF}"/>
              </a:ext>
            </a:extLst>
          </p:cNvPr>
          <p:cNvSpPr txBox="1"/>
          <p:nvPr/>
        </p:nvSpPr>
        <p:spPr>
          <a:xfrm>
            <a:off x="5076985" y="1586544"/>
            <a:ext cx="3706797" cy="1776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ต้องไม่กระทำการอันเป็นการล่วงละเมิดหรือคุกคามทางเพศตามที่กำหนดในกฎ</a:t>
            </a:r>
            <a:r>
              <a:rPr kumimoji="0" lang="th-TH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 ก.พ.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08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71"/>
          <p:cNvGrpSpPr/>
          <p:nvPr/>
        </p:nvGrpSpPr>
        <p:grpSpPr>
          <a:xfrm rot="20400946">
            <a:off x="7263728" y="3171635"/>
            <a:ext cx="1216800" cy="1225338"/>
            <a:chOff x="638910" y="491653"/>
            <a:chExt cx="4128458" cy="4157427"/>
          </a:xfrm>
        </p:grpSpPr>
        <p:sp>
          <p:nvSpPr>
            <p:cNvPr id="856" name="Google Shape;856;p71"/>
            <p:cNvSpPr/>
            <p:nvPr/>
          </p:nvSpPr>
          <p:spPr>
            <a:xfrm rot="260809">
              <a:off x="768923" y="3910433"/>
              <a:ext cx="108784" cy="153962"/>
            </a:xfrm>
            <a:custGeom>
              <a:avLst/>
              <a:gdLst/>
              <a:ahLst/>
              <a:cxnLst/>
              <a:rect l="l" t="t" r="r" b="b"/>
              <a:pathLst>
                <a:path w="4587" h="6492" extrusionOk="0">
                  <a:moveTo>
                    <a:pt x="1755" y="0"/>
                  </a:moveTo>
                  <a:cubicBezTo>
                    <a:pt x="877" y="0"/>
                    <a:pt x="0" y="702"/>
                    <a:pt x="326" y="1780"/>
                  </a:cubicBezTo>
                  <a:cubicBezTo>
                    <a:pt x="702" y="3008"/>
                    <a:pt x="1078" y="4261"/>
                    <a:pt x="1479" y="5489"/>
                  </a:cubicBezTo>
                  <a:cubicBezTo>
                    <a:pt x="1679" y="6191"/>
                    <a:pt x="2256" y="6492"/>
                    <a:pt x="2832" y="6492"/>
                  </a:cubicBezTo>
                  <a:cubicBezTo>
                    <a:pt x="3710" y="6492"/>
                    <a:pt x="4587" y="5790"/>
                    <a:pt x="4261" y="4712"/>
                  </a:cubicBezTo>
                  <a:cubicBezTo>
                    <a:pt x="3885" y="3484"/>
                    <a:pt x="3484" y="2256"/>
                    <a:pt x="3108" y="1003"/>
                  </a:cubicBezTo>
                  <a:cubicBezTo>
                    <a:pt x="2882" y="301"/>
                    <a:pt x="2331" y="0"/>
                    <a:pt x="1755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1"/>
            <p:cNvSpPr/>
            <p:nvPr/>
          </p:nvSpPr>
          <p:spPr>
            <a:xfrm rot="260809">
              <a:off x="726419" y="3733828"/>
              <a:ext cx="95717" cy="134942"/>
            </a:xfrm>
            <a:custGeom>
              <a:avLst/>
              <a:gdLst/>
              <a:ahLst/>
              <a:cxnLst/>
              <a:rect l="l" t="t" r="r" b="b"/>
              <a:pathLst>
                <a:path w="4036" h="5690" extrusionOk="0">
                  <a:moveTo>
                    <a:pt x="1579" y="0"/>
                  </a:moveTo>
                  <a:cubicBezTo>
                    <a:pt x="1304" y="0"/>
                    <a:pt x="1053" y="50"/>
                    <a:pt x="827" y="176"/>
                  </a:cubicBezTo>
                  <a:cubicBezTo>
                    <a:pt x="101" y="602"/>
                    <a:pt x="0" y="1429"/>
                    <a:pt x="326" y="2156"/>
                  </a:cubicBezTo>
                  <a:cubicBezTo>
                    <a:pt x="752" y="3108"/>
                    <a:pt x="1078" y="4111"/>
                    <a:pt x="1354" y="5113"/>
                  </a:cubicBezTo>
                  <a:cubicBezTo>
                    <a:pt x="1404" y="5364"/>
                    <a:pt x="1504" y="5539"/>
                    <a:pt x="1629" y="5689"/>
                  </a:cubicBezTo>
                  <a:cubicBezTo>
                    <a:pt x="2456" y="5163"/>
                    <a:pt x="3258" y="4612"/>
                    <a:pt x="4035" y="4035"/>
                  </a:cubicBezTo>
                  <a:cubicBezTo>
                    <a:pt x="3710" y="2882"/>
                    <a:pt x="3309" y="1780"/>
                    <a:pt x="2807" y="702"/>
                  </a:cubicBezTo>
                  <a:cubicBezTo>
                    <a:pt x="2607" y="226"/>
                    <a:pt x="2080" y="0"/>
                    <a:pt x="1579" y="0"/>
                  </a:cubicBezTo>
                  <a:close/>
                </a:path>
              </a:pathLst>
            </a:custGeom>
            <a:solidFill>
              <a:srgbClr val="FC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1"/>
            <p:cNvSpPr/>
            <p:nvPr/>
          </p:nvSpPr>
          <p:spPr>
            <a:xfrm rot="260809">
              <a:off x="760952" y="3831185"/>
              <a:ext cx="66594" cy="49945"/>
            </a:xfrm>
            <a:custGeom>
              <a:avLst/>
              <a:gdLst/>
              <a:ahLst/>
              <a:cxnLst/>
              <a:rect l="l" t="t" r="r" b="b"/>
              <a:pathLst>
                <a:path w="2808" h="2106" extrusionOk="0">
                  <a:moveTo>
                    <a:pt x="2406" y="0"/>
                  </a:moveTo>
                  <a:cubicBezTo>
                    <a:pt x="1629" y="577"/>
                    <a:pt x="827" y="1128"/>
                    <a:pt x="0" y="1654"/>
                  </a:cubicBezTo>
                  <a:cubicBezTo>
                    <a:pt x="276" y="1980"/>
                    <a:pt x="652" y="2106"/>
                    <a:pt x="1028" y="2106"/>
                  </a:cubicBezTo>
                  <a:cubicBezTo>
                    <a:pt x="1905" y="2106"/>
                    <a:pt x="2807" y="1404"/>
                    <a:pt x="2507" y="326"/>
                  </a:cubicBezTo>
                  <a:cubicBezTo>
                    <a:pt x="2482" y="226"/>
                    <a:pt x="2457" y="101"/>
                    <a:pt x="240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1"/>
            <p:cNvSpPr/>
            <p:nvPr/>
          </p:nvSpPr>
          <p:spPr>
            <a:xfrm rot="260809">
              <a:off x="796206" y="4150631"/>
              <a:ext cx="88602" cy="68372"/>
            </a:xfrm>
            <a:custGeom>
              <a:avLst/>
              <a:gdLst/>
              <a:ahLst/>
              <a:cxnLst/>
              <a:rect l="l" t="t" r="r" b="b"/>
              <a:pathLst>
                <a:path w="3736" h="2883" extrusionOk="0">
                  <a:moveTo>
                    <a:pt x="1855" y="1"/>
                  </a:moveTo>
                  <a:cubicBezTo>
                    <a:pt x="1" y="1"/>
                    <a:pt x="1" y="2883"/>
                    <a:pt x="1855" y="2883"/>
                  </a:cubicBezTo>
                  <a:cubicBezTo>
                    <a:pt x="3710" y="2883"/>
                    <a:pt x="3735" y="1"/>
                    <a:pt x="1855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1"/>
            <p:cNvSpPr/>
            <p:nvPr/>
          </p:nvSpPr>
          <p:spPr>
            <a:xfrm rot="260809">
              <a:off x="1234737" y="831243"/>
              <a:ext cx="123061" cy="60641"/>
            </a:xfrm>
            <a:custGeom>
              <a:avLst/>
              <a:gdLst/>
              <a:ahLst/>
              <a:cxnLst/>
              <a:rect l="l" t="t" r="r" b="b"/>
              <a:pathLst>
                <a:path w="5189" h="2557" extrusionOk="0">
                  <a:moveTo>
                    <a:pt x="3509" y="0"/>
                  </a:moveTo>
                  <a:cubicBezTo>
                    <a:pt x="3284" y="0"/>
                    <a:pt x="3033" y="50"/>
                    <a:pt x="2832" y="201"/>
                  </a:cubicBezTo>
                  <a:cubicBezTo>
                    <a:pt x="2055" y="802"/>
                    <a:pt x="1278" y="1379"/>
                    <a:pt x="527" y="1980"/>
                  </a:cubicBezTo>
                  <a:cubicBezTo>
                    <a:pt x="301" y="2131"/>
                    <a:pt x="126" y="2331"/>
                    <a:pt x="0" y="2557"/>
                  </a:cubicBezTo>
                  <a:lnTo>
                    <a:pt x="4888" y="2156"/>
                  </a:lnTo>
                  <a:cubicBezTo>
                    <a:pt x="5138" y="1730"/>
                    <a:pt x="5188" y="1228"/>
                    <a:pt x="4888" y="752"/>
                  </a:cubicBezTo>
                  <a:cubicBezTo>
                    <a:pt x="4612" y="326"/>
                    <a:pt x="4060" y="0"/>
                    <a:pt x="3509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1"/>
            <p:cNvSpPr/>
            <p:nvPr/>
          </p:nvSpPr>
          <p:spPr>
            <a:xfrm rot="260809">
              <a:off x="1217740" y="700495"/>
              <a:ext cx="103448" cy="93938"/>
            </a:xfrm>
            <a:custGeom>
              <a:avLst/>
              <a:gdLst/>
              <a:ahLst/>
              <a:cxnLst/>
              <a:rect l="l" t="t" r="r" b="b"/>
              <a:pathLst>
                <a:path w="4362" h="3961" extrusionOk="0">
                  <a:moveTo>
                    <a:pt x="2783" y="1"/>
                  </a:moveTo>
                  <a:cubicBezTo>
                    <a:pt x="2532" y="1"/>
                    <a:pt x="2281" y="76"/>
                    <a:pt x="2081" y="201"/>
                  </a:cubicBezTo>
                  <a:cubicBezTo>
                    <a:pt x="1655" y="552"/>
                    <a:pt x="1229" y="878"/>
                    <a:pt x="778" y="1204"/>
                  </a:cubicBezTo>
                  <a:cubicBezTo>
                    <a:pt x="477" y="1429"/>
                    <a:pt x="226" y="1680"/>
                    <a:pt x="101" y="2081"/>
                  </a:cubicBezTo>
                  <a:cubicBezTo>
                    <a:pt x="1" y="2432"/>
                    <a:pt x="51" y="2908"/>
                    <a:pt x="251" y="3234"/>
                  </a:cubicBezTo>
                  <a:cubicBezTo>
                    <a:pt x="452" y="3560"/>
                    <a:pt x="778" y="3835"/>
                    <a:pt x="1153" y="3911"/>
                  </a:cubicBezTo>
                  <a:cubicBezTo>
                    <a:pt x="1279" y="3961"/>
                    <a:pt x="1429" y="3961"/>
                    <a:pt x="1580" y="3961"/>
                  </a:cubicBezTo>
                  <a:cubicBezTo>
                    <a:pt x="1855" y="3961"/>
                    <a:pt x="2106" y="3911"/>
                    <a:pt x="2306" y="3760"/>
                  </a:cubicBezTo>
                  <a:cubicBezTo>
                    <a:pt x="2732" y="3434"/>
                    <a:pt x="3159" y="3109"/>
                    <a:pt x="3585" y="2783"/>
                  </a:cubicBezTo>
                  <a:cubicBezTo>
                    <a:pt x="3910" y="2532"/>
                    <a:pt x="4161" y="2307"/>
                    <a:pt x="4261" y="1906"/>
                  </a:cubicBezTo>
                  <a:cubicBezTo>
                    <a:pt x="4362" y="1530"/>
                    <a:pt x="4311" y="1053"/>
                    <a:pt x="4111" y="753"/>
                  </a:cubicBezTo>
                  <a:cubicBezTo>
                    <a:pt x="3910" y="427"/>
                    <a:pt x="3610" y="151"/>
                    <a:pt x="3234" y="51"/>
                  </a:cubicBezTo>
                  <a:cubicBezTo>
                    <a:pt x="3083" y="26"/>
                    <a:pt x="2933" y="1"/>
                    <a:pt x="2783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1"/>
            <p:cNvSpPr/>
            <p:nvPr/>
          </p:nvSpPr>
          <p:spPr>
            <a:xfrm rot="260809">
              <a:off x="1418037" y="750997"/>
              <a:ext cx="91543" cy="70744"/>
            </a:xfrm>
            <a:custGeom>
              <a:avLst/>
              <a:gdLst/>
              <a:ahLst/>
              <a:cxnLst/>
              <a:rect l="l" t="t" r="r" b="b"/>
              <a:pathLst>
                <a:path w="3860" h="2983" extrusionOk="0">
                  <a:moveTo>
                    <a:pt x="1930" y="0"/>
                  </a:moveTo>
                  <a:cubicBezTo>
                    <a:pt x="25" y="0"/>
                    <a:pt x="0" y="2983"/>
                    <a:pt x="1930" y="2983"/>
                  </a:cubicBezTo>
                  <a:cubicBezTo>
                    <a:pt x="3860" y="2983"/>
                    <a:pt x="3860" y="0"/>
                    <a:pt x="1930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1"/>
            <p:cNvSpPr/>
            <p:nvPr/>
          </p:nvSpPr>
          <p:spPr>
            <a:xfrm rot="260809">
              <a:off x="1402972" y="859757"/>
              <a:ext cx="83218" cy="29740"/>
            </a:xfrm>
            <a:custGeom>
              <a:avLst/>
              <a:gdLst/>
              <a:ahLst/>
              <a:cxnLst/>
              <a:rect l="l" t="t" r="r" b="b"/>
              <a:pathLst>
                <a:path w="3509" h="1254" extrusionOk="0">
                  <a:moveTo>
                    <a:pt x="2181" y="0"/>
                  </a:moveTo>
                  <a:cubicBezTo>
                    <a:pt x="1805" y="0"/>
                    <a:pt x="1404" y="150"/>
                    <a:pt x="1078" y="401"/>
                  </a:cubicBezTo>
                  <a:cubicBezTo>
                    <a:pt x="702" y="702"/>
                    <a:pt x="351" y="978"/>
                    <a:pt x="0" y="1253"/>
                  </a:cubicBezTo>
                  <a:lnTo>
                    <a:pt x="3509" y="978"/>
                  </a:lnTo>
                  <a:cubicBezTo>
                    <a:pt x="3434" y="752"/>
                    <a:pt x="3333" y="551"/>
                    <a:pt x="3183" y="401"/>
                  </a:cubicBezTo>
                  <a:cubicBezTo>
                    <a:pt x="2882" y="125"/>
                    <a:pt x="2531" y="0"/>
                    <a:pt x="2181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1"/>
            <p:cNvSpPr/>
            <p:nvPr/>
          </p:nvSpPr>
          <p:spPr>
            <a:xfrm rot="260809">
              <a:off x="1495494" y="748105"/>
              <a:ext cx="156334" cy="126618"/>
            </a:xfrm>
            <a:custGeom>
              <a:avLst/>
              <a:gdLst/>
              <a:ahLst/>
              <a:cxnLst/>
              <a:rect l="l" t="t" r="r" b="b"/>
              <a:pathLst>
                <a:path w="6592" h="5339" extrusionOk="0">
                  <a:moveTo>
                    <a:pt x="4436" y="0"/>
                  </a:moveTo>
                  <a:cubicBezTo>
                    <a:pt x="4086" y="0"/>
                    <a:pt x="3735" y="126"/>
                    <a:pt x="3434" y="426"/>
                  </a:cubicBezTo>
                  <a:cubicBezTo>
                    <a:pt x="2657" y="1203"/>
                    <a:pt x="1855" y="1905"/>
                    <a:pt x="978" y="2557"/>
                  </a:cubicBezTo>
                  <a:cubicBezTo>
                    <a:pt x="326" y="3008"/>
                    <a:pt x="0" y="3835"/>
                    <a:pt x="426" y="4587"/>
                  </a:cubicBezTo>
                  <a:cubicBezTo>
                    <a:pt x="702" y="5038"/>
                    <a:pt x="1253" y="5339"/>
                    <a:pt x="1780" y="5339"/>
                  </a:cubicBezTo>
                  <a:cubicBezTo>
                    <a:pt x="2030" y="5339"/>
                    <a:pt x="2256" y="5263"/>
                    <a:pt x="2482" y="5113"/>
                  </a:cubicBezTo>
                  <a:cubicBezTo>
                    <a:pt x="3559" y="4336"/>
                    <a:pt x="4587" y="3484"/>
                    <a:pt x="5539" y="2532"/>
                  </a:cubicBezTo>
                  <a:cubicBezTo>
                    <a:pt x="6592" y="1504"/>
                    <a:pt x="5589" y="0"/>
                    <a:pt x="443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1"/>
            <p:cNvSpPr/>
            <p:nvPr/>
          </p:nvSpPr>
          <p:spPr>
            <a:xfrm rot="260809">
              <a:off x="1088150" y="693607"/>
              <a:ext cx="102855" cy="82626"/>
            </a:xfrm>
            <a:custGeom>
              <a:avLst/>
              <a:gdLst/>
              <a:ahLst/>
              <a:cxnLst/>
              <a:rect l="l" t="t" r="r" b="b"/>
              <a:pathLst>
                <a:path w="4337" h="3484" extrusionOk="0">
                  <a:moveTo>
                    <a:pt x="2607" y="0"/>
                  </a:moveTo>
                  <a:cubicBezTo>
                    <a:pt x="2357" y="0"/>
                    <a:pt x="2106" y="50"/>
                    <a:pt x="1881" y="201"/>
                  </a:cubicBezTo>
                  <a:cubicBezTo>
                    <a:pt x="1580" y="351"/>
                    <a:pt x="1254" y="526"/>
                    <a:pt x="953" y="702"/>
                  </a:cubicBezTo>
                  <a:cubicBezTo>
                    <a:pt x="302" y="1103"/>
                    <a:pt x="1" y="2080"/>
                    <a:pt x="427" y="2757"/>
                  </a:cubicBezTo>
                  <a:cubicBezTo>
                    <a:pt x="728" y="3208"/>
                    <a:pt x="1229" y="3484"/>
                    <a:pt x="1730" y="3484"/>
                  </a:cubicBezTo>
                  <a:cubicBezTo>
                    <a:pt x="1981" y="3484"/>
                    <a:pt x="2231" y="3434"/>
                    <a:pt x="2482" y="3283"/>
                  </a:cubicBezTo>
                  <a:lnTo>
                    <a:pt x="3384" y="2757"/>
                  </a:lnTo>
                  <a:cubicBezTo>
                    <a:pt x="4061" y="2381"/>
                    <a:pt x="4337" y="1404"/>
                    <a:pt x="3911" y="727"/>
                  </a:cubicBezTo>
                  <a:cubicBezTo>
                    <a:pt x="3610" y="276"/>
                    <a:pt x="3109" y="0"/>
                    <a:pt x="2607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1"/>
            <p:cNvSpPr/>
            <p:nvPr/>
          </p:nvSpPr>
          <p:spPr>
            <a:xfrm rot="260809">
              <a:off x="1122801" y="828061"/>
              <a:ext cx="90973" cy="62443"/>
            </a:xfrm>
            <a:custGeom>
              <a:avLst/>
              <a:gdLst/>
              <a:ahLst/>
              <a:cxnLst/>
              <a:rect l="l" t="t" r="r" b="b"/>
              <a:pathLst>
                <a:path w="3836" h="2633" extrusionOk="0">
                  <a:moveTo>
                    <a:pt x="2206" y="1"/>
                  </a:moveTo>
                  <a:cubicBezTo>
                    <a:pt x="1830" y="1"/>
                    <a:pt x="1454" y="126"/>
                    <a:pt x="1178" y="427"/>
                  </a:cubicBezTo>
                  <a:cubicBezTo>
                    <a:pt x="953" y="628"/>
                    <a:pt x="752" y="853"/>
                    <a:pt x="527" y="1079"/>
                  </a:cubicBezTo>
                  <a:cubicBezTo>
                    <a:pt x="126" y="1480"/>
                    <a:pt x="0" y="2106"/>
                    <a:pt x="176" y="2633"/>
                  </a:cubicBezTo>
                  <a:lnTo>
                    <a:pt x="3409" y="2382"/>
                  </a:lnTo>
                  <a:cubicBezTo>
                    <a:pt x="3835" y="1806"/>
                    <a:pt x="3835" y="928"/>
                    <a:pt x="3284" y="427"/>
                  </a:cubicBezTo>
                  <a:cubicBezTo>
                    <a:pt x="2983" y="151"/>
                    <a:pt x="2582" y="1"/>
                    <a:pt x="2206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1"/>
            <p:cNvSpPr/>
            <p:nvPr/>
          </p:nvSpPr>
          <p:spPr>
            <a:xfrm rot="260686">
              <a:off x="3503325" y="4035832"/>
              <a:ext cx="492537" cy="178107"/>
            </a:xfrm>
            <a:custGeom>
              <a:avLst/>
              <a:gdLst/>
              <a:ahLst/>
              <a:cxnLst/>
              <a:rect l="l" t="t" r="r" b="b"/>
              <a:pathLst>
                <a:path w="23033" h="8329" extrusionOk="0">
                  <a:moveTo>
                    <a:pt x="11936" y="1"/>
                  </a:moveTo>
                  <a:cubicBezTo>
                    <a:pt x="10004" y="1"/>
                    <a:pt x="8087" y="380"/>
                    <a:pt x="6391" y="1278"/>
                  </a:cubicBezTo>
                  <a:cubicBezTo>
                    <a:pt x="3684" y="2732"/>
                    <a:pt x="1805" y="5288"/>
                    <a:pt x="0" y="7769"/>
                  </a:cubicBezTo>
                  <a:cubicBezTo>
                    <a:pt x="622" y="7663"/>
                    <a:pt x="1235" y="7621"/>
                    <a:pt x="1844" y="7621"/>
                  </a:cubicBezTo>
                  <a:cubicBezTo>
                    <a:pt x="3101" y="7621"/>
                    <a:pt x="4340" y="7801"/>
                    <a:pt x="5589" y="7970"/>
                  </a:cubicBezTo>
                  <a:cubicBezTo>
                    <a:pt x="6822" y="8149"/>
                    <a:pt x="8035" y="8328"/>
                    <a:pt x="9299" y="8328"/>
                  </a:cubicBezTo>
                  <a:cubicBezTo>
                    <a:pt x="9449" y="8328"/>
                    <a:pt x="9599" y="8326"/>
                    <a:pt x="9749" y="8321"/>
                  </a:cubicBezTo>
                  <a:cubicBezTo>
                    <a:pt x="12156" y="8270"/>
                    <a:pt x="14536" y="7594"/>
                    <a:pt x="16767" y="6616"/>
                  </a:cubicBezTo>
                  <a:cubicBezTo>
                    <a:pt x="18998" y="5664"/>
                    <a:pt x="20953" y="4411"/>
                    <a:pt x="23033" y="3183"/>
                  </a:cubicBezTo>
                  <a:cubicBezTo>
                    <a:pt x="20401" y="1955"/>
                    <a:pt x="17719" y="777"/>
                    <a:pt x="14862" y="275"/>
                  </a:cubicBezTo>
                  <a:cubicBezTo>
                    <a:pt x="13901" y="98"/>
                    <a:pt x="12916" y="1"/>
                    <a:pt x="11936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1"/>
            <p:cNvSpPr/>
            <p:nvPr/>
          </p:nvSpPr>
          <p:spPr>
            <a:xfrm rot="260686">
              <a:off x="3419430" y="4093780"/>
              <a:ext cx="574544" cy="151206"/>
            </a:xfrm>
            <a:custGeom>
              <a:avLst/>
              <a:gdLst/>
              <a:ahLst/>
              <a:cxnLst/>
              <a:rect l="l" t="t" r="r" b="b"/>
              <a:pathLst>
                <a:path w="26868" h="7071" extrusionOk="0">
                  <a:moveTo>
                    <a:pt x="25013" y="1"/>
                  </a:moveTo>
                  <a:cubicBezTo>
                    <a:pt x="16367" y="1"/>
                    <a:pt x="7720" y="2282"/>
                    <a:pt x="201" y="6542"/>
                  </a:cubicBezTo>
                  <a:cubicBezTo>
                    <a:pt x="51" y="6617"/>
                    <a:pt x="1" y="6793"/>
                    <a:pt x="76" y="6918"/>
                  </a:cubicBezTo>
                  <a:cubicBezTo>
                    <a:pt x="124" y="7015"/>
                    <a:pt x="215" y="7071"/>
                    <a:pt x="313" y="7071"/>
                  </a:cubicBezTo>
                  <a:cubicBezTo>
                    <a:pt x="367" y="7071"/>
                    <a:pt x="424" y="7054"/>
                    <a:pt x="477" y="7018"/>
                  </a:cubicBezTo>
                  <a:cubicBezTo>
                    <a:pt x="7920" y="2808"/>
                    <a:pt x="16467" y="577"/>
                    <a:pt x="25013" y="577"/>
                  </a:cubicBezTo>
                  <a:cubicBezTo>
                    <a:pt x="25540" y="577"/>
                    <a:pt x="26066" y="577"/>
                    <a:pt x="26567" y="602"/>
                  </a:cubicBezTo>
                  <a:cubicBezTo>
                    <a:pt x="26718" y="602"/>
                    <a:pt x="26868" y="477"/>
                    <a:pt x="26868" y="327"/>
                  </a:cubicBezTo>
                  <a:cubicBezTo>
                    <a:pt x="26868" y="176"/>
                    <a:pt x="26743" y="26"/>
                    <a:pt x="26592" y="26"/>
                  </a:cubicBezTo>
                  <a:cubicBezTo>
                    <a:pt x="26066" y="26"/>
                    <a:pt x="25540" y="1"/>
                    <a:pt x="250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1"/>
            <p:cNvSpPr/>
            <p:nvPr/>
          </p:nvSpPr>
          <p:spPr>
            <a:xfrm rot="260809">
              <a:off x="768156" y="2910109"/>
              <a:ext cx="114144" cy="840675"/>
            </a:xfrm>
            <a:custGeom>
              <a:avLst/>
              <a:gdLst/>
              <a:ahLst/>
              <a:cxnLst/>
              <a:rect l="l" t="t" r="r" b="b"/>
              <a:pathLst>
                <a:path w="4813" h="35448" extrusionOk="0">
                  <a:moveTo>
                    <a:pt x="513" y="1"/>
                  </a:moveTo>
                  <a:cubicBezTo>
                    <a:pt x="377" y="1"/>
                    <a:pt x="252" y="117"/>
                    <a:pt x="252" y="255"/>
                  </a:cubicBezTo>
                  <a:cubicBezTo>
                    <a:pt x="101" y="3713"/>
                    <a:pt x="1" y="6971"/>
                    <a:pt x="1" y="10129"/>
                  </a:cubicBezTo>
                  <a:cubicBezTo>
                    <a:pt x="1" y="18701"/>
                    <a:pt x="828" y="26520"/>
                    <a:pt x="4237" y="35267"/>
                  </a:cubicBezTo>
                  <a:cubicBezTo>
                    <a:pt x="4273" y="35377"/>
                    <a:pt x="4377" y="35447"/>
                    <a:pt x="4489" y="35447"/>
                  </a:cubicBezTo>
                  <a:cubicBezTo>
                    <a:pt x="4530" y="35447"/>
                    <a:pt x="4572" y="35438"/>
                    <a:pt x="4612" y="35418"/>
                  </a:cubicBezTo>
                  <a:cubicBezTo>
                    <a:pt x="4763" y="35368"/>
                    <a:pt x="4813" y="35192"/>
                    <a:pt x="4763" y="35067"/>
                  </a:cubicBezTo>
                  <a:cubicBezTo>
                    <a:pt x="1404" y="26395"/>
                    <a:pt x="577" y="18651"/>
                    <a:pt x="577" y="10129"/>
                  </a:cubicBezTo>
                  <a:cubicBezTo>
                    <a:pt x="577" y="6996"/>
                    <a:pt x="678" y="3738"/>
                    <a:pt x="828" y="280"/>
                  </a:cubicBezTo>
                  <a:cubicBezTo>
                    <a:pt x="828" y="129"/>
                    <a:pt x="703" y="4"/>
                    <a:pt x="552" y="4"/>
                  </a:cubicBezTo>
                  <a:cubicBezTo>
                    <a:pt x="539" y="2"/>
                    <a:pt x="526" y="1"/>
                    <a:pt x="5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1"/>
            <p:cNvSpPr/>
            <p:nvPr/>
          </p:nvSpPr>
          <p:spPr>
            <a:xfrm rot="260686">
              <a:off x="2440302" y="1480071"/>
              <a:ext cx="2327066" cy="2952055"/>
            </a:xfrm>
            <a:custGeom>
              <a:avLst/>
              <a:gdLst/>
              <a:ahLst/>
              <a:cxnLst/>
              <a:rect l="l" t="t" r="r" b="b"/>
              <a:pathLst>
                <a:path w="108823" h="138050" extrusionOk="0">
                  <a:moveTo>
                    <a:pt x="24988" y="1"/>
                  </a:moveTo>
                  <a:lnTo>
                    <a:pt x="0" y="121129"/>
                  </a:lnTo>
                  <a:lnTo>
                    <a:pt x="81730" y="137997"/>
                  </a:lnTo>
                  <a:cubicBezTo>
                    <a:pt x="81896" y="138033"/>
                    <a:pt x="82062" y="138050"/>
                    <a:pt x="82225" y="138050"/>
                  </a:cubicBezTo>
                  <a:cubicBezTo>
                    <a:pt x="83312" y="138050"/>
                    <a:pt x="84272" y="137282"/>
                    <a:pt x="84512" y="136192"/>
                  </a:cubicBezTo>
                  <a:lnTo>
                    <a:pt x="108547" y="19625"/>
                  </a:lnTo>
                  <a:cubicBezTo>
                    <a:pt x="108823" y="18372"/>
                    <a:pt x="107996" y="17119"/>
                    <a:pt x="106743" y="16868"/>
                  </a:cubicBezTo>
                  <a:lnTo>
                    <a:pt x="24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1"/>
            <p:cNvSpPr/>
            <p:nvPr/>
          </p:nvSpPr>
          <p:spPr>
            <a:xfrm rot="260686">
              <a:off x="2313514" y="1444104"/>
              <a:ext cx="2327066" cy="2951905"/>
            </a:xfrm>
            <a:custGeom>
              <a:avLst/>
              <a:gdLst/>
              <a:ahLst/>
              <a:cxnLst/>
              <a:rect l="l" t="t" r="r" b="b"/>
              <a:pathLst>
                <a:path w="108823" h="138043" extrusionOk="0">
                  <a:moveTo>
                    <a:pt x="25013" y="1"/>
                  </a:moveTo>
                  <a:lnTo>
                    <a:pt x="0" y="121129"/>
                  </a:lnTo>
                  <a:lnTo>
                    <a:pt x="81755" y="137997"/>
                  </a:lnTo>
                  <a:cubicBezTo>
                    <a:pt x="81912" y="138028"/>
                    <a:pt x="82069" y="138042"/>
                    <a:pt x="82223" y="138042"/>
                  </a:cubicBezTo>
                  <a:cubicBezTo>
                    <a:pt x="83321" y="138042"/>
                    <a:pt x="84292" y="137288"/>
                    <a:pt x="84512" y="136167"/>
                  </a:cubicBezTo>
                  <a:lnTo>
                    <a:pt x="108572" y="19625"/>
                  </a:lnTo>
                  <a:cubicBezTo>
                    <a:pt x="108823" y="18347"/>
                    <a:pt x="108021" y="17119"/>
                    <a:pt x="106742" y="16843"/>
                  </a:cubicBezTo>
                  <a:lnTo>
                    <a:pt x="2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1"/>
            <p:cNvSpPr/>
            <p:nvPr/>
          </p:nvSpPr>
          <p:spPr>
            <a:xfrm rot="260686">
              <a:off x="2202348" y="1345110"/>
              <a:ext cx="663523" cy="2617032"/>
            </a:xfrm>
            <a:custGeom>
              <a:avLst/>
              <a:gdLst/>
              <a:ahLst/>
              <a:cxnLst/>
              <a:rect l="l" t="t" r="r" b="b"/>
              <a:pathLst>
                <a:path w="31029" h="122383" extrusionOk="0">
                  <a:moveTo>
                    <a:pt x="24989" y="1"/>
                  </a:moveTo>
                  <a:lnTo>
                    <a:pt x="1" y="121129"/>
                  </a:lnTo>
                  <a:lnTo>
                    <a:pt x="6016" y="122382"/>
                  </a:lnTo>
                  <a:lnTo>
                    <a:pt x="31029" y="1254"/>
                  </a:lnTo>
                  <a:lnTo>
                    <a:pt x="24989" y="1"/>
                  </a:lnTo>
                  <a:close/>
                </a:path>
              </a:pathLst>
            </a:custGeom>
            <a:solidFill>
              <a:srgbClr val="6BA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1"/>
            <p:cNvSpPr/>
            <p:nvPr/>
          </p:nvSpPr>
          <p:spPr>
            <a:xfrm rot="260686">
              <a:off x="2526229" y="1637076"/>
              <a:ext cx="1916558" cy="2567186"/>
            </a:xfrm>
            <a:custGeom>
              <a:avLst/>
              <a:gdLst/>
              <a:ahLst/>
              <a:cxnLst/>
              <a:rect l="l" t="t" r="r" b="b"/>
              <a:pathLst>
                <a:path w="89626" h="120052" extrusionOk="0">
                  <a:moveTo>
                    <a:pt x="21881" y="0"/>
                  </a:moveTo>
                  <a:lnTo>
                    <a:pt x="1" y="106066"/>
                  </a:lnTo>
                  <a:lnTo>
                    <a:pt x="67721" y="120051"/>
                  </a:lnTo>
                  <a:lnTo>
                    <a:pt x="89626" y="13960"/>
                  </a:lnTo>
                  <a:lnTo>
                    <a:pt x="2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1"/>
            <p:cNvSpPr/>
            <p:nvPr/>
          </p:nvSpPr>
          <p:spPr>
            <a:xfrm rot="260686">
              <a:off x="2632555" y="1743763"/>
              <a:ext cx="1705392" cy="2348535"/>
            </a:xfrm>
            <a:custGeom>
              <a:avLst/>
              <a:gdLst/>
              <a:ahLst/>
              <a:cxnLst/>
              <a:rect l="l" t="t" r="r" b="b"/>
              <a:pathLst>
                <a:path w="79751" h="109827" extrusionOk="0">
                  <a:moveTo>
                    <a:pt x="20602" y="753"/>
                  </a:moveTo>
                  <a:lnTo>
                    <a:pt x="78998" y="12808"/>
                  </a:lnTo>
                  <a:lnTo>
                    <a:pt x="59138" y="109060"/>
                  </a:lnTo>
                  <a:lnTo>
                    <a:pt x="752" y="97019"/>
                  </a:lnTo>
                  <a:lnTo>
                    <a:pt x="20602" y="753"/>
                  </a:lnTo>
                  <a:close/>
                  <a:moveTo>
                    <a:pt x="20126" y="1"/>
                  </a:moveTo>
                  <a:lnTo>
                    <a:pt x="0" y="97520"/>
                  </a:lnTo>
                  <a:lnTo>
                    <a:pt x="59625" y="109826"/>
                  </a:lnTo>
                  <a:lnTo>
                    <a:pt x="59700" y="109525"/>
                  </a:lnTo>
                  <a:lnTo>
                    <a:pt x="79750" y="12307"/>
                  </a:lnTo>
                  <a:lnTo>
                    <a:pt x="20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1"/>
            <p:cNvSpPr/>
            <p:nvPr/>
          </p:nvSpPr>
          <p:spPr>
            <a:xfrm rot="260686">
              <a:off x="2966390" y="2093084"/>
              <a:ext cx="1033315" cy="1636642"/>
            </a:xfrm>
            <a:custGeom>
              <a:avLst/>
              <a:gdLst/>
              <a:ahLst/>
              <a:cxnLst/>
              <a:rect l="l" t="t" r="r" b="b"/>
              <a:pathLst>
                <a:path w="48322" h="76536" extrusionOk="0">
                  <a:moveTo>
                    <a:pt x="29818" y="0"/>
                  </a:moveTo>
                  <a:cubicBezTo>
                    <a:pt x="19451" y="0"/>
                    <a:pt x="8386" y="14545"/>
                    <a:pt x="4336" y="34183"/>
                  </a:cubicBezTo>
                  <a:cubicBezTo>
                    <a:pt x="0" y="55185"/>
                    <a:pt x="5364" y="74057"/>
                    <a:pt x="16291" y="76313"/>
                  </a:cubicBezTo>
                  <a:cubicBezTo>
                    <a:pt x="17015" y="76462"/>
                    <a:pt x="17746" y="76535"/>
                    <a:pt x="18480" y="76535"/>
                  </a:cubicBezTo>
                  <a:cubicBezTo>
                    <a:pt x="28849" y="76535"/>
                    <a:pt x="39936" y="61991"/>
                    <a:pt x="43986" y="42353"/>
                  </a:cubicBezTo>
                  <a:cubicBezTo>
                    <a:pt x="48322" y="21350"/>
                    <a:pt x="42958" y="2478"/>
                    <a:pt x="32006" y="222"/>
                  </a:cubicBezTo>
                  <a:cubicBezTo>
                    <a:pt x="31282" y="73"/>
                    <a:pt x="30551" y="0"/>
                    <a:pt x="298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1"/>
            <p:cNvSpPr/>
            <p:nvPr/>
          </p:nvSpPr>
          <p:spPr>
            <a:xfrm rot="260686">
              <a:off x="2731513" y="1614570"/>
              <a:ext cx="155975" cy="155440"/>
            </a:xfrm>
            <a:custGeom>
              <a:avLst/>
              <a:gdLst/>
              <a:ahLst/>
              <a:cxnLst/>
              <a:rect l="l" t="t" r="r" b="b"/>
              <a:pathLst>
                <a:path w="7294" h="7269" extrusionOk="0">
                  <a:moveTo>
                    <a:pt x="1254" y="0"/>
                  </a:moveTo>
                  <a:lnTo>
                    <a:pt x="0" y="6040"/>
                  </a:lnTo>
                  <a:lnTo>
                    <a:pt x="6040" y="7268"/>
                  </a:lnTo>
                  <a:lnTo>
                    <a:pt x="7294" y="1228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1"/>
            <p:cNvSpPr/>
            <p:nvPr/>
          </p:nvSpPr>
          <p:spPr>
            <a:xfrm rot="260686">
              <a:off x="2686564" y="1827661"/>
              <a:ext cx="142054" cy="91138"/>
            </a:xfrm>
            <a:custGeom>
              <a:avLst/>
              <a:gdLst/>
              <a:ahLst/>
              <a:cxnLst/>
              <a:rect l="l" t="t" r="r" b="b"/>
              <a:pathLst>
                <a:path w="6643" h="4262" extrusionOk="0">
                  <a:moveTo>
                    <a:pt x="627" y="1"/>
                  </a:moveTo>
                  <a:lnTo>
                    <a:pt x="1" y="3033"/>
                  </a:lnTo>
                  <a:lnTo>
                    <a:pt x="6041" y="4261"/>
                  </a:lnTo>
                  <a:lnTo>
                    <a:pt x="6642" y="1254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1"/>
            <p:cNvSpPr/>
            <p:nvPr/>
          </p:nvSpPr>
          <p:spPr>
            <a:xfrm rot="260686">
              <a:off x="2154224" y="3684467"/>
              <a:ext cx="142032" cy="91117"/>
            </a:xfrm>
            <a:custGeom>
              <a:avLst/>
              <a:gdLst/>
              <a:ahLst/>
              <a:cxnLst/>
              <a:rect l="l" t="t" r="r" b="b"/>
              <a:pathLst>
                <a:path w="6642" h="4261" extrusionOk="0">
                  <a:moveTo>
                    <a:pt x="602" y="0"/>
                  </a:moveTo>
                  <a:lnTo>
                    <a:pt x="0" y="3008"/>
                  </a:lnTo>
                  <a:lnTo>
                    <a:pt x="6015" y="4261"/>
                  </a:lnTo>
                  <a:lnTo>
                    <a:pt x="6642" y="1228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1"/>
            <p:cNvSpPr/>
            <p:nvPr/>
          </p:nvSpPr>
          <p:spPr>
            <a:xfrm rot="260809">
              <a:off x="800294" y="1406854"/>
              <a:ext cx="127211" cy="397665"/>
            </a:xfrm>
            <a:custGeom>
              <a:avLst/>
              <a:gdLst/>
              <a:ahLst/>
              <a:cxnLst/>
              <a:rect l="l" t="t" r="r" b="b"/>
              <a:pathLst>
                <a:path w="5364" h="16768" extrusionOk="0">
                  <a:moveTo>
                    <a:pt x="5364" y="0"/>
                  </a:moveTo>
                  <a:cubicBezTo>
                    <a:pt x="4637" y="5715"/>
                    <a:pt x="2782" y="11228"/>
                    <a:pt x="0" y="16191"/>
                  </a:cubicBezTo>
                  <a:lnTo>
                    <a:pt x="1128" y="16767"/>
                  </a:lnTo>
                  <a:cubicBezTo>
                    <a:pt x="3610" y="11479"/>
                    <a:pt x="5038" y="5765"/>
                    <a:pt x="5364" y="0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1"/>
            <p:cNvSpPr/>
            <p:nvPr/>
          </p:nvSpPr>
          <p:spPr>
            <a:xfrm rot="260809">
              <a:off x="780720" y="702066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85" y="1"/>
                  </a:moveTo>
                  <a:cubicBezTo>
                    <a:pt x="1610" y="1"/>
                    <a:pt x="1332" y="71"/>
                    <a:pt x="1078" y="218"/>
                  </a:cubicBezTo>
                  <a:cubicBezTo>
                    <a:pt x="276" y="669"/>
                    <a:pt x="1" y="1647"/>
                    <a:pt x="452" y="2449"/>
                  </a:cubicBezTo>
                  <a:cubicBezTo>
                    <a:pt x="755" y="2972"/>
                    <a:pt x="1309" y="3267"/>
                    <a:pt x="1875" y="3267"/>
                  </a:cubicBezTo>
                  <a:cubicBezTo>
                    <a:pt x="2150" y="3267"/>
                    <a:pt x="2428" y="3198"/>
                    <a:pt x="2682" y="3050"/>
                  </a:cubicBezTo>
                  <a:cubicBezTo>
                    <a:pt x="3459" y="2599"/>
                    <a:pt x="3735" y="1622"/>
                    <a:pt x="3284" y="820"/>
                  </a:cubicBezTo>
                  <a:cubicBezTo>
                    <a:pt x="2997" y="297"/>
                    <a:pt x="2449" y="1"/>
                    <a:pt x="1885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1"/>
            <p:cNvSpPr/>
            <p:nvPr/>
          </p:nvSpPr>
          <p:spPr>
            <a:xfrm rot="260809">
              <a:off x="887002" y="1389942"/>
              <a:ext cx="88578" cy="77788"/>
            </a:xfrm>
            <a:custGeom>
              <a:avLst/>
              <a:gdLst/>
              <a:ahLst/>
              <a:cxnLst/>
              <a:rect l="l" t="t" r="r" b="b"/>
              <a:pathLst>
                <a:path w="3735" h="3280" extrusionOk="0">
                  <a:moveTo>
                    <a:pt x="1879" y="0"/>
                  </a:moveTo>
                  <a:cubicBezTo>
                    <a:pt x="1606" y="0"/>
                    <a:pt x="1330" y="67"/>
                    <a:pt x="1078" y="206"/>
                  </a:cubicBezTo>
                  <a:cubicBezTo>
                    <a:pt x="276" y="657"/>
                    <a:pt x="0" y="1659"/>
                    <a:pt x="451" y="2436"/>
                  </a:cubicBezTo>
                  <a:cubicBezTo>
                    <a:pt x="756" y="2978"/>
                    <a:pt x="1312" y="3279"/>
                    <a:pt x="1880" y="3279"/>
                  </a:cubicBezTo>
                  <a:cubicBezTo>
                    <a:pt x="2153" y="3279"/>
                    <a:pt x="2429" y="3209"/>
                    <a:pt x="2682" y="3063"/>
                  </a:cubicBezTo>
                  <a:cubicBezTo>
                    <a:pt x="3459" y="2612"/>
                    <a:pt x="3735" y="1609"/>
                    <a:pt x="3308" y="832"/>
                  </a:cubicBezTo>
                  <a:cubicBezTo>
                    <a:pt x="3004" y="290"/>
                    <a:pt x="2448" y="0"/>
                    <a:pt x="1879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1"/>
            <p:cNvSpPr/>
            <p:nvPr/>
          </p:nvSpPr>
          <p:spPr>
            <a:xfrm rot="260809">
              <a:off x="813389" y="1119411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71" y="0"/>
                  </a:moveTo>
                  <a:cubicBezTo>
                    <a:pt x="1596" y="0"/>
                    <a:pt x="1315" y="70"/>
                    <a:pt x="1053" y="218"/>
                  </a:cubicBezTo>
                  <a:cubicBezTo>
                    <a:pt x="276" y="669"/>
                    <a:pt x="0" y="1646"/>
                    <a:pt x="451" y="2448"/>
                  </a:cubicBezTo>
                  <a:cubicBezTo>
                    <a:pt x="755" y="2971"/>
                    <a:pt x="1297" y="3267"/>
                    <a:pt x="1864" y="3267"/>
                  </a:cubicBezTo>
                  <a:cubicBezTo>
                    <a:pt x="2139" y="3267"/>
                    <a:pt x="2420" y="3197"/>
                    <a:pt x="2682" y="3050"/>
                  </a:cubicBezTo>
                  <a:cubicBezTo>
                    <a:pt x="3459" y="2599"/>
                    <a:pt x="3735" y="1621"/>
                    <a:pt x="3284" y="819"/>
                  </a:cubicBezTo>
                  <a:cubicBezTo>
                    <a:pt x="2980" y="296"/>
                    <a:pt x="2438" y="0"/>
                    <a:pt x="1871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1"/>
            <p:cNvSpPr/>
            <p:nvPr/>
          </p:nvSpPr>
          <p:spPr>
            <a:xfrm rot="260686">
              <a:off x="2147019" y="4460380"/>
              <a:ext cx="79356" cy="70032"/>
            </a:xfrm>
            <a:custGeom>
              <a:avLst/>
              <a:gdLst/>
              <a:ahLst/>
              <a:cxnLst/>
              <a:rect l="l" t="t" r="r" b="b"/>
              <a:pathLst>
                <a:path w="3711" h="3275" extrusionOk="0">
                  <a:moveTo>
                    <a:pt x="1849" y="1"/>
                  </a:moveTo>
                  <a:cubicBezTo>
                    <a:pt x="1528" y="1"/>
                    <a:pt x="1206" y="96"/>
                    <a:pt x="928" y="297"/>
                  </a:cubicBezTo>
                  <a:cubicBezTo>
                    <a:pt x="176" y="823"/>
                    <a:pt x="1" y="1826"/>
                    <a:pt x="527" y="2578"/>
                  </a:cubicBezTo>
                  <a:cubicBezTo>
                    <a:pt x="837" y="3027"/>
                    <a:pt x="1347" y="3275"/>
                    <a:pt x="1864" y="3275"/>
                  </a:cubicBezTo>
                  <a:cubicBezTo>
                    <a:pt x="2183" y="3275"/>
                    <a:pt x="2505" y="3180"/>
                    <a:pt x="2783" y="2979"/>
                  </a:cubicBezTo>
                  <a:cubicBezTo>
                    <a:pt x="3535" y="2452"/>
                    <a:pt x="3710" y="1450"/>
                    <a:pt x="3209" y="698"/>
                  </a:cubicBezTo>
                  <a:cubicBezTo>
                    <a:pt x="2884" y="249"/>
                    <a:pt x="2367" y="1"/>
                    <a:pt x="1849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1"/>
            <p:cNvSpPr/>
            <p:nvPr/>
          </p:nvSpPr>
          <p:spPr>
            <a:xfrm rot="260809">
              <a:off x="722107" y="491653"/>
              <a:ext cx="2747252" cy="2109869"/>
            </a:xfrm>
            <a:custGeom>
              <a:avLst/>
              <a:gdLst/>
              <a:ahLst/>
              <a:cxnLst/>
              <a:rect l="l" t="t" r="r" b="b"/>
              <a:pathLst>
                <a:path w="115841" h="88965" extrusionOk="0">
                  <a:moveTo>
                    <a:pt x="108833" y="0"/>
                  </a:moveTo>
                  <a:cubicBezTo>
                    <a:pt x="108713" y="0"/>
                    <a:pt x="108593" y="6"/>
                    <a:pt x="108472" y="17"/>
                  </a:cubicBezTo>
                  <a:lnTo>
                    <a:pt x="0" y="10869"/>
                  </a:lnTo>
                  <a:lnTo>
                    <a:pt x="15213" y="84804"/>
                  </a:lnTo>
                  <a:lnTo>
                    <a:pt x="115841" y="88965"/>
                  </a:lnTo>
                  <a:lnTo>
                    <a:pt x="115841" y="88965"/>
                  </a:lnTo>
                  <a:lnTo>
                    <a:pt x="112708" y="3476"/>
                  </a:lnTo>
                  <a:cubicBezTo>
                    <a:pt x="112637" y="1559"/>
                    <a:pt x="110846" y="0"/>
                    <a:pt x="108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1"/>
            <p:cNvSpPr/>
            <p:nvPr/>
          </p:nvSpPr>
          <p:spPr>
            <a:xfrm rot="260809">
              <a:off x="638910" y="660820"/>
              <a:ext cx="496323" cy="3875385"/>
            </a:xfrm>
            <a:custGeom>
              <a:avLst/>
              <a:gdLst/>
              <a:ahLst/>
              <a:cxnLst/>
              <a:rect l="l" t="t" r="r" b="b"/>
              <a:pathLst>
                <a:path w="20928" h="163410" extrusionOk="0">
                  <a:moveTo>
                    <a:pt x="0" y="0"/>
                  </a:moveTo>
                  <a:lnTo>
                    <a:pt x="8622" y="154688"/>
                  </a:lnTo>
                  <a:lnTo>
                    <a:pt x="20928" y="163409"/>
                  </a:lnTo>
                  <a:lnTo>
                    <a:pt x="12331" y="8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1"/>
            <p:cNvSpPr/>
            <p:nvPr/>
          </p:nvSpPr>
          <p:spPr>
            <a:xfrm rot="260809">
              <a:off x="761269" y="1321998"/>
              <a:ext cx="297205" cy="298984"/>
            </a:xfrm>
            <a:custGeom>
              <a:avLst/>
              <a:gdLst/>
              <a:ahLst/>
              <a:cxnLst/>
              <a:rect l="l" t="t" r="r" b="b"/>
              <a:pathLst>
                <a:path w="12532" h="12607" extrusionOk="0">
                  <a:moveTo>
                    <a:pt x="0" y="0"/>
                  </a:moveTo>
                  <a:lnTo>
                    <a:pt x="226" y="3860"/>
                  </a:lnTo>
                  <a:lnTo>
                    <a:pt x="12532" y="12607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1"/>
            <p:cNvSpPr/>
            <p:nvPr/>
          </p:nvSpPr>
          <p:spPr>
            <a:xfrm rot="260809">
              <a:off x="707105" y="4004312"/>
              <a:ext cx="297205" cy="298391"/>
            </a:xfrm>
            <a:custGeom>
              <a:avLst/>
              <a:gdLst/>
              <a:ahLst/>
              <a:cxnLst/>
              <a:rect l="l" t="t" r="r" b="b"/>
              <a:pathLst>
                <a:path w="12532" h="12582" extrusionOk="0">
                  <a:moveTo>
                    <a:pt x="0" y="0"/>
                  </a:moveTo>
                  <a:lnTo>
                    <a:pt x="226" y="3860"/>
                  </a:lnTo>
                  <a:lnTo>
                    <a:pt x="12531" y="12582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1"/>
            <p:cNvSpPr/>
            <p:nvPr/>
          </p:nvSpPr>
          <p:spPr>
            <a:xfrm rot="260809">
              <a:off x="838931" y="577231"/>
              <a:ext cx="2810858" cy="451168"/>
            </a:xfrm>
            <a:custGeom>
              <a:avLst/>
              <a:gdLst/>
              <a:ahLst/>
              <a:cxnLst/>
              <a:rect l="l" t="t" r="r" b="b"/>
              <a:pathLst>
                <a:path w="118523" h="19024" extrusionOk="0">
                  <a:moveTo>
                    <a:pt x="106693" y="1"/>
                  </a:moveTo>
                  <a:lnTo>
                    <a:pt x="1" y="9525"/>
                  </a:lnTo>
                  <a:lnTo>
                    <a:pt x="9875" y="16868"/>
                  </a:lnTo>
                  <a:lnTo>
                    <a:pt x="118523" y="19024"/>
                  </a:lnTo>
                  <a:lnTo>
                    <a:pt x="118297" y="17921"/>
                  </a:lnTo>
                  <a:cubicBezTo>
                    <a:pt x="116894" y="10953"/>
                    <a:pt x="112733" y="4562"/>
                    <a:pt x="106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1"/>
            <p:cNvSpPr/>
            <p:nvPr/>
          </p:nvSpPr>
          <p:spPr>
            <a:xfrm rot="260809">
              <a:off x="928521" y="781710"/>
              <a:ext cx="2886938" cy="3867370"/>
            </a:xfrm>
            <a:custGeom>
              <a:avLst/>
              <a:gdLst/>
              <a:ahLst/>
              <a:cxnLst/>
              <a:rect l="l" t="t" r="r" b="b"/>
              <a:pathLst>
                <a:path w="121731" h="163072" extrusionOk="0">
                  <a:moveTo>
                    <a:pt x="110388" y="0"/>
                  </a:moveTo>
                  <a:cubicBezTo>
                    <a:pt x="110294" y="0"/>
                    <a:pt x="110198" y="4"/>
                    <a:pt x="110101" y="13"/>
                  </a:cubicBezTo>
                  <a:lnTo>
                    <a:pt x="0" y="8885"/>
                  </a:lnTo>
                  <a:lnTo>
                    <a:pt x="8522" y="163071"/>
                  </a:lnTo>
                  <a:lnTo>
                    <a:pt x="118723" y="154675"/>
                  </a:lnTo>
                  <a:cubicBezTo>
                    <a:pt x="120427" y="154550"/>
                    <a:pt x="121730" y="153147"/>
                    <a:pt x="121630" y="151517"/>
                  </a:cubicBezTo>
                  <a:lnTo>
                    <a:pt x="113359" y="2695"/>
                  </a:lnTo>
                  <a:cubicBezTo>
                    <a:pt x="113265" y="1158"/>
                    <a:pt x="111966" y="0"/>
                    <a:pt x="110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1"/>
            <p:cNvSpPr/>
            <p:nvPr/>
          </p:nvSpPr>
          <p:spPr>
            <a:xfrm rot="260809">
              <a:off x="1271828" y="1032524"/>
              <a:ext cx="2279663" cy="1900394"/>
            </a:xfrm>
            <a:custGeom>
              <a:avLst/>
              <a:gdLst/>
              <a:ahLst/>
              <a:cxnLst/>
              <a:rect l="l" t="t" r="r" b="b"/>
              <a:pathLst>
                <a:path w="93987" h="68974" extrusionOk="0">
                  <a:moveTo>
                    <a:pt x="82382" y="0"/>
                  </a:moveTo>
                  <a:lnTo>
                    <a:pt x="7695" y="5690"/>
                  </a:lnTo>
                  <a:cubicBezTo>
                    <a:pt x="7946" y="10201"/>
                    <a:pt x="4537" y="14111"/>
                    <a:pt x="1" y="14462"/>
                  </a:cubicBezTo>
                  <a:lnTo>
                    <a:pt x="2658" y="61128"/>
                  </a:lnTo>
                  <a:cubicBezTo>
                    <a:pt x="2872" y="61112"/>
                    <a:pt x="3084" y="61104"/>
                    <a:pt x="3295" y="61104"/>
                  </a:cubicBezTo>
                  <a:cubicBezTo>
                    <a:pt x="7682" y="61104"/>
                    <a:pt x="11366" y="64525"/>
                    <a:pt x="11605" y="68973"/>
                  </a:cubicBezTo>
                  <a:lnTo>
                    <a:pt x="86292" y="63284"/>
                  </a:lnTo>
                  <a:cubicBezTo>
                    <a:pt x="86041" y="58747"/>
                    <a:pt x="89450" y="54838"/>
                    <a:pt x="93986" y="54487"/>
                  </a:cubicBezTo>
                  <a:lnTo>
                    <a:pt x="91330" y="7820"/>
                  </a:lnTo>
                  <a:cubicBezTo>
                    <a:pt x="91116" y="7836"/>
                    <a:pt x="90903" y="7844"/>
                    <a:pt x="90692" y="7844"/>
                  </a:cubicBezTo>
                  <a:cubicBezTo>
                    <a:pt x="86305" y="7844"/>
                    <a:pt x="82621" y="4424"/>
                    <a:pt x="8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71"/>
            <p:cNvSpPr/>
            <p:nvPr/>
          </p:nvSpPr>
          <p:spPr>
            <a:xfrm rot="260809">
              <a:off x="1344184" y="1079872"/>
              <a:ext cx="2092841" cy="1541854"/>
            </a:xfrm>
            <a:custGeom>
              <a:avLst/>
              <a:gdLst/>
              <a:ahLst/>
              <a:cxnLst/>
              <a:rect l="l" t="t" r="r" b="b"/>
              <a:pathLst>
                <a:path w="88247" h="65014" extrusionOk="0">
                  <a:moveTo>
                    <a:pt x="76628" y="909"/>
                  </a:moveTo>
                  <a:cubicBezTo>
                    <a:pt x="77084" y="5056"/>
                    <a:pt x="80595" y="8171"/>
                    <a:pt x="84738" y="8171"/>
                  </a:cubicBezTo>
                  <a:cubicBezTo>
                    <a:pt x="84803" y="8171"/>
                    <a:pt x="84869" y="8171"/>
                    <a:pt x="84936" y="8170"/>
                  </a:cubicBezTo>
                  <a:lnTo>
                    <a:pt x="84936" y="8170"/>
                  </a:lnTo>
                  <a:lnTo>
                    <a:pt x="87346" y="50746"/>
                  </a:lnTo>
                  <a:lnTo>
                    <a:pt x="87346" y="50746"/>
                  </a:lnTo>
                  <a:cubicBezTo>
                    <a:pt x="83271" y="51267"/>
                    <a:pt x="80226" y="54753"/>
                    <a:pt x="80226" y="58848"/>
                  </a:cubicBezTo>
                  <a:cubicBezTo>
                    <a:pt x="80226" y="58866"/>
                    <a:pt x="80226" y="58885"/>
                    <a:pt x="80226" y="58904"/>
                  </a:cubicBezTo>
                  <a:lnTo>
                    <a:pt x="80226" y="58904"/>
                  </a:lnTo>
                  <a:lnTo>
                    <a:pt x="11621" y="64129"/>
                  </a:lnTo>
                  <a:lnTo>
                    <a:pt x="11621" y="64129"/>
                  </a:lnTo>
                  <a:cubicBezTo>
                    <a:pt x="11175" y="59993"/>
                    <a:pt x="7660" y="56843"/>
                    <a:pt x="3509" y="56843"/>
                  </a:cubicBezTo>
                  <a:cubicBezTo>
                    <a:pt x="3445" y="56843"/>
                    <a:pt x="3378" y="56846"/>
                    <a:pt x="3310" y="56849"/>
                  </a:cubicBezTo>
                  <a:lnTo>
                    <a:pt x="3310" y="56849"/>
                  </a:lnTo>
                  <a:lnTo>
                    <a:pt x="876" y="14294"/>
                  </a:lnTo>
                  <a:lnTo>
                    <a:pt x="876" y="14294"/>
                  </a:lnTo>
                  <a:cubicBezTo>
                    <a:pt x="4941" y="13761"/>
                    <a:pt x="8021" y="10293"/>
                    <a:pt x="8021" y="6191"/>
                  </a:cubicBezTo>
                  <a:cubicBezTo>
                    <a:pt x="8021" y="6173"/>
                    <a:pt x="8020" y="6154"/>
                    <a:pt x="8019" y="6135"/>
                  </a:cubicBezTo>
                  <a:lnTo>
                    <a:pt x="8019" y="6135"/>
                  </a:lnTo>
                  <a:lnTo>
                    <a:pt x="76628" y="909"/>
                  </a:lnTo>
                  <a:close/>
                  <a:moveTo>
                    <a:pt x="77394" y="0"/>
                  </a:moveTo>
                  <a:lnTo>
                    <a:pt x="7143" y="5364"/>
                  </a:lnTo>
                  <a:lnTo>
                    <a:pt x="7168" y="5765"/>
                  </a:lnTo>
                  <a:cubicBezTo>
                    <a:pt x="7168" y="5915"/>
                    <a:pt x="7168" y="6066"/>
                    <a:pt x="7168" y="6191"/>
                  </a:cubicBezTo>
                  <a:cubicBezTo>
                    <a:pt x="7168" y="10001"/>
                    <a:pt x="4236" y="13209"/>
                    <a:pt x="401" y="13484"/>
                  </a:cubicBezTo>
                  <a:lnTo>
                    <a:pt x="0" y="13534"/>
                  </a:lnTo>
                  <a:lnTo>
                    <a:pt x="2507" y="57745"/>
                  </a:lnTo>
                  <a:lnTo>
                    <a:pt x="2933" y="57720"/>
                  </a:lnTo>
                  <a:cubicBezTo>
                    <a:pt x="3133" y="57695"/>
                    <a:pt x="3309" y="57695"/>
                    <a:pt x="3509" y="57695"/>
                  </a:cubicBezTo>
                  <a:cubicBezTo>
                    <a:pt x="7344" y="57695"/>
                    <a:pt x="10577" y="60703"/>
                    <a:pt x="10803" y="64587"/>
                  </a:cubicBezTo>
                  <a:lnTo>
                    <a:pt x="10828" y="65013"/>
                  </a:lnTo>
                  <a:lnTo>
                    <a:pt x="81104" y="59675"/>
                  </a:lnTo>
                  <a:lnTo>
                    <a:pt x="81079" y="59249"/>
                  </a:lnTo>
                  <a:cubicBezTo>
                    <a:pt x="81054" y="59124"/>
                    <a:pt x="81054" y="58973"/>
                    <a:pt x="81054" y="58848"/>
                  </a:cubicBezTo>
                  <a:cubicBezTo>
                    <a:pt x="81054" y="55038"/>
                    <a:pt x="83986" y="51830"/>
                    <a:pt x="87820" y="51530"/>
                  </a:cubicBezTo>
                  <a:lnTo>
                    <a:pt x="88247" y="51505"/>
                  </a:lnTo>
                  <a:lnTo>
                    <a:pt x="85715" y="7294"/>
                  </a:lnTo>
                  <a:lnTo>
                    <a:pt x="85289" y="7319"/>
                  </a:lnTo>
                  <a:cubicBezTo>
                    <a:pt x="85114" y="7344"/>
                    <a:pt x="84913" y="7344"/>
                    <a:pt x="84738" y="7344"/>
                  </a:cubicBezTo>
                  <a:cubicBezTo>
                    <a:pt x="80878" y="7344"/>
                    <a:pt x="77645" y="4336"/>
                    <a:pt x="77419" y="427"/>
                  </a:cubicBezTo>
                  <a:lnTo>
                    <a:pt x="77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1"/>
            <p:cNvSpPr/>
            <p:nvPr/>
          </p:nvSpPr>
          <p:spPr>
            <a:xfrm rot="260809">
              <a:off x="1252431" y="2941969"/>
              <a:ext cx="2217657" cy="1037824"/>
            </a:xfrm>
            <a:custGeom>
              <a:avLst/>
              <a:gdLst/>
              <a:ahLst/>
              <a:cxnLst/>
              <a:rect l="l" t="t" r="r" b="b"/>
              <a:pathLst>
                <a:path w="93510" h="43761" extrusionOk="0">
                  <a:moveTo>
                    <a:pt x="91304" y="1"/>
                  </a:moveTo>
                  <a:lnTo>
                    <a:pt x="1" y="6968"/>
                  </a:lnTo>
                  <a:lnTo>
                    <a:pt x="2206" y="43761"/>
                  </a:lnTo>
                  <a:lnTo>
                    <a:pt x="93510" y="36818"/>
                  </a:lnTo>
                  <a:lnTo>
                    <a:pt x="9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1"/>
            <p:cNvSpPr/>
            <p:nvPr/>
          </p:nvSpPr>
          <p:spPr>
            <a:xfrm rot="260809">
              <a:off x="1265282" y="3882883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4" y="0"/>
                  </a:moveTo>
                  <a:lnTo>
                    <a:pt x="0" y="6968"/>
                  </a:lnTo>
                  <a:lnTo>
                    <a:pt x="76" y="10953"/>
                  </a:lnTo>
                  <a:lnTo>
                    <a:pt x="91379" y="4010"/>
                  </a:lnTo>
                  <a:lnTo>
                    <a:pt x="91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1"/>
            <p:cNvSpPr/>
            <p:nvPr/>
          </p:nvSpPr>
          <p:spPr>
            <a:xfrm rot="260809">
              <a:off x="1286308" y="2790126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5" y="0"/>
                  </a:moveTo>
                  <a:lnTo>
                    <a:pt x="1" y="6967"/>
                  </a:lnTo>
                  <a:lnTo>
                    <a:pt x="76" y="10952"/>
                  </a:lnTo>
                  <a:lnTo>
                    <a:pt x="91380" y="4010"/>
                  </a:lnTo>
                  <a:lnTo>
                    <a:pt x="91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1"/>
            <p:cNvSpPr/>
            <p:nvPr/>
          </p:nvSpPr>
          <p:spPr>
            <a:xfrm rot="260686">
              <a:off x="2687324" y="3429457"/>
              <a:ext cx="1892972" cy="923744"/>
            </a:xfrm>
            <a:custGeom>
              <a:avLst/>
              <a:gdLst/>
              <a:ahLst/>
              <a:cxnLst/>
              <a:rect l="l" t="t" r="r" b="b"/>
              <a:pathLst>
                <a:path w="88523" h="43198" extrusionOk="0">
                  <a:moveTo>
                    <a:pt x="72866" y="0"/>
                  </a:moveTo>
                  <a:cubicBezTo>
                    <a:pt x="67094" y="0"/>
                    <a:pt x="61289" y="1258"/>
                    <a:pt x="55815" y="3154"/>
                  </a:cubicBezTo>
                  <a:cubicBezTo>
                    <a:pt x="55840" y="5585"/>
                    <a:pt x="55690" y="7991"/>
                    <a:pt x="55314" y="10397"/>
                  </a:cubicBezTo>
                  <a:cubicBezTo>
                    <a:pt x="54612" y="8292"/>
                    <a:pt x="54011" y="6161"/>
                    <a:pt x="53484" y="4006"/>
                  </a:cubicBezTo>
                  <a:cubicBezTo>
                    <a:pt x="53083" y="4156"/>
                    <a:pt x="52707" y="4282"/>
                    <a:pt x="52332" y="4432"/>
                  </a:cubicBezTo>
                  <a:cubicBezTo>
                    <a:pt x="52181" y="6913"/>
                    <a:pt x="52106" y="9394"/>
                    <a:pt x="52006" y="11876"/>
                  </a:cubicBezTo>
                  <a:cubicBezTo>
                    <a:pt x="51329" y="9695"/>
                    <a:pt x="50778" y="7490"/>
                    <a:pt x="50276" y="5284"/>
                  </a:cubicBezTo>
                  <a:cubicBezTo>
                    <a:pt x="44512" y="7690"/>
                    <a:pt x="38973" y="10597"/>
                    <a:pt x="33309" y="13279"/>
                  </a:cubicBezTo>
                  <a:cubicBezTo>
                    <a:pt x="31930" y="13931"/>
                    <a:pt x="30527" y="14582"/>
                    <a:pt x="29148" y="15234"/>
                  </a:cubicBezTo>
                  <a:cubicBezTo>
                    <a:pt x="29474" y="16913"/>
                    <a:pt x="29725" y="18592"/>
                    <a:pt x="29875" y="20272"/>
                  </a:cubicBezTo>
                  <a:cubicBezTo>
                    <a:pt x="28998" y="18893"/>
                    <a:pt x="28146" y="17490"/>
                    <a:pt x="27319" y="16086"/>
                  </a:cubicBezTo>
                  <a:cubicBezTo>
                    <a:pt x="26943" y="16262"/>
                    <a:pt x="26542" y="16437"/>
                    <a:pt x="26166" y="16612"/>
                  </a:cubicBezTo>
                  <a:cubicBezTo>
                    <a:pt x="26492" y="18417"/>
                    <a:pt x="26793" y="20247"/>
                    <a:pt x="27118" y="22051"/>
                  </a:cubicBezTo>
                  <a:cubicBezTo>
                    <a:pt x="26041" y="20622"/>
                    <a:pt x="25063" y="19119"/>
                    <a:pt x="24136" y="17565"/>
                  </a:cubicBezTo>
                  <a:cubicBezTo>
                    <a:pt x="18823" y="20071"/>
                    <a:pt x="13610" y="22703"/>
                    <a:pt x="8797" y="26061"/>
                  </a:cubicBezTo>
                  <a:cubicBezTo>
                    <a:pt x="6717" y="27490"/>
                    <a:pt x="4687" y="29094"/>
                    <a:pt x="3484" y="31299"/>
                  </a:cubicBezTo>
                  <a:cubicBezTo>
                    <a:pt x="0" y="37765"/>
                    <a:pt x="6542" y="42126"/>
                    <a:pt x="12206" y="42828"/>
                  </a:cubicBezTo>
                  <a:cubicBezTo>
                    <a:pt x="14297" y="43083"/>
                    <a:pt x="16395" y="43197"/>
                    <a:pt x="18495" y="43197"/>
                  </a:cubicBezTo>
                  <a:cubicBezTo>
                    <a:pt x="24047" y="43197"/>
                    <a:pt x="29608" y="42395"/>
                    <a:pt x="35063" y="41249"/>
                  </a:cubicBezTo>
                  <a:cubicBezTo>
                    <a:pt x="41705" y="39846"/>
                    <a:pt x="48221" y="37941"/>
                    <a:pt x="54562" y="35535"/>
                  </a:cubicBezTo>
                  <a:cubicBezTo>
                    <a:pt x="54186" y="33705"/>
                    <a:pt x="53785" y="31876"/>
                    <a:pt x="53409" y="30046"/>
                  </a:cubicBezTo>
                  <a:lnTo>
                    <a:pt x="53409" y="30046"/>
                  </a:lnTo>
                  <a:lnTo>
                    <a:pt x="56692" y="34708"/>
                  </a:lnTo>
                  <a:cubicBezTo>
                    <a:pt x="57093" y="34532"/>
                    <a:pt x="57494" y="34382"/>
                    <a:pt x="57895" y="34206"/>
                  </a:cubicBezTo>
                  <a:cubicBezTo>
                    <a:pt x="57344" y="32201"/>
                    <a:pt x="56793" y="30196"/>
                    <a:pt x="56266" y="28191"/>
                  </a:cubicBezTo>
                  <a:lnTo>
                    <a:pt x="56266" y="28191"/>
                  </a:lnTo>
                  <a:cubicBezTo>
                    <a:pt x="57595" y="29820"/>
                    <a:pt x="58823" y="31550"/>
                    <a:pt x="59976" y="33354"/>
                  </a:cubicBezTo>
                  <a:cubicBezTo>
                    <a:pt x="60126" y="33279"/>
                    <a:pt x="60276" y="33204"/>
                    <a:pt x="60427" y="33154"/>
                  </a:cubicBezTo>
                  <a:cubicBezTo>
                    <a:pt x="68146" y="29795"/>
                    <a:pt x="75665" y="25610"/>
                    <a:pt x="81705" y="19795"/>
                  </a:cubicBezTo>
                  <a:cubicBezTo>
                    <a:pt x="80753" y="18642"/>
                    <a:pt x="79775" y="17490"/>
                    <a:pt x="78823" y="16337"/>
                  </a:cubicBezTo>
                  <a:lnTo>
                    <a:pt x="78823" y="16337"/>
                  </a:lnTo>
                  <a:cubicBezTo>
                    <a:pt x="80151" y="17164"/>
                    <a:pt x="81530" y="17916"/>
                    <a:pt x="82958" y="18567"/>
                  </a:cubicBezTo>
                  <a:cubicBezTo>
                    <a:pt x="83209" y="18292"/>
                    <a:pt x="83485" y="18041"/>
                    <a:pt x="83735" y="17765"/>
                  </a:cubicBezTo>
                  <a:cubicBezTo>
                    <a:pt x="82858" y="16938"/>
                    <a:pt x="82006" y="16136"/>
                    <a:pt x="81129" y="15309"/>
                  </a:cubicBezTo>
                  <a:cubicBezTo>
                    <a:pt x="80602" y="14808"/>
                    <a:pt x="80026" y="14106"/>
                    <a:pt x="80277" y="13429"/>
                  </a:cubicBezTo>
                  <a:lnTo>
                    <a:pt x="80277" y="13429"/>
                  </a:lnTo>
                  <a:cubicBezTo>
                    <a:pt x="82131" y="13981"/>
                    <a:pt x="83961" y="14632"/>
                    <a:pt x="85765" y="15334"/>
                  </a:cubicBezTo>
                  <a:cubicBezTo>
                    <a:pt x="86542" y="14231"/>
                    <a:pt x="87219" y="13079"/>
                    <a:pt x="87695" y="11800"/>
                  </a:cubicBezTo>
                  <a:cubicBezTo>
                    <a:pt x="88497" y="9570"/>
                    <a:pt x="88522" y="6938"/>
                    <a:pt x="87294" y="4908"/>
                  </a:cubicBezTo>
                  <a:cubicBezTo>
                    <a:pt x="85765" y="2377"/>
                    <a:pt x="82683" y="1224"/>
                    <a:pt x="79775" y="647"/>
                  </a:cubicBezTo>
                  <a:cubicBezTo>
                    <a:pt x="77493" y="202"/>
                    <a:pt x="75182" y="0"/>
                    <a:pt x="72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1"/>
            <p:cNvSpPr/>
            <p:nvPr/>
          </p:nvSpPr>
          <p:spPr>
            <a:xfrm rot="260686">
              <a:off x="3819858" y="4101988"/>
              <a:ext cx="62719" cy="86840"/>
            </a:xfrm>
            <a:custGeom>
              <a:avLst/>
              <a:gdLst/>
              <a:ahLst/>
              <a:cxnLst/>
              <a:rect l="l" t="t" r="r" b="b"/>
              <a:pathLst>
                <a:path w="2933" h="4061" extrusionOk="0">
                  <a:moveTo>
                    <a:pt x="2857" y="4061"/>
                  </a:moveTo>
                  <a:cubicBezTo>
                    <a:pt x="1905" y="2707"/>
                    <a:pt x="953" y="1354"/>
                    <a:pt x="0" y="1"/>
                  </a:cubicBezTo>
                  <a:lnTo>
                    <a:pt x="0" y="1"/>
                  </a:lnTo>
                  <a:cubicBezTo>
                    <a:pt x="953" y="1354"/>
                    <a:pt x="1905" y="2707"/>
                    <a:pt x="2857" y="4061"/>
                  </a:cubicBezTo>
                  <a:cubicBezTo>
                    <a:pt x="2883" y="4036"/>
                    <a:pt x="2908" y="4036"/>
                    <a:pt x="2933" y="4036"/>
                  </a:cubicBezTo>
                  <a:cubicBezTo>
                    <a:pt x="2908" y="4036"/>
                    <a:pt x="2883" y="4036"/>
                    <a:pt x="2857" y="4061"/>
                  </a:cubicBez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1"/>
            <p:cNvSpPr/>
            <p:nvPr/>
          </p:nvSpPr>
          <p:spPr>
            <a:xfrm rot="260686">
              <a:off x="3814627" y="4086560"/>
              <a:ext cx="9131" cy="12873"/>
            </a:xfrm>
            <a:custGeom>
              <a:avLst/>
              <a:gdLst/>
              <a:ahLst/>
              <a:cxnLst/>
              <a:rect l="l" t="t" r="r" b="b"/>
              <a:pathLst>
                <a:path w="427" h="602" extrusionOk="0">
                  <a:moveTo>
                    <a:pt x="426" y="602"/>
                  </a:moveTo>
                  <a:cubicBezTo>
                    <a:pt x="301" y="401"/>
                    <a:pt x="151" y="201"/>
                    <a:pt x="0" y="0"/>
                  </a:cubicBezTo>
                  <a:cubicBezTo>
                    <a:pt x="50" y="150"/>
                    <a:pt x="75" y="301"/>
                    <a:pt x="100" y="476"/>
                  </a:cubicBezTo>
                  <a:cubicBezTo>
                    <a:pt x="75" y="301"/>
                    <a:pt x="50" y="150"/>
                    <a:pt x="0" y="0"/>
                  </a:cubicBezTo>
                  <a:cubicBezTo>
                    <a:pt x="151" y="201"/>
                    <a:pt x="301" y="401"/>
                    <a:pt x="426" y="602"/>
                  </a:cubicBezTo>
                  <a:lnTo>
                    <a:pt x="426" y="602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1"/>
            <p:cNvSpPr/>
            <p:nvPr/>
          </p:nvSpPr>
          <p:spPr>
            <a:xfrm rot="260686">
              <a:off x="3898030" y="4156782"/>
              <a:ext cx="6993" cy="25212"/>
            </a:xfrm>
            <a:custGeom>
              <a:avLst/>
              <a:gdLst/>
              <a:ahLst/>
              <a:cxnLst/>
              <a:rect l="l" t="t" r="r" b="b"/>
              <a:pathLst>
                <a:path w="327" h="1179" extrusionOk="0">
                  <a:moveTo>
                    <a:pt x="326" y="1178"/>
                  </a:moveTo>
                  <a:cubicBezTo>
                    <a:pt x="226" y="803"/>
                    <a:pt x="101" y="402"/>
                    <a:pt x="1" y="1"/>
                  </a:cubicBezTo>
                  <a:lnTo>
                    <a:pt x="1" y="1"/>
                  </a:lnTo>
                  <a:cubicBezTo>
                    <a:pt x="101" y="402"/>
                    <a:pt x="226" y="803"/>
                    <a:pt x="326" y="1178"/>
                  </a:cubicBezTo>
                  <a:lnTo>
                    <a:pt x="326" y="1178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1"/>
            <p:cNvSpPr/>
            <p:nvPr/>
          </p:nvSpPr>
          <p:spPr>
            <a:xfrm rot="260686">
              <a:off x="3875075" y="4052623"/>
              <a:ext cx="38598" cy="103456"/>
            </a:xfrm>
            <a:custGeom>
              <a:avLst/>
              <a:gdLst/>
              <a:ahLst/>
              <a:cxnLst/>
              <a:rect l="l" t="t" r="r" b="b"/>
              <a:pathLst>
                <a:path w="1805" h="4838" extrusionOk="0">
                  <a:moveTo>
                    <a:pt x="1304" y="4838"/>
                  </a:moveTo>
                  <a:cubicBezTo>
                    <a:pt x="878" y="3234"/>
                    <a:pt x="426" y="1604"/>
                    <a:pt x="0" y="0"/>
                  </a:cubicBezTo>
                  <a:cubicBezTo>
                    <a:pt x="627" y="777"/>
                    <a:pt x="1228" y="1554"/>
                    <a:pt x="1805" y="2381"/>
                  </a:cubicBezTo>
                  <a:lnTo>
                    <a:pt x="1805" y="2381"/>
                  </a:lnTo>
                  <a:cubicBezTo>
                    <a:pt x="1228" y="1554"/>
                    <a:pt x="627" y="777"/>
                    <a:pt x="0" y="0"/>
                  </a:cubicBezTo>
                  <a:cubicBezTo>
                    <a:pt x="426" y="1604"/>
                    <a:pt x="878" y="3234"/>
                    <a:pt x="1304" y="4838"/>
                  </a:cubicBezTo>
                  <a:lnTo>
                    <a:pt x="1304" y="4838"/>
                  </a:ln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1"/>
            <p:cNvSpPr/>
            <p:nvPr/>
          </p:nvSpPr>
          <p:spPr>
            <a:xfrm rot="260686">
              <a:off x="4435674" y="3598109"/>
              <a:ext cx="131875" cy="293730"/>
            </a:xfrm>
            <a:custGeom>
              <a:avLst/>
              <a:gdLst/>
              <a:ahLst/>
              <a:cxnLst/>
              <a:rect l="l" t="t" r="r" b="b"/>
              <a:pathLst>
                <a:path w="6167" h="13736" extrusionOk="0">
                  <a:moveTo>
                    <a:pt x="1830" y="13735"/>
                  </a:moveTo>
                  <a:lnTo>
                    <a:pt x="1830" y="13735"/>
                  </a:lnTo>
                  <a:cubicBezTo>
                    <a:pt x="1956" y="13610"/>
                    <a:pt x="2081" y="13460"/>
                    <a:pt x="2231" y="13334"/>
                  </a:cubicBezTo>
                  <a:cubicBezTo>
                    <a:pt x="2081" y="13460"/>
                    <a:pt x="1956" y="13610"/>
                    <a:pt x="1830" y="13735"/>
                  </a:cubicBezTo>
                  <a:close/>
                  <a:moveTo>
                    <a:pt x="2607" y="12933"/>
                  </a:moveTo>
                  <a:cubicBezTo>
                    <a:pt x="1730" y="12106"/>
                    <a:pt x="878" y="11304"/>
                    <a:pt x="1" y="10477"/>
                  </a:cubicBezTo>
                  <a:cubicBezTo>
                    <a:pt x="878" y="11304"/>
                    <a:pt x="1730" y="12106"/>
                    <a:pt x="2607" y="12933"/>
                  </a:cubicBezTo>
                  <a:lnTo>
                    <a:pt x="2607" y="12933"/>
                  </a:lnTo>
                  <a:close/>
                  <a:moveTo>
                    <a:pt x="6166" y="76"/>
                  </a:moveTo>
                  <a:lnTo>
                    <a:pt x="6141" y="51"/>
                  </a:lnTo>
                  <a:lnTo>
                    <a:pt x="6166" y="76"/>
                  </a:lnTo>
                  <a:close/>
                  <a:moveTo>
                    <a:pt x="6141" y="51"/>
                  </a:moveTo>
                  <a:cubicBezTo>
                    <a:pt x="6141" y="51"/>
                    <a:pt x="6141" y="51"/>
                    <a:pt x="6141" y="26"/>
                  </a:cubicBezTo>
                  <a:cubicBezTo>
                    <a:pt x="6141" y="51"/>
                    <a:pt x="6141" y="51"/>
                    <a:pt x="6141" y="51"/>
                  </a:cubicBezTo>
                  <a:close/>
                  <a:moveTo>
                    <a:pt x="6141" y="26"/>
                  </a:moveTo>
                  <a:cubicBezTo>
                    <a:pt x="6141" y="26"/>
                    <a:pt x="6116" y="26"/>
                    <a:pt x="6116" y="26"/>
                  </a:cubicBezTo>
                  <a:cubicBezTo>
                    <a:pt x="6116" y="26"/>
                    <a:pt x="6141" y="26"/>
                    <a:pt x="6141" y="26"/>
                  </a:cubicBezTo>
                  <a:close/>
                  <a:moveTo>
                    <a:pt x="6116" y="26"/>
                  </a:moveTo>
                  <a:cubicBezTo>
                    <a:pt x="6116" y="1"/>
                    <a:pt x="6116" y="1"/>
                    <a:pt x="6116" y="1"/>
                  </a:cubicBezTo>
                  <a:cubicBezTo>
                    <a:pt x="6116" y="1"/>
                    <a:pt x="6116" y="1"/>
                    <a:pt x="6116" y="26"/>
                  </a:cubicBezTo>
                  <a:close/>
                  <a:moveTo>
                    <a:pt x="6116" y="1"/>
                  </a:moveTo>
                  <a:cubicBezTo>
                    <a:pt x="6116" y="1"/>
                    <a:pt x="6116" y="1"/>
                    <a:pt x="6116" y="1"/>
                  </a:cubicBezTo>
                  <a:cubicBezTo>
                    <a:pt x="6116" y="1"/>
                    <a:pt x="6116" y="1"/>
                    <a:pt x="6116" y="1"/>
                  </a:cubicBezTo>
                  <a:close/>
                </a:path>
              </a:pathLst>
            </a:custGeom>
            <a:solidFill>
              <a:srgbClr val="FE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1"/>
            <p:cNvSpPr/>
            <p:nvPr/>
          </p:nvSpPr>
          <p:spPr>
            <a:xfrm rot="260686">
              <a:off x="2915508" y="4295498"/>
              <a:ext cx="92186" cy="6971"/>
            </a:xfrm>
            <a:custGeom>
              <a:avLst/>
              <a:gdLst/>
              <a:ahLst/>
              <a:cxnLst/>
              <a:rect l="l" t="t" r="r" b="b"/>
              <a:pathLst>
                <a:path w="4311" h="326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67"/>
                    <a:pt x="1087" y="122"/>
                    <a:pt x="1634" y="169"/>
                  </a:cubicBezTo>
                  <a:lnTo>
                    <a:pt x="1634" y="169"/>
                  </a:lnTo>
                  <a:cubicBezTo>
                    <a:pt x="1084" y="120"/>
                    <a:pt x="537" y="60"/>
                    <a:pt x="0" y="0"/>
                  </a:cubicBezTo>
                  <a:close/>
                  <a:moveTo>
                    <a:pt x="1634" y="169"/>
                  </a:moveTo>
                  <a:cubicBezTo>
                    <a:pt x="2000" y="201"/>
                    <a:pt x="2368" y="229"/>
                    <a:pt x="2736" y="250"/>
                  </a:cubicBezTo>
                  <a:lnTo>
                    <a:pt x="2736" y="250"/>
                  </a:lnTo>
                  <a:cubicBezTo>
                    <a:pt x="2368" y="227"/>
                    <a:pt x="2001" y="200"/>
                    <a:pt x="1634" y="169"/>
                  </a:cubicBezTo>
                  <a:close/>
                  <a:moveTo>
                    <a:pt x="2736" y="250"/>
                  </a:moveTo>
                  <a:lnTo>
                    <a:pt x="2736" y="250"/>
                  </a:lnTo>
                  <a:cubicBezTo>
                    <a:pt x="2949" y="263"/>
                    <a:pt x="3163" y="275"/>
                    <a:pt x="3377" y="286"/>
                  </a:cubicBezTo>
                  <a:lnTo>
                    <a:pt x="3377" y="286"/>
                  </a:lnTo>
                  <a:cubicBezTo>
                    <a:pt x="3328" y="283"/>
                    <a:pt x="3280" y="279"/>
                    <a:pt x="3233" y="276"/>
                  </a:cubicBezTo>
                  <a:cubicBezTo>
                    <a:pt x="3083" y="276"/>
                    <a:pt x="2907" y="251"/>
                    <a:pt x="2757" y="251"/>
                  </a:cubicBezTo>
                  <a:cubicBezTo>
                    <a:pt x="2750" y="250"/>
                    <a:pt x="2743" y="250"/>
                    <a:pt x="2736" y="250"/>
                  </a:cubicBezTo>
                  <a:close/>
                  <a:moveTo>
                    <a:pt x="3377" y="286"/>
                  </a:moveTo>
                  <a:cubicBezTo>
                    <a:pt x="3685" y="307"/>
                    <a:pt x="4007" y="326"/>
                    <a:pt x="4311" y="326"/>
                  </a:cubicBezTo>
                  <a:cubicBezTo>
                    <a:pt x="4000" y="315"/>
                    <a:pt x="3689" y="302"/>
                    <a:pt x="3377" y="286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1"/>
            <p:cNvSpPr/>
            <p:nvPr/>
          </p:nvSpPr>
          <p:spPr>
            <a:xfrm rot="260686">
              <a:off x="2894610" y="4287959"/>
              <a:ext cx="20914" cy="3250"/>
            </a:xfrm>
            <a:custGeom>
              <a:avLst/>
              <a:gdLst/>
              <a:ahLst/>
              <a:cxnLst/>
              <a:rect l="l" t="t" r="r" b="b"/>
              <a:pathLst>
                <a:path w="978" h="152" extrusionOk="0">
                  <a:moveTo>
                    <a:pt x="978" y="151"/>
                  </a:moveTo>
                  <a:cubicBezTo>
                    <a:pt x="978" y="151"/>
                    <a:pt x="978" y="151"/>
                    <a:pt x="978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78" y="151"/>
                  </a:moveTo>
                  <a:cubicBezTo>
                    <a:pt x="978" y="151"/>
                    <a:pt x="978" y="151"/>
                    <a:pt x="953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53" y="151"/>
                  </a:moveTo>
                  <a:cubicBezTo>
                    <a:pt x="652" y="101"/>
                    <a:pt x="326" y="51"/>
                    <a:pt x="26" y="1"/>
                  </a:cubicBezTo>
                  <a:cubicBezTo>
                    <a:pt x="326" y="51"/>
                    <a:pt x="652" y="101"/>
                    <a:pt x="953" y="15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1"/>
            <p:cNvSpPr/>
            <p:nvPr/>
          </p:nvSpPr>
          <p:spPr>
            <a:xfrm rot="260686">
              <a:off x="4386945" y="3598881"/>
              <a:ext cx="207446" cy="276024"/>
            </a:xfrm>
            <a:custGeom>
              <a:avLst/>
              <a:gdLst/>
              <a:ahLst/>
              <a:cxnLst/>
              <a:rect l="l" t="t" r="r" b="b"/>
              <a:pathLst>
                <a:path w="9701" h="12908" extrusionOk="0">
                  <a:moveTo>
                    <a:pt x="2582" y="12907"/>
                  </a:moveTo>
                  <a:cubicBezTo>
                    <a:pt x="1705" y="12456"/>
                    <a:pt x="853" y="11955"/>
                    <a:pt x="1" y="11429"/>
                  </a:cubicBezTo>
                  <a:lnTo>
                    <a:pt x="1" y="11429"/>
                  </a:lnTo>
                  <a:cubicBezTo>
                    <a:pt x="853" y="11955"/>
                    <a:pt x="1705" y="12456"/>
                    <a:pt x="2582" y="12907"/>
                  </a:cubicBezTo>
                  <a:close/>
                  <a:moveTo>
                    <a:pt x="8873" y="6892"/>
                  </a:moveTo>
                  <a:lnTo>
                    <a:pt x="8873" y="6892"/>
                  </a:lnTo>
                  <a:cubicBezTo>
                    <a:pt x="9675" y="4662"/>
                    <a:pt x="9700" y="2030"/>
                    <a:pt x="8472" y="0"/>
                  </a:cubicBezTo>
                  <a:cubicBezTo>
                    <a:pt x="9700" y="2030"/>
                    <a:pt x="9675" y="4662"/>
                    <a:pt x="8873" y="6892"/>
                  </a:cubicBezTo>
                  <a:lnTo>
                    <a:pt x="8873" y="6892"/>
                  </a:lnTo>
                  <a:close/>
                </a:path>
              </a:pathLst>
            </a:custGeom>
            <a:solidFill>
              <a:srgbClr val="FEF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1"/>
            <p:cNvSpPr/>
            <p:nvPr/>
          </p:nvSpPr>
          <p:spPr>
            <a:xfrm rot="260686">
              <a:off x="2293647" y="4210224"/>
              <a:ext cx="132388" cy="165105"/>
            </a:xfrm>
            <a:custGeom>
              <a:avLst/>
              <a:gdLst/>
              <a:ahLst/>
              <a:cxnLst/>
              <a:rect l="l" t="t" r="r" b="b"/>
              <a:pathLst>
                <a:path w="6191" h="7721" extrusionOk="0">
                  <a:moveTo>
                    <a:pt x="3033" y="0"/>
                  </a:moveTo>
                  <a:lnTo>
                    <a:pt x="2983" y="26"/>
                  </a:lnTo>
                  <a:cubicBezTo>
                    <a:pt x="953" y="903"/>
                    <a:pt x="0" y="3259"/>
                    <a:pt x="877" y="5289"/>
                  </a:cubicBezTo>
                  <a:cubicBezTo>
                    <a:pt x="1533" y="6805"/>
                    <a:pt x="3014" y="7721"/>
                    <a:pt x="4567" y="7721"/>
                  </a:cubicBezTo>
                  <a:cubicBezTo>
                    <a:pt x="5093" y="7721"/>
                    <a:pt x="5627" y="7616"/>
                    <a:pt x="6141" y="7394"/>
                  </a:cubicBezTo>
                  <a:lnTo>
                    <a:pt x="6191" y="7394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1"/>
            <p:cNvSpPr/>
            <p:nvPr/>
          </p:nvSpPr>
          <p:spPr>
            <a:xfrm rot="260686">
              <a:off x="2406371" y="3509355"/>
              <a:ext cx="2114295" cy="896116"/>
            </a:xfrm>
            <a:custGeom>
              <a:avLst/>
              <a:gdLst/>
              <a:ahLst/>
              <a:cxnLst/>
              <a:rect l="l" t="t" r="r" b="b"/>
              <a:pathLst>
                <a:path w="98873" h="41906" extrusionOk="0">
                  <a:moveTo>
                    <a:pt x="98873" y="1"/>
                  </a:moveTo>
                  <a:cubicBezTo>
                    <a:pt x="82432" y="6367"/>
                    <a:pt x="65840" y="12256"/>
                    <a:pt x="49299" y="18296"/>
                  </a:cubicBezTo>
                  <a:cubicBezTo>
                    <a:pt x="41003" y="21329"/>
                    <a:pt x="32732" y="24387"/>
                    <a:pt x="24512" y="27595"/>
                  </a:cubicBezTo>
                  <a:cubicBezTo>
                    <a:pt x="16291" y="30803"/>
                    <a:pt x="8095" y="34136"/>
                    <a:pt x="0" y="37770"/>
                  </a:cubicBezTo>
                  <a:lnTo>
                    <a:pt x="1980" y="41906"/>
                  </a:lnTo>
                  <a:cubicBezTo>
                    <a:pt x="9800" y="37971"/>
                    <a:pt x="17795" y="34312"/>
                    <a:pt x="25840" y="30778"/>
                  </a:cubicBezTo>
                  <a:cubicBezTo>
                    <a:pt x="33885" y="27219"/>
                    <a:pt x="41980" y="23810"/>
                    <a:pt x="50126" y="20427"/>
                  </a:cubicBezTo>
                  <a:cubicBezTo>
                    <a:pt x="66391" y="13685"/>
                    <a:pt x="82732" y="7068"/>
                    <a:pt x="98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1"/>
            <p:cNvSpPr/>
            <p:nvPr/>
          </p:nvSpPr>
          <p:spPr>
            <a:xfrm rot="260686">
              <a:off x="2331588" y="4136826"/>
              <a:ext cx="213861" cy="278162"/>
            </a:xfrm>
            <a:custGeom>
              <a:avLst/>
              <a:gdLst/>
              <a:ahLst/>
              <a:cxnLst/>
              <a:rect l="l" t="t" r="r" b="b"/>
              <a:pathLst>
                <a:path w="10001" h="13008" extrusionOk="0">
                  <a:moveTo>
                    <a:pt x="5414" y="0"/>
                  </a:moveTo>
                  <a:lnTo>
                    <a:pt x="1" y="2331"/>
                  </a:lnTo>
                  <a:lnTo>
                    <a:pt x="4587" y="13008"/>
                  </a:lnTo>
                  <a:lnTo>
                    <a:pt x="10001" y="10702"/>
                  </a:lnTo>
                  <a:lnTo>
                    <a:pt x="54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1"/>
            <p:cNvSpPr/>
            <p:nvPr/>
          </p:nvSpPr>
          <p:spPr>
            <a:xfrm rot="260686">
              <a:off x="2068847" y="4231342"/>
              <a:ext cx="294778" cy="203404"/>
            </a:xfrm>
            <a:custGeom>
              <a:avLst/>
              <a:gdLst/>
              <a:ahLst/>
              <a:cxnLst/>
              <a:rect l="l" t="t" r="r" b="b"/>
              <a:pathLst>
                <a:path w="13785" h="9512" extrusionOk="0">
                  <a:moveTo>
                    <a:pt x="9113" y="0"/>
                  </a:moveTo>
                  <a:cubicBezTo>
                    <a:pt x="8009" y="0"/>
                    <a:pt x="6909" y="430"/>
                    <a:pt x="6141" y="1216"/>
                  </a:cubicBezTo>
                  <a:cubicBezTo>
                    <a:pt x="5364" y="1968"/>
                    <a:pt x="4938" y="2996"/>
                    <a:pt x="4386" y="3923"/>
                  </a:cubicBezTo>
                  <a:cubicBezTo>
                    <a:pt x="3384" y="5577"/>
                    <a:pt x="1680" y="6730"/>
                    <a:pt x="0" y="7682"/>
                  </a:cubicBezTo>
                  <a:lnTo>
                    <a:pt x="727" y="9512"/>
                  </a:lnTo>
                  <a:cubicBezTo>
                    <a:pt x="1630" y="9061"/>
                    <a:pt x="2629" y="8910"/>
                    <a:pt x="3633" y="8910"/>
                  </a:cubicBezTo>
                  <a:cubicBezTo>
                    <a:pt x="4078" y="8910"/>
                    <a:pt x="4524" y="8939"/>
                    <a:pt x="4963" y="8986"/>
                  </a:cubicBezTo>
                  <a:cubicBezTo>
                    <a:pt x="6099" y="9085"/>
                    <a:pt x="7250" y="9280"/>
                    <a:pt x="8393" y="9280"/>
                  </a:cubicBezTo>
                  <a:cubicBezTo>
                    <a:pt x="8687" y="9280"/>
                    <a:pt x="8981" y="9267"/>
                    <a:pt x="9274" y="9236"/>
                  </a:cubicBezTo>
                  <a:cubicBezTo>
                    <a:pt x="10702" y="9111"/>
                    <a:pt x="12181" y="8459"/>
                    <a:pt x="12883" y="7181"/>
                  </a:cubicBezTo>
                  <a:cubicBezTo>
                    <a:pt x="13785" y="5577"/>
                    <a:pt x="12933" y="1091"/>
                    <a:pt x="10426" y="214"/>
                  </a:cubicBezTo>
                  <a:cubicBezTo>
                    <a:pt x="10002" y="70"/>
                    <a:pt x="9557" y="0"/>
                    <a:pt x="9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1"/>
            <p:cNvSpPr/>
            <p:nvPr/>
          </p:nvSpPr>
          <p:spPr>
            <a:xfrm rot="260686">
              <a:off x="2070653" y="4341243"/>
              <a:ext cx="154392" cy="71850"/>
            </a:xfrm>
            <a:custGeom>
              <a:avLst/>
              <a:gdLst/>
              <a:ahLst/>
              <a:cxnLst/>
              <a:rect l="l" t="t" r="r" b="b"/>
              <a:pathLst>
                <a:path w="7220" h="3360" extrusionOk="0">
                  <a:moveTo>
                    <a:pt x="7019" y="1"/>
                  </a:moveTo>
                  <a:lnTo>
                    <a:pt x="1" y="2908"/>
                  </a:lnTo>
                  <a:lnTo>
                    <a:pt x="176" y="3359"/>
                  </a:lnTo>
                  <a:lnTo>
                    <a:pt x="7219" y="477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1"/>
            <p:cNvSpPr/>
            <p:nvPr/>
          </p:nvSpPr>
          <p:spPr>
            <a:xfrm rot="260686">
              <a:off x="2177228" y="4312145"/>
              <a:ext cx="92208" cy="81537"/>
            </a:xfrm>
            <a:custGeom>
              <a:avLst/>
              <a:gdLst/>
              <a:ahLst/>
              <a:cxnLst/>
              <a:rect l="l" t="t" r="r" b="b"/>
              <a:pathLst>
                <a:path w="4312" h="3813" extrusionOk="0">
                  <a:moveTo>
                    <a:pt x="2163" y="1"/>
                  </a:moveTo>
                  <a:cubicBezTo>
                    <a:pt x="1919" y="1"/>
                    <a:pt x="1670" y="48"/>
                    <a:pt x="1429" y="147"/>
                  </a:cubicBezTo>
                  <a:cubicBezTo>
                    <a:pt x="451" y="548"/>
                    <a:pt x="0" y="1651"/>
                    <a:pt x="376" y="2628"/>
                  </a:cubicBezTo>
                  <a:cubicBezTo>
                    <a:pt x="682" y="3373"/>
                    <a:pt x="1410" y="3813"/>
                    <a:pt x="2172" y="3813"/>
                  </a:cubicBezTo>
                  <a:cubicBezTo>
                    <a:pt x="2410" y="3813"/>
                    <a:pt x="2650" y="3770"/>
                    <a:pt x="2882" y="3681"/>
                  </a:cubicBezTo>
                  <a:cubicBezTo>
                    <a:pt x="3835" y="3280"/>
                    <a:pt x="4311" y="2152"/>
                    <a:pt x="3910" y="1175"/>
                  </a:cubicBezTo>
                  <a:cubicBezTo>
                    <a:pt x="3608" y="438"/>
                    <a:pt x="2908" y="1"/>
                    <a:pt x="2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1"/>
            <p:cNvSpPr/>
            <p:nvPr/>
          </p:nvSpPr>
          <p:spPr>
            <a:xfrm rot="260686">
              <a:off x="2118441" y="4243175"/>
              <a:ext cx="188136" cy="129052"/>
            </a:xfrm>
            <a:custGeom>
              <a:avLst/>
              <a:gdLst/>
              <a:ahLst/>
              <a:cxnLst/>
              <a:rect l="l" t="t" r="r" b="b"/>
              <a:pathLst>
                <a:path w="8798" h="6035" extrusionOk="0">
                  <a:moveTo>
                    <a:pt x="6663" y="1"/>
                  </a:moveTo>
                  <a:cubicBezTo>
                    <a:pt x="6471" y="1"/>
                    <a:pt x="6279" y="15"/>
                    <a:pt x="6091" y="45"/>
                  </a:cubicBezTo>
                  <a:cubicBezTo>
                    <a:pt x="5565" y="145"/>
                    <a:pt x="5114" y="421"/>
                    <a:pt x="4738" y="721"/>
                  </a:cubicBezTo>
                  <a:cubicBezTo>
                    <a:pt x="4362" y="1047"/>
                    <a:pt x="4011" y="1398"/>
                    <a:pt x="3710" y="1774"/>
                  </a:cubicBezTo>
                  <a:cubicBezTo>
                    <a:pt x="3384" y="2125"/>
                    <a:pt x="3109" y="2526"/>
                    <a:pt x="2833" y="2927"/>
                  </a:cubicBezTo>
                  <a:lnTo>
                    <a:pt x="2031" y="4105"/>
                  </a:lnTo>
                  <a:cubicBezTo>
                    <a:pt x="1755" y="4481"/>
                    <a:pt x="1455" y="4857"/>
                    <a:pt x="1129" y="5183"/>
                  </a:cubicBezTo>
                  <a:cubicBezTo>
                    <a:pt x="803" y="5533"/>
                    <a:pt x="452" y="5834"/>
                    <a:pt x="1" y="6035"/>
                  </a:cubicBezTo>
                  <a:lnTo>
                    <a:pt x="1" y="6035"/>
                  </a:lnTo>
                  <a:cubicBezTo>
                    <a:pt x="953" y="5759"/>
                    <a:pt x="1655" y="5032"/>
                    <a:pt x="2282" y="4305"/>
                  </a:cubicBezTo>
                  <a:cubicBezTo>
                    <a:pt x="2883" y="3528"/>
                    <a:pt x="3384" y="2751"/>
                    <a:pt x="4011" y="2025"/>
                  </a:cubicBezTo>
                  <a:cubicBezTo>
                    <a:pt x="4312" y="1674"/>
                    <a:pt x="4638" y="1323"/>
                    <a:pt x="4988" y="1022"/>
                  </a:cubicBezTo>
                  <a:cubicBezTo>
                    <a:pt x="5339" y="721"/>
                    <a:pt x="5715" y="471"/>
                    <a:pt x="6141" y="371"/>
                  </a:cubicBezTo>
                  <a:cubicBezTo>
                    <a:pt x="6442" y="304"/>
                    <a:pt x="6754" y="270"/>
                    <a:pt x="7062" y="270"/>
                  </a:cubicBezTo>
                  <a:cubicBezTo>
                    <a:pt x="7216" y="270"/>
                    <a:pt x="7369" y="279"/>
                    <a:pt x="7520" y="295"/>
                  </a:cubicBezTo>
                  <a:cubicBezTo>
                    <a:pt x="7971" y="345"/>
                    <a:pt x="8447" y="521"/>
                    <a:pt x="8798" y="847"/>
                  </a:cubicBezTo>
                  <a:cubicBezTo>
                    <a:pt x="8497" y="446"/>
                    <a:pt x="8021" y="220"/>
                    <a:pt x="7545" y="95"/>
                  </a:cubicBezTo>
                  <a:cubicBezTo>
                    <a:pt x="7256" y="34"/>
                    <a:pt x="6959" y="1"/>
                    <a:pt x="6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1"/>
            <p:cNvSpPr/>
            <p:nvPr/>
          </p:nvSpPr>
          <p:spPr>
            <a:xfrm rot="260686">
              <a:off x="2348455" y="4196589"/>
              <a:ext cx="87375" cy="190809"/>
            </a:xfrm>
            <a:custGeom>
              <a:avLst/>
              <a:gdLst/>
              <a:ahLst/>
              <a:cxnLst/>
              <a:rect l="l" t="t" r="r" b="b"/>
              <a:pathLst>
                <a:path w="4086" h="8923" extrusionOk="0">
                  <a:moveTo>
                    <a:pt x="1" y="1"/>
                  </a:moveTo>
                  <a:cubicBezTo>
                    <a:pt x="527" y="1554"/>
                    <a:pt x="1179" y="3058"/>
                    <a:pt x="1855" y="4562"/>
                  </a:cubicBezTo>
                  <a:cubicBezTo>
                    <a:pt x="2532" y="6041"/>
                    <a:pt x="3234" y="7519"/>
                    <a:pt x="4086" y="8923"/>
                  </a:cubicBezTo>
                  <a:cubicBezTo>
                    <a:pt x="3535" y="7369"/>
                    <a:pt x="2908" y="5865"/>
                    <a:pt x="2231" y="4387"/>
                  </a:cubicBezTo>
                  <a:cubicBezTo>
                    <a:pt x="1530" y="2908"/>
                    <a:pt x="828" y="142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71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915" name="Google Shape;915;p71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1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CCACBA-BC56-7A13-C0B4-AA9E96937F9E}"/>
              </a:ext>
            </a:extLst>
          </p:cNvPr>
          <p:cNvSpPr txBox="1"/>
          <p:nvPr/>
        </p:nvSpPr>
        <p:spPr>
          <a:xfrm>
            <a:off x="589299" y="339752"/>
            <a:ext cx="2093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กรณีศึกษา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7CFEB-C9C3-E8D9-9F34-E2E8088E198A}"/>
              </a:ext>
            </a:extLst>
          </p:cNvPr>
          <p:cNvSpPr txBox="1"/>
          <p:nvPr/>
        </p:nvSpPr>
        <p:spPr>
          <a:xfrm>
            <a:off x="535400" y="1296853"/>
            <a:ext cx="82432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defTabSz="914400">
              <a:defRPr/>
            </a:pP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ตุ๊กกี้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ข้าราชการสาว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ไปทำผมตอนเช้า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เพื่อเตรียมตัวไปงานในตอนเย็นกับบู่บู๋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แฟนหนุ่ม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เมื่อเข้ามาที่ทำงาน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จึงขอให้ส้มเช้งปิดพัดลม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เพราะกลัวผมจะเสียทรง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ส้มเช้งไม่ยอม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จึงแย่งกันเปิด-ปิดพัดลม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อยู่หลายครั้ง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ตุ๊กกี้โมโห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จึงขว้างแก้วน้ำใส่ส้มเช้งจนหัวแตก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ส้มเช้งไม่ยอม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จึงไปแจ้งความที่สถานีตำรวจ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แต่สุดท้ายทั้งสองยอมความไม่เอาเรื่องกัน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>
              <a:defRPr/>
            </a:pPr>
            <a:endParaRPr lang="en-US" altLang="en-US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>
              <a:defRPr/>
            </a:pPr>
            <a:r>
              <a:rPr lang="th-TH" alt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ท่านคิดว่า.....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ตุ๊กกี้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และส้มเช้ง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ผิดวินัย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หรือไม่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เพราะเหตุใด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2AB80C63-7A6D-318A-C1E7-64FA6BF17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88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1" name="Google Shape;3221;p123"/>
          <p:cNvGrpSpPr/>
          <p:nvPr/>
        </p:nvGrpSpPr>
        <p:grpSpPr>
          <a:xfrm>
            <a:off x="715776" y="1278360"/>
            <a:ext cx="3191510" cy="3176409"/>
            <a:chOff x="492759" y="390576"/>
            <a:chExt cx="4383086" cy="4362347"/>
          </a:xfrm>
        </p:grpSpPr>
        <p:sp>
          <p:nvSpPr>
            <p:cNvPr id="3222" name="Google Shape;3222;p123"/>
            <p:cNvSpPr/>
            <p:nvPr/>
          </p:nvSpPr>
          <p:spPr>
            <a:xfrm rot="260809">
              <a:off x="768923" y="3910433"/>
              <a:ext cx="108784" cy="153962"/>
            </a:xfrm>
            <a:custGeom>
              <a:avLst/>
              <a:gdLst/>
              <a:ahLst/>
              <a:cxnLst/>
              <a:rect l="l" t="t" r="r" b="b"/>
              <a:pathLst>
                <a:path w="4587" h="6492" extrusionOk="0">
                  <a:moveTo>
                    <a:pt x="1755" y="0"/>
                  </a:moveTo>
                  <a:cubicBezTo>
                    <a:pt x="877" y="0"/>
                    <a:pt x="0" y="702"/>
                    <a:pt x="326" y="1780"/>
                  </a:cubicBezTo>
                  <a:cubicBezTo>
                    <a:pt x="702" y="3008"/>
                    <a:pt x="1078" y="4261"/>
                    <a:pt x="1479" y="5489"/>
                  </a:cubicBezTo>
                  <a:cubicBezTo>
                    <a:pt x="1679" y="6191"/>
                    <a:pt x="2256" y="6492"/>
                    <a:pt x="2832" y="6492"/>
                  </a:cubicBezTo>
                  <a:cubicBezTo>
                    <a:pt x="3710" y="6492"/>
                    <a:pt x="4587" y="5790"/>
                    <a:pt x="4261" y="4712"/>
                  </a:cubicBezTo>
                  <a:cubicBezTo>
                    <a:pt x="3885" y="3484"/>
                    <a:pt x="3484" y="2256"/>
                    <a:pt x="3108" y="1003"/>
                  </a:cubicBezTo>
                  <a:cubicBezTo>
                    <a:pt x="2882" y="301"/>
                    <a:pt x="2331" y="0"/>
                    <a:pt x="1755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23"/>
            <p:cNvSpPr/>
            <p:nvPr/>
          </p:nvSpPr>
          <p:spPr>
            <a:xfrm rot="260809">
              <a:off x="726419" y="3733828"/>
              <a:ext cx="95717" cy="134942"/>
            </a:xfrm>
            <a:custGeom>
              <a:avLst/>
              <a:gdLst/>
              <a:ahLst/>
              <a:cxnLst/>
              <a:rect l="l" t="t" r="r" b="b"/>
              <a:pathLst>
                <a:path w="4036" h="5690" extrusionOk="0">
                  <a:moveTo>
                    <a:pt x="1579" y="0"/>
                  </a:moveTo>
                  <a:cubicBezTo>
                    <a:pt x="1304" y="0"/>
                    <a:pt x="1053" y="50"/>
                    <a:pt x="827" y="176"/>
                  </a:cubicBezTo>
                  <a:cubicBezTo>
                    <a:pt x="101" y="602"/>
                    <a:pt x="0" y="1429"/>
                    <a:pt x="326" y="2156"/>
                  </a:cubicBezTo>
                  <a:cubicBezTo>
                    <a:pt x="752" y="3108"/>
                    <a:pt x="1078" y="4111"/>
                    <a:pt x="1354" y="5113"/>
                  </a:cubicBezTo>
                  <a:cubicBezTo>
                    <a:pt x="1404" y="5364"/>
                    <a:pt x="1504" y="5539"/>
                    <a:pt x="1629" y="5689"/>
                  </a:cubicBezTo>
                  <a:cubicBezTo>
                    <a:pt x="2456" y="5163"/>
                    <a:pt x="3258" y="4612"/>
                    <a:pt x="4035" y="4035"/>
                  </a:cubicBezTo>
                  <a:cubicBezTo>
                    <a:pt x="3710" y="2882"/>
                    <a:pt x="3309" y="1780"/>
                    <a:pt x="2807" y="702"/>
                  </a:cubicBezTo>
                  <a:cubicBezTo>
                    <a:pt x="2607" y="226"/>
                    <a:pt x="2080" y="0"/>
                    <a:pt x="1579" y="0"/>
                  </a:cubicBezTo>
                  <a:close/>
                </a:path>
              </a:pathLst>
            </a:custGeom>
            <a:solidFill>
              <a:srgbClr val="FCD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23"/>
            <p:cNvSpPr/>
            <p:nvPr/>
          </p:nvSpPr>
          <p:spPr>
            <a:xfrm rot="260809">
              <a:off x="760952" y="3831185"/>
              <a:ext cx="66594" cy="49945"/>
            </a:xfrm>
            <a:custGeom>
              <a:avLst/>
              <a:gdLst/>
              <a:ahLst/>
              <a:cxnLst/>
              <a:rect l="l" t="t" r="r" b="b"/>
              <a:pathLst>
                <a:path w="2808" h="2106" extrusionOk="0">
                  <a:moveTo>
                    <a:pt x="2406" y="0"/>
                  </a:moveTo>
                  <a:cubicBezTo>
                    <a:pt x="1629" y="577"/>
                    <a:pt x="827" y="1128"/>
                    <a:pt x="0" y="1654"/>
                  </a:cubicBezTo>
                  <a:cubicBezTo>
                    <a:pt x="276" y="1980"/>
                    <a:pt x="652" y="2106"/>
                    <a:pt x="1028" y="2106"/>
                  </a:cubicBezTo>
                  <a:cubicBezTo>
                    <a:pt x="1905" y="2106"/>
                    <a:pt x="2807" y="1404"/>
                    <a:pt x="2507" y="326"/>
                  </a:cubicBezTo>
                  <a:cubicBezTo>
                    <a:pt x="2482" y="226"/>
                    <a:pt x="2457" y="101"/>
                    <a:pt x="240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23"/>
            <p:cNvSpPr/>
            <p:nvPr/>
          </p:nvSpPr>
          <p:spPr>
            <a:xfrm rot="260809">
              <a:off x="796206" y="4150631"/>
              <a:ext cx="88602" cy="68372"/>
            </a:xfrm>
            <a:custGeom>
              <a:avLst/>
              <a:gdLst/>
              <a:ahLst/>
              <a:cxnLst/>
              <a:rect l="l" t="t" r="r" b="b"/>
              <a:pathLst>
                <a:path w="3736" h="2883" extrusionOk="0">
                  <a:moveTo>
                    <a:pt x="1855" y="1"/>
                  </a:moveTo>
                  <a:cubicBezTo>
                    <a:pt x="1" y="1"/>
                    <a:pt x="1" y="2883"/>
                    <a:pt x="1855" y="2883"/>
                  </a:cubicBezTo>
                  <a:cubicBezTo>
                    <a:pt x="3710" y="2883"/>
                    <a:pt x="3735" y="1"/>
                    <a:pt x="1855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23"/>
            <p:cNvSpPr/>
            <p:nvPr/>
          </p:nvSpPr>
          <p:spPr>
            <a:xfrm rot="260809">
              <a:off x="1234737" y="831243"/>
              <a:ext cx="123061" cy="60641"/>
            </a:xfrm>
            <a:custGeom>
              <a:avLst/>
              <a:gdLst/>
              <a:ahLst/>
              <a:cxnLst/>
              <a:rect l="l" t="t" r="r" b="b"/>
              <a:pathLst>
                <a:path w="5189" h="2557" extrusionOk="0">
                  <a:moveTo>
                    <a:pt x="3509" y="0"/>
                  </a:moveTo>
                  <a:cubicBezTo>
                    <a:pt x="3284" y="0"/>
                    <a:pt x="3033" y="50"/>
                    <a:pt x="2832" y="201"/>
                  </a:cubicBezTo>
                  <a:cubicBezTo>
                    <a:pt x="2055" y="802"/>
                    <a:pt x="1278" y="1379"/>
                    <a:pt x="527" y="1980"/>
                  </a:cubicBezTo>
                  <a:cubicBezTo>
                    <a:pt x="301" y="2131"/>
                    <a:pt x="126" y="2331"/>
                    <a:pt x="0" y="2557"/>
                  </a:cubicBezTo>
                  <a:lnTo>
                    <a:pt x="4888" y="2156"/>
                  </a:lnTo>
                  <a:cubicBezTo>
                    <a:pt x="5138" y="1730"/>
                    <a:pt x="5188" y="1228"/>
                    <a:pt x="4888" y="752"/>
                  </a:cubicBezTo>
                  <a:cubicBezTo>
                    <a:pt x="4612" y="326"/>
                    <a:pt x="4060" y="0"/>
                    <a:pt x="3509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23"/>
            <p:cNvSpPr/>
            <p:nvPr/>
          </p:nvSpPr>
          <p:spPr>
            <a:xfrm rot="260809">
              <a:off x="1217740" y="700495"/>
              <a:ext cx="103448" cy="93938"/>
            </a:xfrm>
            <a:custGeom>
              <a:avLst/>
              <a:gdLst/>
              <a:ahLst/>
              <a:cxnLst/>
              <a:rect l="l" t="t" r="r" b="b"/>
              <a:pathLst>
                <a:path w="4362" h="3961" extrusionOk="0">
                  <a:moveTo>
                    <a:pt x="2783" y="1"/>
                  </a:moveTo>
                  <a:cubicBezTo>
                    <a:pt x="2532" y="1"/>
                    <a:pt x="2281" y="76"/>
                    <a:pt x="2081" y="201"/>
                  </a:cubicBezTo>
                  <a:cubicBezTo>
                    <a:pt x="1655" y="552"/>
                    <a:pt x="1229" y="878"/>
                    <a:pt x="778" y="1204"/>
                  </a:cubicBezTo>
                  <a:cubicBezTo>
                    <a:pt x="477" y="1429"/>
                    <a:pt x="226" y="1680"/>
                    <a:pt x="101" y="2081"/>
                  </a:cubicBezTo>
                  <a:cubicBezTo>
                    <a:pt x="1" y="2432"/>
                    <a:pt x="51" y="2908"/>
                    <a:pt x="251" y="3234"/>
                  </a:cubicBezTo>
                  <a:cubicBezTo>
                    <a:pt x="452" y="3560"/>
                    <a:pt x="778" y="3835"/>
                    <a:pt x="1153" y="3911"/>
                  </a:cubicBezTo>
                  <a:cubicBezTo>
                    <a:pt x="1279" y="3961"/>
                    <a:pt x="1429" y="3961"/>
                    <a:pt x="1580" y="3961"/>
                  </a:cubicBezTo>
                  <a:cubicBezTo>
                    <a:pt x="1855" y="3961"/>
                    <a:pt x="2106" y="3911"/>
                    <a:pt x="2306" y="3760"/>
                  </a:cubicBezTo>
                  <a:cubicBezTo>
                    <a:pt x="2732" y="3434"/>
                    <a:pt x="3159" y="3109"/>
                    <a:pt x="3585" y="2783"/>
                  </a:cubicBezTo>
                  <a:cubicBezTo>
                    <a:pt x="3910" y="2532"/>
                    <a:pt x="4161" y="2307"/>
                    <a:pt x="4261" y="1906"/>
                  </a:cubicBezTo>
                  <a:cubicBezTo>
                    <a:pt x="4362" y="1530"/>
                    <a:pt x="4311" y="1053"/>
                    <a:pt x="4111" y="753"/>
                  </a:cubicBezTo>
                  <a:cubicBezTo>
                    <a:pt x="3910" y="427"/>
                    <a:pt x="3610" y="151"/>
                    <a:pt x="3234" y="51"/>
                  </a:cubicBezTo>
                  <a:cubicBezTo>
                    <a:pt x="3083" y="26"/>
                    <a:pt x="2933" y="1"/>
                    <a:pt x="2783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23"/>
            <p:cNvSpPr/>
            <p:nvPr/>
          </p:nvSpPr>
          <p:spPr>
            <a:xfrm rot="260809">
              <a:off x="1418037" y="750997"/>
              <a:ext cx="91543" cy="70744"/>
            </a:xfrm>
            <a:custGeom>
              <a:avLst/>
              <a:gdLst/>
              <a:ahLst/>
              <a:cxnLst/>
              <a:rect l="l" t="t" r="r" b="b"/>
              <a:pathLst>
                <a:path w="3860" h="2983" extrusionOk="0">
                  <a:moveTo>
                    <a:pt x="1930" y="0"/>
                  </a:moveTo>
                  <a:cubicBezTo>
                    <a:pt x="25" y="0"/>
                    <a:pt x="0" y="2983"/>
                    <a:pt x="1930" y="2983"/>
                  </a:cubicBezTo>
                  <a:cubicBezTo>
                    <a:pt x="3860" y="2983"/>
                    <a:pt x="3860" y="0"/>
                    <a:pt x="1930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23"/>
            <p:cNvSpPr/>
            <p:nvPr/>
          </p:nvSpPr>
          <p:spPr>
            <a:xfrm rot="260809">
              <a:off x="1402972" y="859757"/>
              <a:ext cx="83218" cy="29740"/>
            </a:xfrm>
            <a:custGeom>
              <a:avLst/>
              <a:gdLst/>
              <a:ahLst/>
              <a:cxnLst/>
              <a:rect l="l" t="t" r="r" b="b"/>
              <a:pathLst>
                <a:path w="3509" h="1254" extrusionOk="0">
                  <a:moveTo>
                    <a:pt x="2181" y="0"/>
                  </a:moveTo>
                  <a:cubicBezTo>
                    <a:pt x="1805" y="0"/>
                    <a:pt x="1404" y="150"/>
                    <a:pt x="1078" y="401"/>
                  </a:cubicBezTo>
                  <a:cubicBezTo>
                    <a:pt x="702" y="702"/>
                    <a:pt x="351" y="978"/>
                    <a:pt x="0" y="1253"/>
                  </a:cubicBezTo>
                  <a:lnTo>
                    <a:pt x="3509" y="978"/>
                  </a:lnTo>
                  <a:cubicBezTo>
                    <a:pt x="3434" y="752"/>
                    <a:pt x="3333" y="551"/>
                    <a:pt x="3183" y="401"/>
                  </a:cubicBezTo>
                  <a:cubicBezTo>
                    <a:pt x="2882" y="125"/>
                    <a:pt x="2531" y="0"/>
                    <a:pt x="2181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23"/>
            <p:cNvSpPr/>
            <p:nvPr/>
          </p:nvSpPr>
          <p:spPr>
            <a:xfrm rot="260809">
              <a:off x="1495494" y="748105"/>
              <a:ext cx="156334" cy="126618"/>
            </a:xfrm>
            <a:custGeom>
              <a:avLst/>
              <a:gdLst/>
              <a:ahLst/>
              <a:cxnLst/>
              <a:rect l="l" t="t" r="r" b="b"/>
              <a:pathLst>
                <a:path w="6592" h="5339" extrusionOk="0">
                  <a:moveTo>
                    <a:pt x="4436" y="0"/>
                  </a:moveTo>
                  <a:cubicBezTo>
                    <a:pt x="4086" y="0"/>
                    <a:pt x="3735" y="126"/>
                    <a:pt x="3434" y="426"/>
                  </a:cubicBezTo>
                  <a:cubicBezTo>
                    <a:pt x="2657" y="1203"/>
                    <a:pt x="1855" y="1905"/>
                    <a:pt x="978" y="2557"/>
                  </a:cubicBezTo>
                  <a:cubicBezTo>
                    <a:pt x="326" y="3008"/>
                    <a:pt x="0" y="3835"/>
                    <a:pt x="426" y="4587"/>
                  </a:cubicBezTo>
                  <a:cubicBezTo>
                    <a:pt x="702" y="5038"/>
                    <a:pt x="1253" y="5339"/>
                    <a:pt x="1780" y="5339"/>
                  </a:cubicBezTo>
                  <a:cubicBezTo>
                    <a:pt x="2030" y="5339"/>
                    <a:pt x="2256" y="5263"/>
                    <a:pt x="2482" y="5113"/>
                  </a:cubicBezTo>
                  <a:cubicBezTo>
                    <a:pt x="3559" y="4336"/>
                    <a:pt x="4587" y="3484"/>
                    <a:pt x="5539" y="2532"/>
                  </a:cubicBezTo>
                  <a:cubicBezTo>
                    <a:pt x="6592" y="1504"/>
                    <a:pt x="5589" y="0"/>
                    <a:pt x="4436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23"/>
            <p:cNvSpPr/>
            <p:nvPr/>
          </p:nvSpPr>
          <p:spPr>
            <a:xfrm rot="260809">
              <a:off x="1088150" y="693607"/>
              <a:ext cx="102855" cy="82626"/>
            </a:xfrm>
            <a:custGeom>
              <a:avLst/>
              <a:gdLst/>
              <a:ahLst/>
              <a:cxnLst/>
              <a:rect l="l" t="t" r="r" b="b"/>
              <a:pathLst>
                <a:path w="4337" h="3484" extrusionOk="0">
                  <a:moveTo>
                    <a:pt x="2607" y="0"/>
                  </a:moveTo>
                  <a:cubicBezTo>
                    <a:pt x="2357" y="0"/>
                    <a:pt x="2106" y="50"/>
                    <a:pt x="1881" y="201"/>
                  </a:cubicBezTo>
                  <a:cubicBezTo>
                    <a:pt x="1580" y="351"/>
                    <a:pt x="1254" y="526"/>
                    <a:pt x="953" y="702"/>
                  </a:cubicBezTo>
                  <a:cubicBezTo>
                    <a:pt x="302" y="1103"/>
                    <a:pt x="1" y="2080"/>
                    <a:pt x="427" y="2757"/>
                  </a:cubicBezTo>
                  <a:cubicBezTo>
                    <a:pt x="728" y="3208"/>
                    <a:pt x="1229" y="3484"/>
                    <a:pt x="1730" y="3484"/>
                  </a:cubicBezTo>
                  <a:cubicBezTo>
                    <a:pt x="1981" y="3484"/>
                    <a:pt x="2231" y="3434"/>
                    <a:pt x="2482" y="3283"/>
                  </a:cubicBezTo>
                  <a:lnTo>
                    <a:pt x="3384" y="2757"/>
                  </a:lnTo>
                  <a:cubicBezTo>
                    <a:pt x="4061" y="2381"/>
                    <a:pt x="4337" y="1404"/>
                    <a:pt x="3911" y="727"/>
                  </a:cubicBezTo>
                  <a:cubicBezTo>
                    <a:pt x="3610" y="276"/>
                    <a:pt x="3109" y="0"/>
                    <a:pt x="2607" y="0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23"/>
            <p:cNvSpPr/>
            <p:nvPr/>
          </p:nvSpPr>
          <p:spPr>
            <a:xfrm rot="260809">
              <a:off x="1122801" y="828061"/>
              <a:ext cx="90973" cy="62443"/>
            </a:xfrm>
            <a:custGeom>
              <a:avLst/>
              <a:gdLst/>
              <a:ahLst/>
              <a:cxnLst/>
              <a:rect l="l" t="t" r="r" b="b"/>
              <a:pathLst>
                <a:path w="3836" h="2633" extrusionOk="0">
                  <a:moveTo>
                    <a:pt x="2206" y="1"/>
                  </a:moveTo>
                  <a:cubicBezTo>
                    <a:pt x="1830" y="1"/>
                    <a:pt x="1454" y="126"/>
                    <a:pt x="1178" y="427"/>
                  </a:cubicBezTo>
                  <a:cubicBezTo>
                    <a:pt x="953" y="628"/>
                    <a:pt x="752" y="853"/>
                    <a:pt x="527" y="1079"/>
                  </a:cubicBezTo>
                  <a:cubicBezTo>
                    <a:pt x="126" y="1480"/>
                    <a:pt x="0" y="2106"/>
                    <a:pt x="176" y="2633"/>
                  </a:cubicBezTo>
                  <a:lnTo>
                    <a:pt x="3409" y="2382"/>
                  </a:lnTo>
                  <a:cubicBezTo>
                    <a:pt x="3835" y="1806"/>
                    <a:pt x="3835" y="928"/>
                    <a:pt x="3284" y="427"/>
                  </a:cubicBezTo>
                  <a:cubicBezTo>
                    <a:pt x="2983" y="151"/>
                    <a:pt x="2582" y="1"/>
                    <a:pt x="2206" y="1"/>
                  </a:cubicBezTo>
                  <a:close/>
                </a:path>
              </a:pathLst>
            </a:custGeom>
            <a:solidFill>
              <a:srgbClr val="FCC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23"/>
            <p:cNvSpPr/>
            <p:nvPr/>
          </p:nvSpPr>
          <p:spPr>
            <a:xfrm rot="260686">
              <a:off x="3503325" y="4035832"/>
              <a:ext cx="492537" cy="178107"/>
            </a:xfrm>
            <a:custGeom>
              <a:avLst/>
              <a:gdLst/>
              <a:ahLst/>
              <a:cxnLst/>
              <a:rect l="l" t="t" r="r" b="b"/>
              <a:pathLst>
                <a:path w="23033" h="8329" extrusionOk="0">
                  <a:moveTo>
                    <a:pt x="11936" y="1"/>
                  </a:moveTo>
                  <a:cubicBezTo>
                    <a:pt x="10004" y="1"/>
                    <a:pt x="8087" y="380"/>
                    <a:pt x="6391" y="1278"/>
                  </a:cubicBezTo>
                  <a:cubicBezTo>
                    <a:pt x="3684" y="2732"/>
                    <a:pt x="1805" y="5288"/>
                    <a:pt x="0" y="7769"/>
                  </a:cubicBezTo>
                  <a:cubicBezTo>
                    <a:pt x="622" y="7663"/>
                    <a:pt x="1235" y="7621"/>
                    <a:pt x="1844" y="7621"/>
                  </a:cubicBezTo>
                  <a:cubicBezTo>
                    <a:pt x="3101" y="7621"/>
                    <a:pt x="4340" y="7801"/>
                    <a:pt x="5589" y="7970"/>
                  </a:cubicBezTo>
                  <a:cubicBezTo>
                    <a:pt x="6822" y="8149"/>
                    <a:pt x="8035" y="8328"/>
                    <a:pt x="9299" y="8328"/>
                  </a:cubicBezTo>
                  <a:cubicBezTo>
                    <a:pt x="9449" y="8328"/>
                    <a:pt x="9599" y="8326"/>
                    <a:pt x="9749" y="8321"/>
                  </a:cubicBezTo>
                  <a:cubicBezTo>
                    <a:pt x="12156" y="8270"/>
                    <a:pt x="14536" y="7594"/>
                    <a:pt x="16767" y="6616"/>
                  </a:cubicBezTo>
                  <a:cubicBezTo>
                    <a:pt x="18998" y="5664"/>
                    <a:pt x="20953" y="4411"/>
                    <a:pt x="23033" y="3183"/>
                  </a:cubicBezTo>
                  <a:cubicBezTo>
                    <a:pt x="20401" y="1955"/>
                    <a:pt x="17719" y="777"/>
                    <a:pt x="14862" y="275"/>
                  </a:cubicBezTo>
                  <a:cubicBezTo>
                    <a:pt x="13901" y="98"/>
                    <a:pt x="12916" y="1"/>
                    <a:pt x="11936" y="1"/>
                  </a:cubicBezTo>
                  <a:close/>
                </a:path>
              </a:pathLst>
            </a:custGeom>
            <a:solidFill>
              <a:srgbClr val="8EC7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23"/>
            <p:cNvSpPr/>
            <p:nvPr/>
          </p:nvSpPr>
          <p:spPr>
            <a:xfrm rot="260686">
              <a:off x="3419430" y="4093780"/>
              <a:ext cx="574544" cy="151206"/>
            </a:xfrm>
            <a:custGeom>
              <a:avLst/>
              <a:gdLst/>
              <a:ahLst/>
              <a:cxnLst/>
              <a:rect l="l" t="t" r="r" b="b"/>
              <a:pathLst>
                <a:path w="26868" h="7071" extrusionOk="0">
                  <a:moveTo>
                    <a:pt x="25013" y="1"/>
                  </a:moveTo>
                  <a:cubicBezTo>
                    <a:pt x="16367" y="1"/>
                    <a:pt x="7720" y="2282"/>
                    <a:pt x="201" y="6542"/>
                  </a:cubicBezTo>
                  <a:cubicBezTo>
                    <a:pt x="51" y="6617"/>
                    <a:pt x="1" y="6793"/>
                    <a:pt x="76" y="6918"/>
                  </a:cubicBezTo>
                  <a:cubicBezTo>
                    <a:pt x="124" y="7015"/>
                    <a:pt x="215" y="7071"/>
                    <a:pt x="313" y="7071"/>
                  </a:cubicBezTo>
                  <a:cubicBezTo>
                    <a:pt x="367" y="7071"/>
                    <a:pt x="424" y="7054"/>
                    <a:pt x="477" y="7018"/>
                  </a:cubicBezTo>
                  <a:cubicBezTo>
                    <a:pt x="7920" y="2808"/>
                    <a:pt x="16467" y="577"/>
                    <a:pt x="25013" y="577"/>
                  </a:cubicBezTo>
                  <a:cubicBezTo>
                    <a:pt x="25540" y="577"/>
                    <a:pt x="26066" y="577"/>
                    <a:pt x="26567" y="602"/>
                  </a:cubicBezTo>
                  <a:cubicBezTo>
                    <a:pt x="26718" y="602"/>
                    <a:pt x="26868" y="477"/>
                    <a:pt x="26868" y="327"/>
                  </a:cubicBezTo>
                  <a:cubicBezTo>
                    <a:pt x="26868" y="176"/>
                    <a:pt x="26743" y="26"/>
                    <a:pt x="26592" y="26"/>
                  </a:cubicBezTo>
                  <a:cubicBezTo>
                    <a:pt x="26066" y="26"/>
                    <a:pt x="25540" y="1"/>
                    <a:pt x="250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23"/>
            <p:cNvSpPr/>
            <p:nvPr/>
          </p:nvSpPr>
          <p:spPr>
            <a:xfrm rot="260809">
              <a:off x="768156" y="2910109"/>
              <a:ext cx="114144" cy="840675"/>
            </a:xfrm>
            <a:custGeom>
              <a:avLst/>
              <a:gdLst/>
              <a:ahLst/>
              <a:cxnLst/>
              <a:rect l="l" t="t" r="r" b="b"/>
              <a:pathLst>
                <a:path w="4813" h="35448" extrusionOk="0">
                  <a:moveTo>
                    <a:pt x="513" y="1"/>
                  </a:moveTo>
                  <a:cubicBezTo>
                    <a:pt x="377" y="1"/>
                    <a:pt x="252" y="117"/>
                    <a:pt x="252" y="255"/>
                  </a:cubicBezTo>
                  <a:cubicBezTo>
                    <a:pt x="101" y="3713"/>
                    <a:pt x="1" y="6971"/>
                    <a:pt x="1" y="10129"/>
                  </a:cubicBezTo>
                  <a:cubicBezTo>
                    <a:pt x="1" y="18701"/>
                    <a:pt x="828" y="26520"/>
                    <a:pt x="4237" y="35267"/>
                  </a:cubicBezTo>
                  <a:cubicBezTo>
                    <a:pt x="4273" y="35377"/>
                    <a:pt x="4377" y="35447"/>
                    <a:pt x="4489" y="35447"/>
                  </a:cubicBezTo>
                  <a:cubicBezTo>
                    <a:pt x="4530" y="35447"/>
                    <a:pt x="4572" y="35438"/>
                    <a:pt x="4612" y="35418"/>
                  </a:cubicBezTo>
                  <a:cubicBezTo>
                    <a:pt x="4763" y="35368"/>
                    <a:pt x="4813" y="35192"/>
                    <a:pt x="4763" y="35067"/>
                  </a:cubicBezTo>
                  <a:cubicBezTo>
                    <a:pt x="1404" y="26395"/>
                    <a:pt x="577" y="18651"/>
                    <a:pt x="577" y="10129"/>
                  </a:cubicBezTo>
                  <a:cubicBezTo>
                    <a:pt x="577" y="6996"/>
                    <a:pt x="678" y="3738"/>
                    <a:pt x="828" y="280"/>
                  </a:cubicBezTo>
                  <a:cubicBezTo>
                    <a:pt x="828" y="129"/>
                    <a:pt x="703" y="4"/>
                    <a:pt x="552" y="4"/>
                  </a:cubicBezTo>
                  <a:cubicBezTo>
                    <a:pt x="539" y="2"/>
                    <a:pt x="526" y="1"/>
                    <a:pt x="513" y="1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23"/>
            <p:cNvSpPr/>
            <p:nvPr/>
          </p:nvSpPr>
          <p:spPr>
            <a:xfrm rot="260686">
              <a:off x="2440302" y="1480071"/>
              <a:ext cx="2327066" cy="2952055"/>
            </a:xfrm>
            <a:custGeom>
              <a:avLst/>
              <a:gdLst/>
              <a:ahLst/>
              <a:cxnLst/>
              <a:rect l="l" t="t" r="r" b="b"/>
              <a:pathLst>
                <a:path w="108823" h="138050" extrusionOk="0">
                  <a:moveTo>
                    <a:pt x="24988" y="1"/>
                  </a:moveTo>
                  <a:lnTo>
                    <a:pt x="0" y="121129"/>
                  </a:lnTo>
                  <a:lnTo>
                    <a:pt x="81730" y="137997"/>
                  </a:lnTo>
                  <a:cubicBezTo>
                    <a:pt x="81896" y="138033"/>
                    <a:pt x="82062" y="138050"/>
                    <a:pt x="82225" y="138050"/>
                  </a:cubicBezTo>
                  <a:cubicBezTo>
                    <a:pt x="83312" y="138050"/>
                    <a:pt x="84272" y="137282"/>
                    <a:pt x="84512" y="136192"/>
                  </a:cubicBezTo>
                  <a:lnTo>
                    <a:pt x="108547" y="19625"/>
                  </a:lnTo>
                  <a:cubicBezTo>
                    <a:pt x="108823" y="18372"/>
                    <a:pt x="107996" y="17119"/>
                    <a:pt x="106743" y="16868"/>
                  </a:cubicBezTo>
                  <a:lnTo>
                    <a:pt x="24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23"/>
            <p:cNvSpPr/>
            <p:nvPr/>
          </p:nvSpPr>
          <p:spPr>
            <a:xfrm rot="260686">
              <a:off x="2313514" y="1444104"/>
              <a:ext cx="2327066" cy="2951905"/>
            </a:xfrm>
            <a:custGeom>
              <a:avLst/>
              <a:gdLst/>
              <a:ahLst/>
              <a:cxnLst/>
              <a:rect l="l" t="t" r="r" b="b"/>
              <a:pathLst>
                <a:path w="108823" h="138043" extrusionOk="0">
                  <a:moveTo>
                    <a:pt x="25013" y="1"/>
                  </a:moveTo>
                  <a:lnTo>
                    <a:pt x="0" y="121129"/>
                  </a:lnTo>
                  <a:lnTo>
                    <a:pt x="81755" y="137997"/>
                  </a:lnTo>
                  <a:cubicBezTo>
                    <a:pt x="81912" y="138028"/>
                    <a:pt x="82069" y="138042"/>
                    <a:pt x="82223" y="138042"/>
                  </a:cubicBezTo>
                  <a:cubicBezTo>
                    <a:pt x="83321" y="138042"/>
                    <a:pt x="84292" y="137288"/>
                    <a:pt x="84512" y="136167"/>
                  </a:cubicBezTo>
                  <a:lnTo>
                    <a:pt x="108572" y="19625"/>
                  </a:lnTo>
                  <a:cubicBezTo>
                    <a:pt x="108823" y="18347"/>
                    <a:pt x="108021" y="17119"/>
                    <a:pt x="106742" y="16843"/>
                  </a:cubicBezTo>
                  <a:lnTo>
                    <a:pt x="250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23"/>
            <p:cNvSpPr/>
            <p:nvPr/>
          </p:nvSpPr>
          <p:spPr>
            <a:xfrm rot="260686">
              <a:off x="2202348" y="1345110"/>
              <a:ext cx="663523" cy="2617032"/>
            </a:xfrm>
            <a:custGeom>
              <a:avLst/>
              <a:gdLst/>
              <a:ahLst/>
              <a:cxnLst/>
              <a:rect l="l" t="t" r="r" b="b"/>
              <a:pathLst>
                <a:path w="31029" h="122383" extrusionOk="0">
                  <a:moveTo>
                    <a:pt x="24989" y="1"/>
                  </a:moveTo>
                  <a:lnTo>
                    <a:pt x="1" y="121129"/>
                  </a:lnTo>
                  <a:lnTo>
                    <a:pt x="6016" y="122382"/>
                  </a:lnTo>
                  <a:lnTo>
                    <a:pt x="31029" y="1254"/>
                  </a:lnTo>
                  <a:lnTo>
                    <a:pt x="24989" y="1"/>
                  </a:lnTo>
                  <a:close/>
                </a:path>
              </a:pathLst>
            </a:custGeom>
            <a:solidFill>
              <a:srgbClr val="6BA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23"/>
            <p:cNvSpPr/>
            <p:nvPr/>
          </p:nvSpPr>
          <p:spPr>
            <a:xfrm rot="260686">
              <a:off x="2526229" y="1637076"/>
              <a:ext cx="1916558" cy="2567186"/>
            </a:xfrm>
            <a:custGeom>
              <a:avLst/>
              <a:gdLst/>
              <a:ahLst/>
              <a:cxnLst/>
              <a:rect l="l" t="t" r="r" b="b"/>
              <a:pathLst>
                <a:path w="89626" h="120052" extrusionOk="0">
                  <a:moveTo>
                    <a:pt x="21881" y="0"/>
                  </a:moveTo>
                  <a:lnTo>
                    <a:pt x="1" y="106066"/>
                  </a:lnTo>
                  <a:lnTo>
                    <a:pt x="67721" y="120051"/>
                  </a:lnTo>
                  <a:lnTo>
                    <a:pt x="89626" y="13960"/>
                  </a:lnTo>
                  <a:lnTo>
                    <a:pt x="218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23"/>
            <p:cNvSpPr/>
            <p:nvPr/>
          </p:nvSpPr>
          <p:spPr>
            <a:xfrm rot="260686">
              <a:off x="2632555" y="1743763"/>
              <a:ext cx="1705392" cy="2348535"/>
            </a:xfrm>
            <a:custGeom>
              <a:avLst/>
              <a:gdLst/>
              <a:ahLst/>
              <a:cxnLst/>
              <a:rect l="l" t="t" r="r" b="b"/>
              <a:pathLst>
                <a:path w="79751" h="109827" extrusionOk="0">
                  <a:moveTo>
                    <a:pt x="20602" y="753"/>
                  </a:moveTo>
                  <a:lnTo>
                    <a:pt x="78998" y="12808"/>
                  </a:lnTo>
                  <a:lnTo>
                    <a:pt x="59138" y="109060"/>
                  </a:lnTo>
                  <a:lnTo>
                    <a:pt x="752" y="97019"/>
                  </a:lnTo>
                  <a:lnTo>
                    <a:pt x="20602" y="753"/>
                  </a:lnTo>
                  <a:close/>
                  <a:moveTo>
                    <a:pt x="20126" y="1"/>
                  </a:moveTo>
                  <a:lnTo>
                    <a:pt x="0" y="97520"/>
                  </a:lnTo>
                  <a:lnTo>
                    <a:pt x="59625" y="109826"/>
                  </a:lnTo>
                  <a:lnTo>
                    <a:pt x="59700" y="109525"/>
                  </a:lnTo>
                  <a:lnTo>
                    <a:pt x="79750" y="12307"/>
                  </a:lnTo>
                  <a:lnTo>
                    <a:pt x="201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23"/>
            <p:cNvSpPr/>
            <p:nvPr/>
          </p:nvSpPr>
          <p:spPr>
            <a:xfrm rot="260686">
              <a:off x="2966390" y="2093084"/>
              <a:ext cx="1033315" cy="1636642"/>
            </a:xfrm>
            <a:custGeom>
              <a:avLst/>
              <a:gdLst/>
              <a:ahLst/>
              <a:cxnLst/>
              <a:rect l="l" t="t" r="r" b="b"/>
              <a:pathLst>
                <a:path w="48322" h="76536" extrusionOk="0">
                  <a:moveTo>
                    <a:pt x="29818" y="0"/>
                  </a:moveTo>
                  <a:cubicBezTo>
                    <a:pt x="19451" y="0"/>
                    <a:pt x="8386" y="14545"/>
                    <a:pt x="4336" y="34183"/>
                  </a:cubicBezTo>
                  <a:cubicBezTo>
                    <a:pt x="0" y="55185"/>
                    <a:pt x="5364" y="74057"/>
                    <a:pt x="16291" y="76313"/>
                  </a:cubicBezTo>
                  <a:cubicBezTo>
                    <a:pt x="17015" y="76462"/>
                    <a:pt x="17746" y="76535"/>
                    <a:pt x="18480" y="76535"/>
                  </a:cubicBezTo>
                  <a:cubicBezTo>
                    <a:pt x="28849" y="76535"/>
                    <a:pt x="39936" y="61991"/>
                    <a:pt x="43986" y="42353"/>
                  </a:cubicBezTo>
                  <a:cubicBezTo>
                    <a:pt x="48322" y="21350"/>
                    <a:pt x="42958" y="2478"/>
                    <a:pt x="32006" y="222"/>
                  </a:cubicBezTo>
                  <a:cubicBezTo>
                    <a:pt x="31282" y="73"/>
                    <a:pt x="30551" y="0"/>
                    <a:pt x="29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23"/>
            <p:cNvSpPr/>
            <p:nvPr/>
          </p:nvSpPr>
          <p:spPr>
            <a:xfrm rot="260686">
              <a:off x="2731513" y="1614570"/>
              <a:ext cx="155975" cy="155440"/>
            </a:xfrm>
            <a:custGeom>
              <a:avLst/>
              <a:gdLst/>
              <a:ahLst/>
              <a:cxnLst/>
              <a:rect l="l" t="t" r="r" b="b"/>
              <a:pathLst>
                <a:path w="7294" h="7269" extrusionOk="0">
                  <a:moveTo>
                    <a:pt x="1254" y="0"/>
                  </a:moveTo>
                  <a:lnTo>
                    <a:pt x="0" y="6040"/>
                  </a:lnTo>
                  <a:lnTo>
                    <a:pt x="6040" y="7268"/>
                  </a:lnTo>
                  <a:lnTo>
                    <a:pt x="7294" y="1228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23"/>
            <p:cNvSpPr/>
            <p:nvPr/>
          </p:nvSpPr>
          <p:spPr>
            <a:xfrm rot="260686">
              <a:off x="2686564" y="1827661"/>
              <a:ext cx="142054" cy="91138"/>
            </a:xfrm>
            <a:custGeom>
              <a:avLst/>
              <a:gdLst/>
              <a:ahLst/>
              <a:cxnLst/>
              <a:rect l="l" t="t" r="r" b="b"/>
              <a:pathLst>
                <a:path w="6643" h="4262" extrusionOk="0">
                  <a:moveTo>
                    <a:pt x="627" y="1"/>
                  </a:moveTo>
                  <a:lnTo>
                    <a:pt x="1" y="3033"/>
                  </a:lnTo>
                  <a:lnTo>
                    <a:pt x="6041" y="4261"/>
                  </a:lnTo>
                  <a:lnTo>
                    <a:pt x="6642" y="1254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23"/>
            <p:cNvSpPr/>
            <p:nvPr/>
          </p:nvSpPr>
          <p:spPr>
            <a:xfrm rot="260686">
              <a:off x="2154224" y="3684467"/>
              <a:ext cx="142032" cy="91117"/>
            </a:xfrm>
            <a:custGeom>
              <a:avLst/>
              <a:gdLst/>
              <a:ahLst/>
              <a:cxnLst/>
              <a:rect l="l" t="t" r="r" b="b"/>
              <a:pathLst>
                <a:path w="6642" h="4261" extrusionOk="0">
                  <a:moveTo>
                    <a:pt x="602" y="0"/>
                  </a:moveTo>
                  <a:lnTo>
                    <a:pt x="0" y="3008"/>
                  </a:lnTo>
                  <a:lnTo>
                    <a:pt x="6015" y="4261"/>
                  </a:lnTo>
                  <a:lnTo>
                    <a:pt x="6642" y="1228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A0E0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23"/>
            <p:cNvSpPr/>
            <p:nvPr/>
          </p:nvSpPr>
          <p:spPr>
            <a:xfrm rot="260809">
              <a:off x="800294" y="1406854"/>
              <a:ext cx="127211" cy="397665"/>
            </a:xfrm>
            <a:custGeom>
              <a:avLst/>
              <a:gdLst/>
              <a:ahLst/>
              <a:cxnLst/>
              <a:rect l="l" t="t" r="r" b="b"/>
              <a:pathLst>
                <a:path w="5364" h="16768" extrusionOk="0">
                  <a:moveTo>
                    <a:pt x="5364" y="0"/>
                  </a:moveTo>
                  <a:cubicBezTo>
                    <a:pt x="4637" y="5715"/>
                    <a:pt x="2782" y="11228"/>
                    <a:pt x="0" y="16191"/>
                  </a:cubicBezTo>
                  <a:lnTo>
                    <a:pt x="1128" y="16767"/>
                  </a:lnTo>
                  <a:cubicBezTo>
                    <a:pt x="3610" y="11479"/>
                    <a:pt x="5038" y="5765"/>
                    <a:pt x="5364" y="0"/>
                  </a:cubicBezTo>
                  <a:close/>
                </a:path>
              </a:pathLst>
            </a:custGeom>
            <a:solidFill>
              <a:srgbClr val="561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23"/>
            <p:cNvSpPr/>
            <p:nvPr/>
          </p:nvSpPr>
          <p:spPr>
            <a:xfrm rot="260809">
              <a:off x="780720" y="702066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85" y="1"/>
                  </a:moveTo>
                  <a:cubicBezTo>
                    <a:pt x="1610" y="1"/>
                    <a:pt x="1332" y="71"/>
                    <a:pt x="1078" y="218"/>
                  </a:cubicBezTo>
                  <a:cubicBezTo>
                    <a:pt x="276" y="669"/>
                    <a:pt x="1" y="1647"/>
                    <a:pt x="452" y="2449"/>
                  </a:cubicBezTo>
                  <a:cubicBezTo>
                    <a:pt x="755" y="2972"/>
                    <a:pt x="1309" y="3267"/>
                    <a:pt x="1875" y="3267"/>
                  </a:cubicBezTo>
                  <a:cubicBezTo>
                    <a:pt x="2150" y="3267"/>
                    <a:pt x="2428" y="3198"/>
                    <a:pt x="2682" y="3050"/>
                  </a:cubicBezTo>
                  <a:cubicBezTo>
                    <a:pt x="3459" y="2599"/>
                    <a:pt x="3735" y="1622"/>
                    <a:pt x="3284" y="820"/>
                  </a:cubicBezTo>
                  <a:cubicBezTo>
                    <a:pt x="2997" y="297"/>
                    <a:pt x="2449" y="1"/>
                    <a:pt x="1885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23"/>
            <p:cNvSpPr/>
            <p:nvPr/>
          </p:nvSpPr>
          <p:spPr>
            <a:xfrm rot="260809">
              <a:off x="887002" y="1389942"/>
              <a:ext cx="88578" cy="77788"/>
            </a:xfrm>
            <a:custGeom>
              <a:avLst/>
              <a:gdLst/>
              <a:ahLst/>
              <a:cxnLst/>
              <a:rect l="l" t="t" r="r" b="b"/>
              <a:pathLst>
                <a:path w="3735" h="3280" extrusionOk="0">
                  <a:moveTo>
                    <a:pt x="1879" y="0"/>
                  </a:moveTo>
                  <a:cubicBezTo>
                    <a:pt x="1606" y="0"/>
                    <a:pt x="1330" y="67"/>
                    <a:pt x="1078" y="206"/>
                  </a:cubicBezTo>
                  <a:cubicBezTo>
                    <a:pt x="276" y="657"/>
                    <a:pt x="0" y="1659"/>
                    <a:pt x="451" y="2436"/>
                  </a:cubicBezTo>
                  <a:cubicBezTo>
                    <a:pt x="756" y="2978"/>
                    <a:pt x="1312" y="3279"/>
                    <a:pt x="1880" y="3279"/>
                  </a:cubicBezTo>
                  <a:cubicBezTo>
                    <a:pt x="2153" y="3279"/>
                    <a:pt x="2429" y="3209"/>
                    <a:pt x="2682" y="3063"/>
                  </a:cubicBezTo>
                  <a:cubicBezTo>
                    <a:pt x="3459" y="2612"/>
                    <a:pt x="3735" y="1609"/>
                    <a:pt x="3308" y="832"/>
                  </a:cubicBezTo>
                  <a:cubicBezTo>
                    <a:pt x="3004" y="290"/>
                    <a:pt x="2448" y="0"/>
                    <a:pt x="1879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23"/>
            <p:cNvSpPr/>
            <p:nvPr/>
          </p:nvSpPr>
          <p:spPr>
            <a:xfrm rot="260809">
              <a:off x="813389" y="1119411"/>
              <a:ext cx="88578" cy="77503"/>
            </a:xfrm>
            <a:custGeom>
              <a:avLst/>
              <a:gdLst/>
              <a:ahLst/>
              <a:cxnLst/>
              <a:rect l="l" t="t" r="r" b="b"/>
              <a:pathLst>
                <a:path w="3735" h="3268" extrusionOk="0">
                  <a:moveTo>
                    <a:pt x="1871" y="0"/>
                  </a:moveTo>
                  <a:cubicBezTo>
                    <a:pt x="1596" y="0"/>
                    <a:pt x="1315" y="70"/>
                    <a:pt x="1053" y="218"/>
                  </a:cubicBezTo>
                  <a:cubicBezTo>
                    <a:pt x="276" y="669"/>
                    <a:pt x="0" y="1646"/>
                    <a:pt x="451" y="2448"/>
                  </a:cubicBezTo>
                  <a:cubicBezTo>
                    <a:pt x="755" y="2971"/>
                    <a:pt x="1297" y="3267"/>
                    <a:pt x="1864" y="3267"/>
                  </a:cubicBezTo>
                  <a:cubicBezTo>
                    <a:pt x="2139" y="3267"/>
                    <a:pt x="2420" y="3197"/>
                    <a:pt x="2682" y="3050"/>
                  </a:cubicBezTo>
                  <a:cubicBezTo>
                    <a:pt x="3459" y="2599"/>
                    <a:pt x="3735" y="1621"/>
                    <a:pt x="3284" y="819"/>
                  </a:cubicBezTo>
                  <a:cubicBezTo>
                    <a:pt x="2980" y="296"/>
                    <a:pt x="2438" y="0"/>
                    <a:pt x="1871" y="0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23"/>
            <p:cNvSpPr/>
            <p:nvPr/>
          </p:nvSpPr>
          <p:spPr>
            <a:xfrm rot="260686">
              <a:off x="2147019" y="4460380"/>
              <a:ext cx="79356" cy="70032"/>
            </a:xfrm>
            <a:custGeom>
              <a:avLst/>
              <a:gdLst/>
              <a:ahLst/>
              <a:cxnLst/>
              <a:rect l="l" t="t" r="r" b="b"/>
              <a:pathLst>
                <a:path w="3711" h="3275" extrusionOk="0">
                  <a:moveTo>
                    <a:pt x="1849" y="1"/>
                  </a:moveTo>
                  <a:cubicBezTo>
                    <a:pt x="1528" y="1"/>
                    <a:pt x="1206" y="96"/>
                    <a:pt x="928" y="297"/>
                  </a:cubicBezTo>
                  <a:cubicBezTo>
                    <a:pt x="176" y="823"/>
                    <a:pt x="1" y="1826"/>
                    <a:pt x="527" y="2578"/>
                  </a:cubicBezTo>
                  <a:cubicBezTo>
                    <a:pt x="837" y="3027"/>
                    <a:pt x="1347" y="3275"/>
                    <a:pt x="1864" y="3275"/>
                  </a:cubicBezTo>
                  <a:cubicBezTo>
                    <a:pt x="2183" y="3275"/>
                    <a:pt x="2505" y="3180"/>
                    <a:pt x="2783" y="2979"/>
                  </a:cubicBezTo>
                  <a:cubicBezTo>
                    <a:pt x="3535" y="2452"/>
                    <a:pt x="3710" y="1450"/>
                    <a:pt x="3209" y="698"/>
                  </a:cubicBezTo>
                  <a:cubicBezTo>
                    <a:pt x="2884" y="249"/>
                    <a:pt x="2367" y="1"/>
                    <a:pt x="1849" y="1"/>
                  </a:cubicBezTo>
                  <a:close/>
                </a:path>
              </a:pathLst>
            </a:custGeom>
            <a:solidFill>
              <a:srgbClr val="EF2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23"/>
            <p:cNvSpPr/>
            <p:nvPr/>
          </p:nvSpPr>
          <p:spPr>
            <a:xfrm rot="260809">
              <a:off x="722107" y="491653"/>
              <a:ext cx="2747252" cy="2109869"/>
            </a:xfrm>
            <a:custGeom>
              <a:avLst/>
              <a:gdLst/>
              <a:ahLst/>
              <a:cxnLst/>
              <a:rect l="l" t="t" r="r" b="b"/>
              <a:pathLst>
                <a:path w="115841" h="88965" extrusionOk="0">
                  <a:moveTo>
                    <a:pt x="108833" y="0"/>
                  </a:moveTo>
                  <a:cubicBezTo>
                    <a:pt x="108713" y="0"/>
                    <a:pt x="108593" y="6"/>
                    <a:pt x="108472" y="17"/>
                  </a:cubicBezTo>
                  <a:lnTo>
                    <a:pt x="0" y="10869"/>
                  </a:lnTo>
                  <a:lnTo>
                    <a:pt x="15213" y="84804"/>
                  </a:lnTo>
                  <a:lnTo>
                    <a:pt x="115841" y="88965"/>
                  </a:lnTo>
                  <a:lnTo>
                    <a:pt x="115841" y="88965"/>
                  </a:lnTo>
                  <a:lnTo>
                    <a:pt x="112708" y="3476"/>
                  </a:lnTo>
                  <a:cubicBezTo>
                    <a:pt x="112637" y="1559"/>
                    <a:pt x="110846" y="0"/>
                    <a:pt x="1088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23"/>
            <p:cNvSpPr/>
            <p:nvPr/>
          </p:nvSpPr>
          <p:spPr>
            <a:xfrm rot="260809">
              <a:off x="638910" y="660820"/>
              <a:ext cx="496323" cy="3875385"/>
            </a:xfrm>
            <a:custGeom>
              <a:avLst/>
              <a:gdLst/>
              <a:ahLst/>
              <a:cxnLst/>
              <a:rect l="l" t="t" r="r" b="b"/>
              <a:pathLst>
                <a:path w="20928" h="163410" extrusionOk="0">
                  <a:moveTo>
                    <a:pt x="0" y="0"/>
                  </a:moveTo>
                  <a:lnTo>
                    <a:pt x="8622" y="154688"/>
                  </a:lnTo>
                  <a:lnTo>
                    <a:pt x="20928" y="163409"/>
                  </a:lnTo>
                  <a:lnTo>
                    <a:pt x="12331" y="8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23"/>
            <p:cNvSpPr/>
            <p:nvPr/>
          </p:nvSpPr>
          <p:spPr>
            <a:xfrm rot="260809">
              <a:off x="761269" y="1321998"/>
              <a:ext cx="297205" cy="298984"/>
            </a:xfrm>
            <a:custGeom>
              <a:avLst/>
              <a:gdLst/>
              <a:ahLst/>
              <a:cxnLst/>
              <a:rect l="l" t="t" r="r" b="b"/>
              <a:pathLst>
                <a:path w="12532" h="12607" extrusionOk="0">
                  <a:moveTo>
                    <a:pt x="0" y="0"/>
                  </a:moveTo>
                  <a:lnTo>
                    <a:pt x="226" y="3860"/>
                  </a:lnTo>
                  <a:lnTo>
                    <a:pt x="12532" y="12607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23"/>
            <p:cNvSpPr/>
            <p:nvPr/>
          </p:nvSpPr>
          <p:spPr>
            <a:xfrm rot="260809">
              <a:off x="707105" y="4004312"/>
              <a:ext cx="297205" cy="298391"/>
            </a:xfrm>
            <a:custGeom>
              <a:avLst/>
              <a:gdLst/>
              <a:ahLst/>
              <a:cxnLst/>
              <a:rect l="l" t="t" r="r" b="b"/>
              <a:pathLst>
                <a:path w="12532" h="12582" extrusionOk="0">
                  <a:moveTo>
                    <a:pt x="0" y="0"/>
                  </a:moveTo>
                  <a:lnTo>
                    <a:pt x="226" y="3860"/>
                  </a:lnTo>
                  <a:lnTo>
                    <a:pt x="12531" y="12582"/>
                  </a:lnTo>
                  <a:lnTo>
                    <a:pt x="12331" y="8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23"/>
            <p:cNvSpPr/>
            <p:nvPr/>
          </p:nvSpPr>
          <p:spPr>
            <a:xfrm rot="260809">
              <a:off x="838931" y="577231"/>
              <a:ext cx="2810858" cy="451168"/>
            </a:xfrm>
            <a:custGeom>
              <a:avLst/>
              <a:gdLst/>
              <a:ahLst/>
              <a:cxnLst/>
              <a:rect l="l" t="t" r="r" b="b"/>
              <a:pathLst>
                <a:path w="118523" h="19024" extrusionOk="0">
                  <a:moveTo>
                    <a:pt x="106693" y="1"/>
                  </a:moveTo>
                  <a:lnTo>
                    <a:pt x="1" y="9525"/>
                  </a:lnTo>
                  <a:lnTo>
                    <a:pt x="9875" y="16868"/>
                  </a:lnTo>
                  <a:lnTo>
                    <a:pt x="118523" y="19024"/>
                  </a:lnTo>
                  <a:lnTo>
                    <a:pt x="118297" y="17921"/>
                  </a:lnTo>
                  <a:cubicBezTo>
                    <a:pt x="116894" y="10953"/>
                    <a:pt x="112733" y="4562"/>
                    <a:pt x="1066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23"/>
            <p:cNvSpPr/>
            <p:nvPr/>
          </p:nvSpPr>
          <p:spPr>
            <a:xfrm rot="260809">
              <a:off x="928521" y="781710"/>
              <a:ext cx="2886938" cy="3867370"/>
            </a:xfrm>
            <a:custGeom>
              <a:avLst/>
              <a:gdLst/>
              <a:ahLst/>
              <a:cxnLst/>
              <a:rect l="l" t="t" r="r" b="b"/>
              <a:pathLst>
                <a:path w="121731" h="163072" extrusionOk="0">
                  <a:moveTo>
                    <a:pt x="110388" y="0"/>
                  </a:moveTo>
                  <a:cubicBezTo>
                    <a:pt x="110294" y="0"/>
                    <a:pt x="110198" y="4"/>
                    <a:pt x="110101" y="13"/>
                  </a:cubicBezTo>
                  <a:lnTo>
                    <a:pt x="0" y="8885"/>
                  </a:lnTo>
                  <a:lnTo>
                    <a:pt x="8522" y="163071"/>
                  </a:lnTo>
                  <a:lnTo>
                    <a:pt x="118723" y="154675"/>
                  </a:lnTo>
                  <a:cubicBezTo>
                    <a:pt x="120427" y="154550"/>
                    <a:pt x="121730" y="153147"/>
                    <a:pt x="121630" y="151517"/>
                  </a:cubicBezTo>
                  <a:lnTo>
                    <a:pt x="113359" y="2695"/>
                  </a:lnTo>
                  <a:cubicBezTo>
                    <a:pt x="113265" y="1158"/>
                    <a:pt x="111966" y="0"/>
                    <a:pt x="110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23"/>
            <p:cNvSpPr/>
            <p:nvPr/>
          </p:nvSpPr>
          <p:spPr>
            <a:xfrm rot="260809">
              <a:off x="1281930" y="1030983"/>
              <a:ext cx="2228969" cy="1635768"/>
            </a:xfrm>
            <a:custGeom>
              <a:avLst/>
              <a:gdLst/>
              <a:ahLst/>
              <a:cxnLst/>
              <a:rect l="l" t="t" r="r" b="b"/>
              <a:pathLst>
                <a:path w="93987" h="68974" extrusionOk="0">
                  <a:moveTo>
                    <a:pt x="82382" y="0"/>
                  </a:moveTo>
                  <a:lnTo>
                    <a:pt x="7695" y="5690"/>
                  </a:lnTo>
                  <a:cubicBezTo>
                    <a:pt x="7946" y="10201"/>
                    <a:pt x="4537" y="14111"/>
                    <a:pt x="1" y="14462"/>
                  </a:cubicBezTo>
                  <a:lnTo>
                    <a:pt x="2658" y="61128"/>
                  </a:lnTo>
                  <a:cubicBezTo>
                    <a:pt x="2872" y="61112"/>
                    <a:pt x="3084" y="61104"/>
                    <a:pt x="3295" y="61104"/>
                  </a:cubicBezTo>
                  <a:cubicBezTo>
                    <a:pt x="7682" y="61104"/>
                    <a:pt x="11366" y="64525"/>
                    <a:pt x="11605" y="68973"/>
                  </a:cubicBezTo>
                  <a:lnTo>
                    <a:pt x="86292" y="63284"/>
                  </a:lnTo>
                  <a:cubicBezTo>
                    <a:pt x="86041" y="58747"/>
                    <a:pt x="89450" y="54838"/>
                    <a:pt x="93986" y="54487"/>
                  </a:cubicBezTo>
                  <a:lnTo>
                    <a:pt x="91330" y="7820"/>
                  </a:lnTo>
                  <a:cubicBezTo>
                    <a:pt x="91116" y="7836"/>
                    <a:pt x="90903" y="7844"/>
                    <a:pt x="90692" y="7844"/>
                  </a:cubicBezTo>
                  <a:cubicBezTo>
                    <a:pt x="86305" y="7844"/>
                    <a:pt x="82621" y="4424"/>
                    <a:pt x="82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23"/>
            <p:cNvSpPr/>
            <p:nvPr/>
          </p:nvSpPr>
          <p:spPr>
            <a:xfrm rot="260809">
              <a:off x="1344184" y="1079872"/>
              <a:ext cx="2092841" cy="1541854"/>
            </a:xfrm>
            <a:custGeom>
              <a:avLst/>
              <a:gdLst/>
              <a:ahLst/>
              <a:cxnLst/>
              <a:rect l="l" t="t" r="r" b="b"/>
              <a:pathLst>
                <a:path w="88247" h="65014" extrusionOk="0">
                  <a:moveTo>
                    <a:pt x="76628" y="909"/>
                  </a:moveTo>
                  <a:cubicBezTo>
                    <a:pt x="77084" y="5056"/>
                    <a:pt x="80595" y="8171"/>
                    <a:pt x="84738" y="8171"/>
                  </a:cubicBezTo>
                  <a:cubicBezTo>
                    <a:pt x="84803" y="8171"/>
                    <a:pt x="84869" y="8171"/>
                    <a:pt x="84936" y="8170"/>
                  </a:cubicBezTo>
                  <a:lnTo>
                    <a:pt x="84936" y="8170"/>
                  </a:lnTo>
                  <a:lnTo>
                    <a:pt x="87346" y="50746"/>
                  </a:lnTo>
                  <a:lnTo>
                    <a:pt x="87346" y="50746"/>
                  </a:lnTo>
                  <a:cubicBezTo>
                    <a:pt x="83271" y="51267"/>
                    <a:pt x="80226" y="54753"/>
                    <a:pt x="80226" y="58848"/>
                  </a:cubicBezTo>
                  <a:cubicBezTo>
                    <a:pt x="80226" y="58866"/>
                    <a:pt x="80226" y="58885"/>
                    <a:pt x="80226" y="58904"/>
                  </a:cubicBezTo>
                  <a:lnTo>
                    <a:pt x="80226" y="58904"/>
                  </a:lnTo>
                  <a:lnTo>
                    <a:pt x="11621" y="64129"/>
                  </a:lnTo>
                  <a:lnTo>
                    <a:pt x="11621" y="64129"/>
                  </a:lnTo>
                  <a:cubicBezTo>
                    <a:pt x="11175" y="59993"/>
                    <a:pt x="7660" y="56843"/>
                    <a:pt x="3509" y="56843"/>
                  </a:cubicBezTo>
                  <a:cubicBezTo>
                    <a:pt x="3445" y="56843"/>
                    <a:pt x="3378" y="56846"/>
                    <a:pt x="3310" y="56849"/>
                  </a:cubicBezTo>
                  <a:lnTo>
                    <a:pt x="3310" y="56849"/>
                  </a:lnTo>
                  <a:lnTo>
                    <a:pt x="876" y="14294"/>
                  </a:lnTo>
                  <a:lnTo>
                    <a:pt x="876" y="14294"/>
                  </a:lnTo>
                  <a:cubicBezTo>
                    <a:pt x="4941" y="13761"/>
                    <a:pt x="8021" y="10293"/>
                    <a:pt x="8021" y="6191"/>
                  </a:cubicBezTo>
                  <a:cubicBezTo>
                    <a:pt x="8021" y="6173"/>
                    <a:pt x="8020" y="6154"/>
                    <a:pt x="8019" y="6135"/>
                  </a:cubicBezTo>
                  <a:lnTo>
                    <a:pt x="8019" y="6135"/>
                  </a:lnTo>
                  <a:lnTo>
                    <a:pt x="76628" y="909"/>
                  </a:lnTo>
                  <a:close/>
                  <a:moveTo>
                    <a:pt x="77394" y="0"/>
                  </a:moveTo>
                  <a:lnTo>
                    <a:pt x="7143" y="5364"/>
                  </a:lnTo>
                  <a:lnTo>
                    <a:pt x="7168" y="5765"/>
                  </a:lnTo>
                  <a:cubicBezTo>
                    <a:pt x="7168" y="5915"/>
                    <a:pt x="7168" y="6066"/>
                    <a:pt x="7168" y="6191"/>
                  </a:cubicBezTo>
                  <a:cubicBezTo>
                    <a:pt x="7168" y="10001"/>
                    <a:pt x="4236" y="13209"/>
                    <a:pt x="401" y="13484"/>
                  </a:cubicBezTo>
                  <a:lnTo>
                    <a:pt x="0" y="13534"/>
                  </a:lnTo>
                  <a:lnTo>
                    <a:pt x="2507" y="57745"/>
                  </a:lnTo>
                  <a:lnTo>
                    <a:pt x="2933" y="57720"/>
                  </a:lnTo>
                  <a:cubicBezTo>
                    <a:pt x="3133" y="57695"/>
                    <a:pt x="3309" y="57695"/>
                    <a:pt x="3509" y="57695"/>
                  </a:cubicBezTo>
                  <a:cubicBezTo>
                    <a:pt x="7344" y="57695"/>
                    <a:pt x="10577" y="60703"/>
                    <a:pt x="10803" y="64587"/>
                  </a:cubicBezTo>
                  <a:lnTo>
                    <a:pt x="10828" y="65013"/>
                  </a:lnTo>
                  <a:lnTo>
                    <a:pt x="81104" y="59675"/>
                  </a:lnTo>
                  <a:lnTo>
                    <a:pt x="81079" y="59249"/>
                  </a:lnTo>
                  <a:cubicBezTo>
                    <a:pt x="81054" y="59124"/>
                    <a:pt x="81054" y="58973"/>
                    <a:pt x="81054" y="58848"/>
                  </a:cubicBezTo>
                  <a:cubicBezTo>
                    <a:pt x="81054" y="55038"/>
                    <a:pt x="83986" y="51830"/>
                    <a:pt x="87820" y="51530"/>
                  </a:cubicBezTo>
                  <a:lnTo>
                    <a:pt x="88247" y="51505"/>
                  </a:lnTo>
                  <a:lnTo>
                    <a:pt x="85715" y="7294"/>
                  </a:lnTo>
                  <a:lnTo>
                    <a:pt x="85289" y="7319"/>
                  </a:lnTo>
                  <a:cubicBezTo>
                    <a:pt x="85114" y="7344"/>
                    <a:pt x="84913" y="7344"/>
                    <a:pt x="84738" y="7344"/>
                  </a:cubicBezTo>
                  <a:cubicBezTo>
                    <a:pt x="80878" y="7344"/>
                    <a:pt x="77645" y="4336"/>
                    <a:pt x="77419" y="427"/>
                  </a:cubicBezTo>
                  <a:lnTo>
                    <a:pt x="77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23"/>
            <p:cNvSpPr/>
            <p:nvPr/>
          </p:nvSpPr>
          <p:spPr>
            <a:xfrm rot="260809">
              <a:off x="1252431" y="2941969"/>
              <a:ext cx="2217657" cy="1037824"/>
            </a:xfrm>
            <a:custGeom>
              <a:avLst/>
              <a:gdLst/>
              <a:ahLst/>
              <a:cxnLst/>
              <a:rect l="l" t="t" r="r" b="b"/>
              <a:pathLst>
                <a:path w="93510" h="43761" extrusionOk="0">
                  <a:moveTo>
                    <a:pt x="91304" y="1"/>
                  </a:moveTo>
                  <a:lnTo>
                    <a:pt x="1" y="6968"/>
                  </a:lnTo>
                  <a:lnTo>
                    <a:pt x="2206" y="43761"/>
                  </a:lnTo>
                  <a:lnTo>
                    <a:pt x="93510" y="36818"/>
                  </a:lnTo>
                  <a:lnTo>
                    <a:pt x="9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23"/>
            <p:cNvSpPr/>
            <p:nvPr/>
          </p:nvSpPr>
          <p:spPr>
            <a:xfrm rot="260809">
              <a:off x="1265282" y="3882883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4" y="0"/>
                  </a:moveTo>
                  <a:lnTo>
                    <a:pt x="0" y="6968"/>
                  </a:lnTo>
                  <a:lnTo>
                    <a:pt x="76" y="10953"/>
                  </a:lnTo>
                  <a:lnTo>
                    <a:pt x="91379" y="4010"/>
                  </a:lnTo>
                  <a:lnTo>
                    <a:pt x="913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23"/>
            <p:cNvSpPr/>
            <p:nvPr/>
          </p:nvSpPr>
          <p:spPr>
            <a:xfrm rot="260809">
              <a:off x="1286308" y="2790126"/>
              <a:ext cx="2167142" cy="259758"/>
            </a:xfrm>
            <a:custGeom>
              <a:avLst/>
              <a:gdLst/>
              <a:ahLst/>
              <a:cxnLst/>
              <a:rect l="l" t="t" r="r" b="b"/>
              <a:pathLst>
                <a:path w="91380" h="10953" extrusionOk="0">
                  <a:moveTo>
                    <a:pt x="91305" y="0"/>
                  </a:moveTo>
                  <a:lnTo>
                    <a:pt x="1" y="6967"/>
                  </a:lnTo>
                  <a:lnTo>
                    <a:pt x="76" y="10952"/>
                  </a:lnTo>
                  <a:lnTo>
                    <a:pt x="91380" y="4010"/>
                  </a:lnTo>
                  <a:lnTo>
                    <a:pt x="913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23"/>
            <p:cNvSpPr/>
            <p:nvPr/>
          </p:nvSpPr>
          <p:spPr>
            <a:xfrm rot="260686">
              <a:off x="3819858" y="4101988"/>
              <a:ext cx="62719" cy="86840"/>
            </a:xfrm>
            <a:custGeom>
              <a:avLst/>
              <a:gdLst/>
              <a:ahLst/>
              <a:cxnLst/>
              <a:rect l="l" t="t" r="r" b="b"/>
              <a:pathLst>
                <a:path w="2933" h="4061" extrusionOk="0">
                  <a:moveTo>
                    <a:pt x="2857" y="4061"/>
                  </a:moveTo>
                  <a:cubicBezTo>
                    <a:pt x="1905" y="2707"/>
                    <a:pt x="953" y="1354"/>
                    <a:pt x="0" y="1"/>
                  </a:cubicBezTo>
                  <a:lnTo>
                    <a:pt x="0" y="1"/>
                  </a:lnTo>
                  <a:cubicBezTo>
                    <a:pt x="953" y="1354"/>
                    <a:pt x="1905" y="2707"/>
                    <a:pt x="2857" y="4061"/>
                  </a:cubicBezTo>
                  <a:cubicBezTo>
                    <a:pt x="2883" y="4036"/>
                    <a:pt x="2908" y="4036"/>
                    <a:pt x="2933" y="4036"/>
                  </a:cubicBezTo>
                  <a:cubicBezTo>
                    <a:pt x="2908" y="4036"/>
                    <a:pt x="2883" y="4036"/>
                    <a:pt x="2857" y="4061"/>
                  </a:cubicBez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23"/>
            <p:cNvSpPr/>
            <p:nvPr/>
          </p:nvSpPr>
          <p:spPr>
            <a:xfrm rot="260686">
              <a:off x="3814627" y="4086560"/>
              <a:ext cx="9131" cy="12873"/>
            </a:xfrm>
            <a:custGeom>
              <a:avLst/>
              <a:gdLst/>
              <a:ahLst/>
              <a:cxnLst/>
              <a:rect l="l" t="t" r="r" b="b"/>
              <a:pathLst>
                <a:path w="427" h="602" extrusionOk="0">
                  <a:moveTo>
                    <a:pt x="426" y="602"/>
                  </a:moveTo>
                  <a:cubicBezTo>
                    <a:pt x="301" y="401"/>
                    <a:pt x="151" y="201"/>
                    <a:pt x="0" y="0"/>
                  </a:cubicBezTo>
                  <a:cubicBezTo>
                    <a:pt x="50" y="150"/>
                    <a:pt x="75" y="301"/>
                    <a:pt x="100" y="476"/>
                  </a:cubicBezTo>
                  <a:cubicBezTo>
                    <a:pt x="75" y="301"/>
                    <a:pt x="50" y="150"/>
                    <a:pt x="0" y="0"/>
                  </a:cubicBezTo>
                  <a:cubicBezTo>
                    <a:pt x="151" y="201"/>
                    <a:pt x="301" y="401"/>
                    <a:pt x="426" y="602"/>
                  </a:cubicBezTo>
                  <a:lnTo>
                    <a:pt x="426" y="602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23"/>
            <p:cNvSpPr/>
            <p:nvPr/>
          </p:nvSpPr>
          <p:spPr>
            <a:xfrm rot="260686">
              <a:off x="3898030" y="4156782"/>
              <a:ext cx="6993" cy="25212"/>
            </a:xfrm>
            <a:custGeom>
              <a:avLst/>
              <a:gdLst/>
              <a:ahLst/>
              <a:cxnLst/>
              <a:rect l="l" t="t" r="r" b="b"/>
              <a:pathLst>
                <a:path w="327" h="1179" extrusionOk="0">
                  <a:moveTo>
                    <a:pt x="326" y="1178"/>
                  </a:moveTo>
                  <a:cubicBezTo>
                    <a:pt x="226" y="803"/>
                    <a:pt x="101" y="402"/>
                    <a:pt x="1" y="1"/>
                  </a:cubicBezTo>
                  <a:lnTo>
                    <a:pt x="1" y="1"/>
                  </a:lnTo>
                  <a:cubicBezTo>
                    <a:pt x="101" y="402"/>
                    <a:pt x="226" y="803"/>
                    <a:pt x="326" y="1178"/>
                  </a:cubicBezTo>
                  <a:lnTo>
                    <a:pt x="326" y="1178"/>
                  </a:lnTo>
                  <a:close/>
                </a:path>
              </a:pathLst>
            </a:custGeom>
            <a:solidFill>
              <a:srgbClr val="837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23"/>
            <p:cNvSpPr/>
            <p:nvPr/>
          </p:nvSpPr>
          <p:spPr>
            <a:xfrm rot="260686">
              <a:off x="3875075" y="4052623"/>
              <a:ext cx="38598" cy="103456"/>
            </a:xfrm>
            <a:custGeom>
              <a:avLst/>
              <a:gdLst/>
              <a:ahLst/>
              <a:cxnLst/>
              <a:rect l="l" t="t" r="r" b="b"/>
              <a:pathLst>
                <a:path w="1805" h="4838" extrusionOk="0">
                  <a:moveTo>
                    <a:pt x="1304" y="4838"/>
                  </a:moveTo>
                  <a:cubicBezTo>
                    <a:pt x="878" y="3234"/>
                    <a:pt x="426" y="1604"/>
                    <a:pt x="0" y="0"/>
                  </a:cubicBezTo>
                  <a:cubicBezTo>
                    <a:pt x="627" y="777"/>
                    <a:pt x="1228" y="1554"/>
                    <a:pt x="1805" y="2381"/>
                  </a:cubicBezTo>
                  <a:lnTo>
                    <a:pt x="1805" y="2381"/>
                  </a:lnTo>
                  <a:cubicBezTo>
                    <a:pt x="1228" y="1554"/>
                    <a:pt x="627" y="777"/>
                    <a:pt x="0" y="0"/>
                  </a:cubicBezTo>
                  <a:cubicBezTo>
                    <a:pt x="426" y="1604"/>
                    <a:pt x="878" y="3234"/>
                    <a:pt x="1304" y="4838"/>
                  </a:cubicBezTo>
                  <a:lnTo>
                    <a:pt x="1304" y="4838"/>
                  </a:lnTo>
                  <a:close/>
                </a:path>
              </a:pathLst>
            </a:custGeom>
            <a:solidFill>
              <a:srgbClr val="A4A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23"/>
            <p:cNvSpPr/>
            <p:nvPr/>
          </p:nvSpPr>
          <p:spPr>
            <a:xfrm rot="260686">
              <a:off x="2915508" y="4295498"/>
              <a:ext cx="92186" cy="6971"/>
            </a:xfrm>
            <a:custGeom>
              <a:avLst/>
              <a:gdLst/>
              <a:ahLst/>
              <a:cxnLst/>
              <a:rect l="l" t="t" r="r" b="b"/>
              <a:pathLst>
                <a:path w="4311" h="326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67"/>
                    <a:pt x="1087" y="122"/>
                    <a:pt x="1634" y="169"/>
                  </a:cubicBezTo>
                  <a:lnTo>
                    <a:pt x="1634" y="169"/>
                  </a:lnTo>
                  <a:cubicBezTo>
                    <a:pt x="1084" y="120"/>
                    <a:pt x="537" y="60"/>
                    <a:pt x="0" y="0"/>
                  </a:cubicBezTo>
                  <a:close/>
                  <a:moveTo>
                    <a:pt x="1634" y="169"/>
                  </a:moveTo>
                  <a:cubicBezTo>
                    <a:pt x="2000" y="201"/>
                    <a:pt x="2368" y="229"/>
                    <a:pt x="2736" y="250"/>
                  </a:cubicBezTo>
                  <a:lnTo>
                    <a:pt x="2736" y="250"/>
                  </a:lnTo>
                  <a:cubicBezTo>
                    <a:pt x="2368" y="227"/>
                    <a:pt x="2001" y="200"/>
                    <a:pt x="1634" y="169"/>
                  </a:cubicBezTo>
                  <a:close/>
                  <a:moveTo>
                    <a:pt x="2736" y="250"/>
                  </a:moveTo>
                  <a:lnTo>
                    <a:pt x="2736" y="250"/>
                  </a:lnTo>
                  <a:cubicBezTo>
                    <a:pt x="2949" y="263"/>
                    <a:pt x="3163" y="275"/>
                    <a:pt x="3377" y="286"/>
                  </a:cubicBezTo>
                  <a:lnTo>
                    <a:pt x="3377" y="286"/>
                  </a:lnTo>
                  <a:cubicBezTo>
                    <a:pt x="3328" y="283"/>
                    <a:pt x="3280" y="279"/>
                    <a:pt x="3233" y="276"/>
                  </a:cubicBezTo>
                  <a:cubicBezTo>
                    <a:pt x="3083" y="276"/>
                    <a:pt x="2907" y="251"/>
                    <a:pt x="2757" y="251"/>
                  </a:cubicBezTo>
                  <a:cubicBezTo>
                    <a:pt x="2750" y="250"/>
                    <a:pt x="2743" y="250"/>
                    <a:pt x="2736" y="250"/>
                  </a:cubicBezTo>
                  <a:close/>
                  <a:moveTo>
                    <a:pt x="3377" y="286"/>
                  </a:moveTo>
                  <a:cubicBezTo>
                    <a:pt x="3685" y="307"/>
                    <a:pt x="4007" y="326"/>
                    <a:pt x="4311" y="326"/>
                  </a:cubicBezTo>
                  <a:cubicBezTo>
                    <a:pt x="4000" y="315"/>
                    <a:pt x="3689" y="302"/>
                    <a:pt x="3377" y="286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23"/>
            <p:cNvSpPr/>
            <p:nvPr/>
          </p:nvSpPr>
          <p:spPr>
            <a:xfrm rot="260686">
              <a:off x="2894610" y="4287959"/>
              <a:ext cx="20914" cy="3250"/>
            </a:xfrm>
            <a:custGeom>
              <a:avLst/>
              <a:gdLst/>
              <a:ahLst/>
              <a:cxnLst/>
              <a:rect l="l" t="t" r="r" b="b"/>
              <a:pathLst>
                <a:path w="978" h="152" extrusionOk="0">
                  <a:moveTo>
                    <a:pt x="978" y="151"/>
                  </a:moveTo>
                  <a:cubicBezTo>
                    <a:pt x="978" y="151"/>
                    <a:pt x="978" y="151"/>
                    <a:pt x="978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78" y="151"/>
                  </a:moveTo>
                  <a:cubicBezTo>
                    <a:pt x="978" y="151"/>
                    <a:pt x="978" y="151"/>
                    <a:pt x="953" y="151"/>
                  </a:cubicBezTo>
                  <a:cubicBezTo>
                    <a:pt x="978" y="151"/>
                    <a:pt x="978" y="151"/>
                    <a:pt x="978" y="151"/>
                  </a:cubicBezTo>
                  <a:close/>
                  <a:moveTo>
                    <a:pt x="953" y="151"/>
                  </a:moveTo>
                  <a:cubicBezTo>
                    <a:pt x="652" y="101"/>
                    <a:pt x="326" y="51"/>
                    <a:pt x="26" y="1"/>
                  </a:cubicBezTo>
                  <a:cubicBezTo>
                    <a:pt x="326" y="51"/>
                    <a:pt x="652" y="101"/>
                    <a:pt x="953" y="15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68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7" name="Google Shape;3267;p123"/>
          <p:cNvSpPr txBox="1">
            <a:spLocks noGrp="1"/>
          </p:cNvSpPr>
          <p:nvPr>
            <p:ph type="title"/>
          </p:nvPr>
        </p:nvSpPr>
        <p:spPr>
          <a:xfrm>
            <a:off x="4757064" y="1987566"/>
            <a:ext cx="35526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dirty="0">
                <a:solidFill>
                  <a:schemeClr val="tx1"/>
                </a:solidFill>
                <a:cs typeface="+mj-cs"/>
              </a:rPr>
              <a:t>วินัยต่อประชาชน</a:t>
            </a:r>
            <a:endParaRPr sz="5400" dirty="0">
              <a:solidFill>
                <a:schemeClr val="tx1"/>
              </a:solidFill>
              <a:cs typeface="+mj-cs"/>
            </a:endParaRPr>
          </a:p>
        </p:txBody>
      </p:sp>
      <p:grpSp>
        <p:nvGrpSpPr>
          <p:cNvPr id="3269" name="Google Shape;3269;p123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3270" name="Google Shape;3270;p123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23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23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123"/>
          <p:cNvGrpSpPr/>
          <p:nvPr/>
        </p:nvGrpSpPr>
        <p:grpSpPr>
          <a:xfrm>
            <a:off x="553208" y="2632529"/>
            <a:ext cx="3464960" cy="1848195"/>
            <a:chOff x="2003222" y="2902564"/>
            <a:chExt cx="3717369" cy="1982830"/>
          </a:xfrm>
        </p:grpSpPr>
        <p:sp>
          <p:nvSpPr>
            <p:cNvPr id="3275" name="Google Shape;3275;p123"/>
            <p:cNvSpPr/>
            <p:nvPr/>
          </p:nvSpPr>
          <p:spPr>
            <a:xfrm>
              <a:off x="3967659" y="4224443"/>
              <a:ext cx="1544369" cy="6609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23"/>
            <p:cNvSpPr/>
            <p:nvPr/>
          </p:nvSpPr>
          <p:spPr>
            <a:xfrm>
              <a:off x="2423335" y="4224443"/>
              <a:ext cx="1544345" cy="6609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23"/>
            <p:cNvSpPr/>
            <p:nvPr/>
          </p:nvSpPr>
          <p:spPr>
            <a:xfrm>
              <a:off x="2277333" y="4224443"/>
              <a:ext cx="292503" cy="6609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23"/>
            <p:cNvSpPr/>
            <p:nvPr/>
          </p:nvSpPr>
          <p:spPr>
            <a:xfrm>
              <a:off x="3816720" y="4224443"/>
              <a:ext cx="292005" cy="6609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23"/>
            <p:cNvSpPr/>
            <p:nvPr/>
          </p:nvSpPr>
          <p:spPr>
            <a:xfrm>
              <a:off x="3918509" y="4291487"/>
              <a:ext cx="232911" cy="52688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23"/>
            <p:cNvSpPr/>
            <p:nvPr/>
          </p:nvSpPr>
          <p:spPr>
            <a:xfrm>
              <a:off x="4035201" y="4291487"/>
              <a:ext cx="1421197" cy="52688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23"/>
            <p:cNvSpPr/>
            <p:nvPr/>
          </p:nvSpPr>
          <p:spPr>
            <a:xfrm>
              <a:off x="5488653" y="4224443"/>
              <a:ext cx="46706" cy="67068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23"/>
            <p:cNvSpPr/>
            <p:nvPr/>
          </p:nvSpPr>
          <p:spPr>
            <a:xfrm>
              <a:off x="5488653" y="4818349"/>
              <a:ext cx="46706" cy="67044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23"/>
            <p:cNvSpPr/>
            <p:nvPr/>
          </p:nvSpPr>
          <p:spPr>
            <a:xfrm>
              <a:off x="3693548" y="3563515"/>
              <a:ext cx="1544369" cy="6609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23"/>
            <p:cNvSpPr/>
            <p:nvPr/>
          </p:nvSpPr>
          <p:spPr>
            <a:xfrm>
              <a:off x="2149224" y="3563515"/>
              <a:ext cx="1544345" cy="6609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23"/>
            <p:cNvSpPr/>
            <p:nvPr/>
          </p:nvSpPr>
          <p:spPr>
            <a:xfrm>
              <a:off x="2003222" y="3563515"/>
              <a:ext cx="292028" cy="6609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23"/>
            <p:cNvSpPr/>
            <p:nvPr/>
          </p:nvSpPr>
          <p:spPr>
            <a:xfrm>
              <a:off x="3542111" y="3563515"/>
              <a:ext cx="292503" cy="6609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23"/>
            <p:cNvSpPr/>
            <p:nvPr/>
          </p:nvSpPr>
          <p:spPr>
            <a:xfrm>
              <a:off x="3644398" y="3630560"/>
              <a:ext cx="232911" cy="526861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23"/>
            <p:cNvSpPr/>
            <p:nvPr/>
          </p:nvSpPr>
          <p:spPr>
            <a:xfrm>
              <a:off x="3760592" y="3630560"/>
              <a:ext cx="1421221" cy="526861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23"/>
            <p:cNvSpPr/>
            <p:nvPr/>
          </p:nvSpPr>
          <p:spPr>
            <a:xfrm>
              <a:off x="5214566" y="3563515"/>
              <a:ext cx="46183" cy="67044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23"/>
            <p:cNvSpPr/>
            <p:nvPr/>
          </p:nvSpPr>
          <p:spPr>
            <a:xfrm>
              <a:off x="5214566" y="4157398"/>
              <a:ext cx="46682" cy="67068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23"/>
            <p:cNvSpPr/>
            <p:nvPr/>
          </p:nvSpPr>
          <p:spPr>
            <a:xfrm>
              <a:off x="4153389" y="2902564"/>
              <a:ext cx="1543847" cy="660974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23"/>
            <p:cNvSpPr/>
            <p:nvPr/>
          </p:nvSpPr>
          <p:spPr>
            <a:xfrm>
              <a:off x="2609042" y="2902564"/>
              <a:ext cx="1543870" cy="660974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23"/>
            <p:cNvSpPr/>
            <p:nvPr/>
          </p:nvSpPr>
          <p:spPr>
            <a:xfrm>
              <a:off x="2462565" y="2902564"/>
              <a:ext cx="292503" cy="660974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23"/>
            <p:cNvSpPr/>
            <p:nvPr/>
          </p:nvSpPr>
          <p:spPr>
            <a:xfrm>
              <a:off x="4001928" y="2902564"/>
              <a:ext cx="292005" cy="660974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23"/>
            <p:cNvSpPr/>
            <p:nvPr/>
          </p:nvSpPr>
          <p:spPr>
            <a:xfrm>
              <a:off x="4103717" y="2969609"/>
              <a:ext cx="232934" cy="52688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23"/>
            <p:cNvSpPr/>
            <p:nvPr/>
          </p:nvSpPr>
          <p:spPr>
            <a:xfrm>
              <a:off x="4220410" y="2969609"/>
              <a:ext cx="1421221" cy="526387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23"/>
            <p:cNvSpPr/>
            <p:nvPr/>
          </p:nvSpPr>
          <p:spPr>
            <a:xfrm>
              <a:off x="5674384" y="2902564"/>
              <a:ext cx="46207" cy="67068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23"/>
            <p:cNvSpPr/>
            <p:nvPr/>
          </p:nvSpPr>
          <p:spPr>
            <a:xfrm>
              <a:off x="5674384" y="3496471"/>
              <a:ext cx="46207" cy="67068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23"/>
            <p:cNvSpPr/>
            <p:nvPr/>
          </p:nvSpPr>
          <p:spPr>
            <a:xfrm>
              <a:off x="2609042" y="2902564"/>
              <a:ext cx="219027" cy="660974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23"/>
            <p:cNvSpPr/>
            <p:nvPr/>
          </p:nvSpPr>
          <p:spPr>
            <a:xfrm>
              <a:off x="2755045" y="2902564"/>
              <a:ext cx="219502" cy="660974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23"/>
            <p:cNvSpPr/>
            <p:nvPr/>
          </p:nvSpPr>
          <p:spPr>
            <a:xfrm>
              <a:off x="5160276" y="3146875"/>
              <a:ext cx="271356" cy="316216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23"/>
            <p:cNvSpPr/>
            <p:nvPr/>
          </p:nvSpPr>
          <p:spPr>
            <a:xfrm>
              <a:off x="2280821" y="4224443"/>
              <a:ext cx="1681899" cy="261224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23"/>
            <p:cNvSpPr/>
            <p:nvPr/>
          </p:nvSpPr>
          <p:spPr>
            <a:xfrm>
              <a:off x="3962699" y="4224443"/>
              <a:ext cx="4984" cy="522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23"/>
            <p:cNvSpPr/>
            <p:nvPr/>
          </p:nvSpPr>
          <p:spPr>
            <a:xfrm>
              <a:off x="3962699" y="4885370"/>
              <a:ext cx="4984" cy="24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23"/>
            <p:cNvSpPr/>
            <p:nvPr/>
          </p:nvSpPr>
          <p:spPr>
            <a:xfrm>
              <a:off x="4001928" y="3563515"/>
              <a:ext cx="1259318" cy="67044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23"/>
            <p:cNvSpPr/>
            <p:nvPr/>
          </p:nvSpPr>
          <p:spPr>
            <a:xfrm>
              <a:off x="4028248" y="3630560"/>
              <a:ext cx="1153566" cy="151959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17D2BFE2-8F94-32E3-2D27-CAFEAB52B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4745037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565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4762" y="257593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82 (8)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656866" y="961214"/>
            <a:ext cx="8178785" cy="121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ต้องต้อนรับ ให้ความสะดวก ให้ความเป็นธรรม และให้การสงเคราะห์</a:t>
            </a:r>
            <a:b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</a:b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แก่ประชาชนผู้ติดต่อราชการเกี่ยวกับหน้าที่ของตน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  <p:sp>
        <p:nvSpPr>
          <p:cNvPr id="4" name="Google Shape;1303;p77">
            <a:extLst>
              <a:ext uri="{FF2B5EF4-FFF2-40B4-BE49-F238E27FC236}">
                <a16:creationId xmlns:a16="http://schemas.microsoft.com/office/drawing/2014/main" id="{8FECD2B0-CD1B-4006-A922-1D7A866DACB5}"/>
              </a:ext>
            </a:extLst>
          </p:cNvPr>
          <p:cNvSpPr/>
          <p:nvPr/>
        </p:nvSpPr>
        <p:spPr>
          <a:xfrm>
            <a:off x="3950632" y="4324579"/>
            <a:ext cx="530100" cy="53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6" name="Google Shape;1304;p77">
            <a:extLst>
              <a:ext uri="{FF2B5EF4-FFF2-40B4-BE49-F238E27FC236}">
                <a16:creationId xmlns:a16="http://schemas.microsoft.com/office/drawing/2014/main" id="{EE86CBA4-0177-E312-F111-856D2BEB3071}"/>
              </a:ext>
            </a:extLst>
          </p:cNvPr>
          <p:cNvSpPr/>
          <p:nvPr/>
        </p:nvSpPr>
        <p:spPr>
          <a:xfrm>
            <a:off x="1891905" y="2440541"/>
            <a:ext cx="2163900" cy="217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309;p77">
            <a:extLst>
              <a:ext uri="{FF2B5EF4-FFF2-40B4-BE49-F238E27FC236}">
                <a16:creationId xmlns:a16="http://schemas.microsoft.com/office/drawing/2014/main" id="{0FDD2752-FD82-F796-23F5-A0FE79091BFA}"/>
              </a:ext>
            </a:extLst>
          </p:cNvPr>
          <p:cNvSpPr txBox="1"/>
          <p:nvPr/>
        </p:nvSpPr>
        <p:spPr>
          <a:xfrm flipH="1">
            <a:off x="5566951" y="2149961"/>
            <a:ext cx="1043047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ea typeface="Roboto"/>
                <a:cs typeface="Angsana New" panose="02020603050405020304" pitchFamily="18" charset="-34"/>
                <a:sym typeface="Roboto"/>
              </a:rPr>
              <a:t>ต้อนรับ</a:t>
            </a:r>
            <a:endParaRPr sz="2800" b="1" dirty="0">
              <a:solidFill>
                <a:schemeClr val="tx1"/>
              </a:solidFill>
              <a:latin typeface="Angsana New" panose="02020603050405020304" pitchFamily="18" charset="-34"/>
              <a:ea typeface="Roboto"/>
              <a:cs typeface="Angsana New" panose="02020603050405020304" pitchFamily="18" charset="-34"/>
              <a:sym typeface="Roboto"/>
            </a:endParaRPr>
          </a:p>
        </p:txBody>
      </p:sp>
      <p:sp>
        <p:nvSpPr>
          <p:cNvPr id="39" name="Google Shape;1305;p77">
            <a:extLst>
              <a:ext uri="{FF2B5EF4-FFF2-40B4-BE49-F238E27FC236}">
                <a16:creationId xmlns:a16="http://schemas.microsoft.com/office/drawing/2014/main" id="{3E218A8F-C44F-DFD3-8B9D-34A78D11D5F5}"/>
              </a:ext>
            </a:extLst>
          </p:cNvPr>
          <p:cNvSpPr txBox="1"/>
          <p:nvPr/>
        </p:nvSpPr>
        <p:spPr>
          <a:xfrm>
            <a:off x="1944073" y="2758315"/>
            <a:ext cx="20859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ea typeface="Montserrat"/>
                <a:cs typeface="Angsana New" panose="02020603050405020304" pitchFamily="18" charset="-34"/>
                <a:sym typeface="Montserrat"/>
              </a:rPr>
              <a:t>ประชาชน/ผู้ติดต่อราชการเกี่ยวกับหน้าที่ของตน</a:t>
            </a:r>
            <a:endParaRPr sz="2800" dirty="0">
              <a:solidFill>
                <a:schemeClr val="tx1"/>
              </a:solidFill>
              <a:latin typeface="Angsana New" panose="02020603050405020304" pitchFamily="18" charset="-34"/>
              <a:ea typeface="Montserrat"/>
              <a:cs typeface="Angsana New" panose="02020603050405020304" pitchFamily="18" charset="-34"/>
              <a:sym typeface="Montserrat"/>
            </a:endParaRPr>
          </a:p>
        </p:txBody>
      </p:sp>
      <p:cxnSp>
        <p:nvCxnSpPr>
          <p:cNvPr id="40" name="Google Shape;1321;p77">
            <a:extLst>
              <a:ext uri="{FF2B5EF4-FFF2-40B4-BE49-F238E27FC236}">
                <a16:creationId xmlns:a16="http://schemas.microsoft.com/office/drawing/2014/main" id="{C416EDDC-4E54-9926-9826-2A7CD9DF9D0F}"/>
              </a:ext>
            </a:extLst>
          </p:cNvPr>
          <p:cNvCxnSpPr/>
          <p:nvPr/>
        </p:nvCxnSpPr>
        <p:spPr>
          <a:xfrm flipH="1">
            <a:off x="4618516" y="2435959"/>
            <a:ext cx="365400" cy="1184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1322;p77">
            <a:extLst>
              <a:ext uri="{FF2B5EF4-FFF2-40B4-BE49-F238E27FC236}">
                <a16:creationId xmlns:a16="http://schemas.microsoft.com/office/drawing/2014/main" id="{F92859E6-EA38-312B-077A-944070A4B019}"/>
              </a:ext>
            </a:extLst>
          </p:cNvPr>
          <p:cNvCxnSpPr>
            <a:cxnSpLocks/>
          </p:cNvCxnSpPr>
          <p:nvPr/>
        </p:nvCxnSpPr>
        <p:spPr>
          <a:xfrm rot="10800000">
            <a:off x="4622392" y="3624678"/>
            <a:ext cx="365400" cy="118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1309;p77">
            <a:extLst>
              <a:ext uri="{FF2B5EF4-FFF2-40B4-BE49-F238E27FC236}">
                <a16:creationId xmlns:a16="http://schemas.microsoft.com/office/drawing/2014/main" id="{6A6756CA-1590-92B1-D7F0-284ED7AA1869}"/>
              </a:ext>
            </a:extLst>
          </p:cNvPr>
          <p:cNvSpPr txBox="1"/>
          <p:nvPr/>
        </p:nvSpPr>
        <p:spPr>
          <a:xfrm flipH="1">
            <a:off x="5558925" y="2809404"/>
            <a:ext cx="235202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ea typeface="Roboto"/>
                <a:cs typeface="Angsana New" panose="02020603050405020304" pitchFamily="18" charset="-34"/>
                <a:sym typeface="Roboto"/>
              </a:rPr>
              <a:t>ให้ความสะดวก</a:t>
            </a:r>
            <a:endParaRPr sz="2800" b="1" dirty="0">
              <a:solidFill>
                <a:schemeClr val="tx1"/>
              </a:solidFill>
              <a:latin typeface="Angsana New" panose="02020603050405020304" pitchFamily="18" charset="-34"/>
              <a:ea typeface="Roboto"/>
              <a:cs typeface="Angsana New" panose="02020603050405020304" pitchFamily="18" charset="-34"/>
              <a:sym typeface="Roboto"/>
            </a:endParaRPr>
          </a:p>
        </p:txBody>
      </p:sp>
      <p:sp>
        <p:nvSpPr>
          <p:cNvPr id="44" name="Google Shape;1309;p77">
            <a:extLst>
              <a:ext uri="{FF2B5EF4-FFF2-40B4-BE49-F238E27FC236}">
                <a16:creationId xmlns:a16="http://schemas.microsoft.com/office/drawing/2014/main" id="{EF190BE4-2361-E94E-99B7-B093E34010D8}"/>
              </a:ext>
            </a:extLst>
          </p:cNvPr>
          <p:cNvSpPr txBox="1"/>
          <p:nvPr/>
        </p:nvSpPr>
        <p:spPr>
          <a:xfrm flipH="1">
            <a:off x="5604245" y="3554119"/>
            <a:ext cx="235202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ea typeface="Roboto"/>
                <a:cs typeface="Angsana New" panose="02020603050405020304" pitchFamily="18" charset="-34"/>
                <a:sym typeface="Roboto"/>
              </a:rPr>
              <a:t>ให้ความเป็นธรรม</a:t>
            </a:r>
            <a:endParaRPr sz="2800" b="1" dirty="0">
              <a:solidFill>
                <a:schemeClr val="tx1"/>
              </a:solidFill>
              <a:latin typeface="Angsana New" panose="02020603050405020304" pitchFamily="18" charset="-34"/>
              <a:ea typeface="Roboto"/>
              <a:cs typeface="Angsana New" panose="02020603050405020304" pitchFamily="18" charset="-34"/>
              <a:sym typeface="Roboto"/>
            </a:endParaRPr>
          </a:p>
        </p:txBody>
      </p:sp>
      <p:sp>
        <p:nvSpPr>
          <p:cNvPr id="45" name="Google Shape;1309;p77">
            <a:extLst>
              <a:ext uri="{FF2B5EF4-FFF2-40B4-BE49-F238E27FC236}">
                <a16:creationId xmlns:a16="http://schemas.microsoft.com/office/drawing/2014/main" id="{1B51949B-0C35-01E5-93C1-378355DCBFED}"/>
              </a:ext>
            </a:extLst>
          </p:cNvPr>
          <p:cNvSpPr txBox="1"/>
          <p:nvPr/>
        </p:nvSpPr>
        <p:spPr>
          <a:xfrm flipH="1">
            <a:off x="5590322" y="4245482"/>
            <a:ext cx="235202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ea typeface="Roboto"/>
                <a:cs typeface="Angsana New" panose="02020603050405020304" pitchFamily="18" charset="-34"/>
                <a:sym typeface="Roboto"/>
              </a:rPr>
              <a:t>ให้การสงเคราะห์</a:t>
            </a:r>
            <a:endParaRPr sz="2800" b="1" dirty="0">
              <a:solidFill>
                <a:schemeClr val="tx1"/>
              </a:solidFill>
              <a:latin typeface="Angsana New" panose="02020603050405020304" pitchFamily="18" charset="-34"/>
              <a:ea typeface="Roboto"/>
              <a:cs typeface="Angsana New" panose="02020603050405020304" pitchFamily="18" charset="-34"/>
              <a:sym typeface="Roboto"/>
            </a:endParaRPr>
          </a:p>
        </p:txBody>
      </p:sp>
      <p:grpSp>
        <p:nvGrpSpPr>
          <p:cNvPr id="46" name="Google Shape;3420;p127">
            <a:extLst>
              <a:ext uri="{FF2B5EF4-FFF2-40B4-BE49-F238E27FC236}">
                <a16:creationId xmlns:a16="http://schemas.microsoft.com/office/drawing/2014/main" id="{9125C9B8-BC40-069C-97DB-89519F74B93A}"/>
              </a:ext>
            </a:extLst>
          </p:cNvPr>
          <p:cNvGrpSpPr/>
          <p:nvPr/>
        </p:nvGrpSpPr>
        <p:grpSpPr>
          <a:xfrm>
            <a:off x="4986393" y="2872909"/>
            <a:ext cx="452269" cy="445584"/>
            <a:chOff x="7732184" y="2598898"/>
            <a:chExt cx="452269" cy="445584"/>
          </a:xfrm>
        </p:grpSpPr>
        <p:sp>
          <p:nvSpPr>
            <p:cNvPr id="47" name="Google Shape;3421;p127">
              <a:extLst>
                <a:ext uri="{FF2B5EF4-FFF2-40B4-BE49-F238E27FC236}">
                  <a16:creationId xmlns:a16="http://schemas.microsoft.com/office/drawing/2014/main" id="{50D1E6F9-6CF7-F972-B16B-B528F4CD0212}"/>
                </a:ext>
              </a:extLst>
            </p:cNvPr>
            <p:cNvSpPr/>
            <p:nvPr/>
          </p:nvSpPr>
          <p:spPr>
            <a:xfrm>
              <a:off x="7732184" y="2814950"/>
              <a:ext cx="38130" cy="13481"/>
            </a:xfrm>
            <a:custGeom>
              <a:avLst/>
              <a:gdLst/>
              <a:ahLst/>
              <a:cxnLst/>
              <a:rect l="l" t="t" r="r" b="b"/>
              <a:pathLst>
                <a:path w="1369" h="484" extrusionOk="0">
                  <a:moveTo>
                    <a:pt x="241" y="1"/>
                  </a:moveTo>
                  <a:cubicBezTo>
                    <a:pt x="108" y="1"/>
                    <a:pt x="0" y="109"/>
                    <a:pt x="0" y="243"/>
                  </a:cubicBezTo>
                  <a:cubicBezTo>
                    <a:pt x="0" y="375"/>
                    <a:pt x="108" y="483"/>
                    <a:pt x="241" y="483"/>
                  </a:cubicBezTo>
                  <a:lnTo>
                    <a:pt x="1368" y="483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22;p127">
              <a:extLst>
                <a:ext uri="{FF2B5EF4-FFF2-40B4-BE49-F238E27FC236}">
                  <a16:creationId xmlns:a16="http://schemas.microsoft.com/office/drawing/2014/main" id="{BBF8C145-1C54-5058-72D7-B73AA86492F1}"/>
                </a:ext>
              </a:extLst>
            </p:cNvPr>
            <p:cNvSpPr/>
            <p:nvPr/>
          </p:nvSpPr>
          <p:spPr>
            <a:xfrm>
              <a:off x="7738841" y="2914467"/>
              <a:ext cx="297688" cy="130015"/>
            </a:xfrm>
            <a:custGeom>
              <a:avLst/>
              <a:gdLst/>
              <a:ahLst/>
              <a:cxnLst/>
              <a:rect l="l" t="t" r="r" b="b"/>
              <a:pathLst>
                <a:path w="10688" h="4668" extrusionOk="0">
                  <a:moveTo>
                    <a:pt x="9240" y="0"/>
                  </a:moveTo>
                  <a:lnTo>
                    <a:pt x="2899" y="3219"/>
                  </a:lnTo>
                  <a:lnTo>
                    <a:pt x="268" y="3219"/>
                  </a:lnTo>
                  <a:cubicBezTo>
                    <a:pt x="117" y="3219"/>
                    <a:pt x="1" y="3357"/>
                    <a:pt x="30" y="3505"/>
                  </a:cubicBezTo>
                  <a:cubicBezTo>
                    <a:pt x="163" y="4168"/>
                    <a:pt x="749" y="4667"/>
                    <a:pt x="1451" y="4667"/>
                  </a:cubicBezTo>
                  <a:lnTo>
                    <a:pt x="10688" y="4667"/>
                  </a:lnTo>
                  <a:lnTo>
                    <a:pt x="92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23;p127">
              <a:extLst>
                <a:ext uri="{FF2B5EF4-FFF2-40B4-BE49-F238E27FC236}">
                  <a16:creationId xmlns:a16="http://schemas.microsoft.com/office/drawing/2014/main" id="{8A6BA966-F2E2-17E0-7049-057AFE120440}"/>
                </a:ext>
              </a:extLst>
            </p:cNvPr>
            <p:cNvSpPr/>
            <p:nvPr/>
          </p:nvSpPr>
          <p:spPr>
            <a:xfrm>
              <a:off x="7996198" y="2914467"/>
              <a:ext cx="67236" cy="130015"/>
            </a:xfrm>
            <a:custGeom>
              <a:avLst/>
              <a:gdLst/>
              <a:ahLst/>
              <a:cxnLst/>
              <a:rect l="l" t="t" r="r" b="b"/>
              <a:pathLst>
                <a:path w="2414" h="4668" extrusionOk="0">
                  <a:moveTo>
                    <a:pt x="0" y="0"/>
                  </a:moveTo>
                  <a:lnTo>
                    <a:pt x="0" y="3219"/>
                  </a:lnTo>
                  <a:cubicBezTo>
                    <a:pt x="0" y="4019"/>
                    <a:pt x="649" y="4667"/>
                    <a:pt x="1448" y="4667"/>
                  </a:cubicBezTo>
                  <a:lnTo>
                    <a:pt x="2414" y="4667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24;p127">
              <a:extLst>
                <a:ext uri="{FF2B5EF4-FFF2-40B4-BE49-F238E27FC236}">
                  <a16:creationId xmlns:a16="http://schemas.microsoft.com/office/drawing/2014/main" id="{9B8FB500-988A-2593-99A7-FC119C98A7B4}"/>
                </a:ext>
              </a:extLst>
            </p:cNvPr>
            <p:cNvSpPr/>
            <p:nvPr/>
          </p:nvSpPr>
          <p:spPr>
            <a:xfrm>
              <a:off x="7738841" y="2598898"/>
              <a:ext cx="297688" cy="130015"/>
            </a:xfrm>
            <a:custGeom>
              <a:avLst/>
              <a:gdLst/>
              <a:ahLst/>
              <a:cxnLst/>
              <a:rect l="l" t="t" r="r" b="b"/>
              <a:pathLst>
                <a:path w="10688" h="4668" extrusionOk="0">
                  <a:moveTo>
                    <a:pt x="1451" y="0"/>
                  </a:moveTo>
                  <a:cubicBezTo>
                    <a:pt x="749" y="0"/>
                    <a:pt x="163" y="501"/>
                    <a:pt x="30" y="1164"/>
                  </a:cubicBezTo>
                  <a:cubicBezTo>
                    <a:pt x="1" y="1312"/>
                    <a:pt x="117" y="1450"/>
                    <a:pt x="268" y="1450"/>
                  </a:cubicBezTo>
                  <a:lnTo>
                    <a:pt x="2899" y="1450"/>
                  </a:lnTo>
                  <a:lnTo>
                    <a:pt x="9240" y="4667"/>
                  </a:lnTo>
                  <a:lnTo>
                    <a:pt x="10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25;p127">
              <a:extLst>
                <a:ext uri="{FF2B5EF4-FFF2-40B4-BE49-F238E27FC236}">
                  <a16:creationId xmlns:a16="http://schemas.microsoft.com/office/drawing/2014/main" id="{24EF8336-B137-5F0D-E473-C65850941340}"/>
                </a:ext>
              </a:extLst>
            </p:cNvPr>
            <p:cNvSpPr/>
            <p:nvPr/>
          </p:nvSpPr>
          <p:spPr>
            <a:xfrm>
              <a:off x="7996198" y="2598898"/>
              <a:ext cx="67236" cy="130015"/>
            </a:xfrm>
            <a:custGeom>
              <a:avLst/>
              <a:gdLst/>
              <a:ahLst/>
              <a:cxnLst/>
              <a:rect l="l" t="t" r="r" b="b"/>
              <a:pathLst>
                <a:path w="2414" h="4668" extrusionOk="0">
                  <a:moveTo>
                    <a:pt x="1448" y="0"/>
                  </a:moveTo>
                  <a:cubicBezTo>
                    <a:pt x="649" y="0"/>
                    <a:pt x="0" y="649"/>
                    <a:pt x="0" y="1450"/>
                  </a:cubicBezTo>
                  <a:lnTo>
                    <a:pt x="0" y="4667"/>
                  </a:lnTo>
                  <a:lnTo>
                    <a:pt x="2414" y="4667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26;p127">
              <a:extLst>
                <a:ext uri="{FF2B5EF4-FFF2-40B4-BE49-F238E27FC236}">
                  <a16:creationId xmlns:a16="http://schemas.microsoft.com/office/drawing/2014/main" id="{595824FC-0AC0-D2F6-681B-22CD261E176D}"/>
                </a:ext>
              </a:extLst>
            </p:cNvPr>
            <p:cNvSpPr/>
            <p:nvPr/>
          </p:nvSpPr>
          <p:spPr>
            <a:xfrm>
              <a:off x="8049981" y="2598898"/>
              <a:ext cx="53811" cy="445584"/>
            </a:xfrm>
            <a:custGeom>
              <a:avLst/>
              <a:gdLst/>
              <a:ahLst/>
              <a:cxnLst/>
              <a:rect l="l" t="t" r="r" b="b"/>
              <a:pathLst>
                <a:path w="1932" h="15998" extrusionOk="0">
                  <a:moveTo>
                    <a:pt x="483" y="0"/>
                  </a:moveTo>
                  <a:cubicBezTo>
                    <a:pt x="314" y="0"/>
                    <a:pt x="151" y="30"/>
                    <a:pt x="0" y="83"/>
                  </a:cubicBezTo>
                  <a:lnTo>
                    <a:pt x="0" y="15915"/>
                  </a:lnTo>
                  <a:cubicBezTo>
                    <a:pt x="151" y="15968"/>
                    <a:pt x="314" y="15997"/>
                    <a:pt x="483" y="15997"/>
                  </a:cubicBezTo>
                  <a:cubicBezTo>
                    <a:pt x="1283" y="15997"/>
                    <a:pt x="1932" y="15349"/>
                    <a:pt x="1932" y="14549"/>
                  </a:cubicBezTo>
                  <a:lnTo>
                    <a:pt x="1932" y="1450"/>
                  </a:lnTo>
                  <a:cubicBezTo>
                    <a:pt x="1932" y="649"/>
                    <a:pt x="1283" y="0"/>
                    <a:pt x="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27;p127">
              <a:extLst>
                <a:ext uri="{FF2B5EF4-FFF2-40B4-BE49-F238E27FC236}">
                  <a16:creationId xmlns:a16="http://schemas.microsoft.com/office/drawing/2014/main" id="{BA1081E7-7D46-4A76-38FA-0CA092A7F9E2}"/>
                </a:ext>
              </a:extLst>
            </p:cNvPr>
            <p:cNvSpPr/>
            <p:nvPr/>
          </p:nvSpPr>
          <p:spPr>
            <a:xfrm>
              <a:off x="7819585" y="2601209"/>
              <a:ext cx="257329" cy="440961"/>
            </a:xfrm>
            <a:custGeom>
              <a:avLst/>
              <a:gdLst/>
              <a:ahLst/>
              <a:cxnLst/>
              <a:rect l="l" t="t" r="r" b="b"/>
              <a:pathLst>
                <a:path w="9239" h="15832" extrusionOk="0">
                  <a:moveTo>
                    <a:pt x="8272" y="0"/>
                  </a:moveTo>
                  <a:cubicBezTo>
                    <a:pt x="7773" y="177"/>
                    <a:pt x="7399" y="620"/>
                    <a:pt x="7321" y="1159"/>
                  </a:cubicBezTo>
                  <a:cubicBezTo>
                    <a:pt x="7304" y="1278"/>
                    <a:pt x="7204" y="1367"/>
                    <a:pt x="7082" y="1367"/>
                  </a:cubicBezTo>
                  <a:lnTo>
                    <a:pt x="0" y="1367"/>
                  </a:lnTo>
                  <a:lnTo>
                    <a:pt x="0" y="14466"/>
                  </a:lnTo>
                  <a:lnTo>
                    <a:pt x="7082" y="14466"/>
                  </a:lnTo>
                  <a:cubicBezTo>
                    <a:pt x="7204" y="14466"/>
                    <a:pt x="7304" y="14555"/>
                    <a:pt x="7321" y="14674"/>
                  </a:cubicBezTo>
                  <a:cubicBezTo>
                    <a:pt x="7399" y="15212"/>
                    <a:pt x="7773" y="15656"/>
                    <a:pt x="8272" y="15832"/>
                  </a:cubicBezTo>
                  <a:cubicBezTo>
                    <a:pt x="8835" y="15633"/>
                    <a:pt x="9238" y="15097"/>
                    <a:pt x="9238" y="14466"/>
                  </a:cubicBezTo>
                  <a:lnTo>
                    <a:pt x="9238" y="1367"/>
                  </a:lnTo>
                  <a:cubicBezTo>
                    <a:pt x="9238" y="736"/>
                    <a:pt x="8835" y="199"/>
                    <a:pt x="82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28;p127">
              <a:extLst>
                <a:ext uri="{FF2B5EF4-FFF2-40B4-BE49-F238E27FC236}">
                  <a16:creationId xmlns:a16="http://schemas.microsoft.com/office/drawing/2014/main" id="{7D199097-072A-F4A1-9618-4DD9CC2B27C8}"/>
                </a:ext>
              </a:extLst>
            </p:cNvPr>
            <p:cNvSpPr/>
            <p:nvPr/>
          </p:nvSpPr>
          <p:spPr>
            <a:xfrm>
              <a:off x="7866628" y="2875445"/>
              <a:ext cx="176641" cy="13508"/>
            </a:xfrm>
            <a:custGeom>
              <a:avLst/>
              <a:gdLst/>
              <a:ahLst/>
              <a:cxnLst/>
              <a:rect l="l" t="t" r="r" b="b"/>
              <a:pathLst>
                <a:path w="6342" h="485" extrusionOk="0">
                  <a:moveTo>
                    <a:pt x="243" y="1"/>
                  </a:moveTo>
                  <a:cubicBezTo>
                    <a:pt x="109" y="1"/>
                    <a:pt x="1" y="110"/>
                    <a:pt x="1" y="242"/>
                  </a:cubicBezTo>
                  <a:cubicBezTo>
                    <a:pt x="1" y="376"/>
                    <a:pt x="109" y="484"/>
                    <a:pt x="243" y="484"/>
                  </a:cubicBezTo>
                  <a:lnTo>
                    <a:pt x="6100" y="484"/>
                  </a:lnTo>
                  <a:cubicBezTo>
                    <a:pt x="6234" y="484"/>
                    <a:pt x="6342" y="376"/>
                    <a:pt x="6342" y="242"/>
                  </a:cubicBezTo>
                  <a:cubicBezTo>
                    <a:pt x="6342" y="110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29;p127">
              <a:extLst>
                <a:ext uri="{FF2B5EF4-FFF2-40B4-BE49-F238E27FC236}">
                  <a16:creationId xmlns:a16="http://schemas.microsoft.com/office/drawing/2014/main" id="{367BFB7A-E662-FFC7-2EC7-BD9B14DD3F70}"/>
                </a:ext>
              </a:extLst>
            </p:cNvPr>
            <p:cNvSpPr/>
            <p:nvPr/>
          </p:nvSpPr>
          <p:spPr>
            <a:xfrm>
              <a:off x="7866628" y="2915803"/>
              <a:ext cx="176641" cy="13481"/>
            </a:xfrm>
            <a:custGeom>
              <a:avLst/>
              <a:gdLst/>
              <a:ahLst/>
              <a:cxnLst/>
              <a:rect l="l" t="t" r="r" b="b"/>
              <a:pathLst>
                <a:path w="6342" h="484" extrusionOk="0">
                  <a:moveTo>
                    <a:pt x="243" y="1"/>
                  </a:moveTo>
                  <a:cubicBezTo>
                    <a:pt x="109" y="1"/>
                    <a:pt x="1" y="109"/>
                    <a:pt x="1" y="243"/>
                  </a:cubicBezTo>
                  <a:cubicBezTo>
                    <a:pt x="1" y="375"/>
                    <a:pt x="109" y="483"/>
                    <a:pt x="243" y="483"/>
                  </a:cubicBezTo>
                  <a:lnTo>
                    <a:pt x="6100" y="483"/>
                  </a:lnTo>
                  <a:cubicBezTo>
                    <a:pt x="6234" y="483"/>
                    <a:pt x="6342" y="375"/>
                    <a:pt x="6342" y="243"/>
                  </a:cubicBezTo>
                  <a:cubicBezTo>
                    <a:pt x="6342" y="109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30;p127">
              <a:extLst>
                <a:ext uri="{FF2B5EF4-FFF2-40B4-BE49-F238E27FC236}">
                  <a16:creationId xmlns:a16="http://schemas.microsoft.com/office/drawing/2014/main" id="{971522ED-6822-085E-5FB1-F0C0BEBB1920}"/>
                </a:ext>
              </a:extLst>
            </p:cNvPr>
            <p:cNvSpPr/>
            <p:nvPr/>
          </p:nvSpPr>
          <p:spPr>
            <a:xfrm>
              <a:off x="7866628" y="2754426"/>
              <a:ext cx="176641" cy="13508"/>
            </a:xfrm>
            <a:custGeom>
              <a:avLst/>
              <a:gdLst/>
              <a:ahLst/>
              <a:cxnLst/>
              <a:rect l="l" t="t" r="r" b="b"/>
              <a:pathLst>
                <a:path w="6342" h="485" extrusionOk="0">
                  <a:moveTo>
                    <a:pt x="243" y="1"/>
                  </a:moveTo>
                  <a:cubicBezTo>
                    <a:pt x="109" y="1"/>
                    <a:pt x="1" y="109"/>
                    <a:pt x="1" y="242"/>
                  </a:cubicBezTo>
                  <a:cubicBezTo>
                    <a:pt x="1" y="376"/>
                    <a:pt x="109" y="484"/>
                    <a:pt x="243" y="484"/>
                  </a:cubicBezTo>
                  <a:lnTo>
                    <a:pt x="6100" y="484"/>
                  </a:lnTo>
                  <a:cubicBezTo>
                    <a:pt x="6234" y="484"/>
                    <a:pt x="6342" y="376"/>
                    <a:pt x="6342" y="242"/>
                  </a:cubicBezTo>
                  <a:cubicBezTo>
                    <a:pt x="6342" y="109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31;p127">
              <a:extLst>
                <a:ext uri="{FF2B5EF4-FFF2-40B4-BE49-F238E27FC236}">
                  <a16:creationId xmlns:a16="http://schemas.microsoft.com/office/drawing/2014/main" id="{F8C4E6B1-5150-E53B-6036-E29AABE7D2F0}"/>
                </a:ext>
              </a:extLst>
            </p:cNvPr>
            <p:cNvSpPr/>
            <p:nvPr/>
          </p:nvSpPr>
          <p:spPr>
            <a:xfrm>
              <a:off x="7866628" y="2714096"/>
              <a:ext cx="176641" cy="13453"/>
            </a:xfrm>
            <a:custGeom>
              <a:avLst/>
              <a:gdLst/>
              <a:ahLst/>
              <a:cxnLst/>
              <a:rect l="l" t="t" r="r" b="b"/>
              <a:pathLst>
                <a:path w="6342" h="483" extrusionOk="0">
                  <a:moveTo>
                    <a:pt x="243" y="1"/>
                  </a:moveTo>
                  <a:cubicBezTo>
                    <a:pt x="109" y="1"/>
                    <a:pt x="1" y="109"/>
                    <a:pt x="1" y="242"/>
                  </a:cubicBezTo>
                  <a:cubicBezTo>
                    <a:pt x="1" y="376"/>
                    <a:pt x="109" y="483"/>
                    <a:pt x="243" y="483"/>
                  </a:cubicBezTo>
                  <a:lnTo>
                    <a:pt x="6100" y="483"/>
                  </a:lnTo>
                  <a:cubicBezTo>
                    <a:pt x="6234" y="483"/>
                    <a:pt x="6342" y="376"/>
                    <a:pt x="6342" y="242"/>
                  </a:cubicBezTo>
                  <a:cubicBezTo>
                    <a:pt x="6342" y="109"/>
                    <a:pt x="6234" y="1"/>
                    <a:pt x="6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32;p127">
              <a:extLst>
                <a:ext uri="{FF2B5EF4-FFF2-40B4-BE49-F238E27FC236}">
                  <a16:creationId xmlns:a16="http://schemas.microsoft.com/office/drawing/2014/main" id="{85E481A1-FB4E-A7D0-FD6E-F0CB487284ED}"/>
                </a:ext>
              </a:extLst>
            </p:cNvPr>
            <p:cNvSpPr/>
            <p:nvPr/>
          </p:nvSpPr>
          <p:spPr>
            <a:xfrm>
              <a:off x="8108248" y="2808237"/>
              <a:ext cx="76204" cy="26906"/>
            </a:xfrm>
            <a:custGeom>
              <a:avLst/>
              <a:gdLst/>
              <a:ahLst/>
              <a:cxnLst/>
              <a:rect l="l" t="t" r="r" b="b"/>
              <a:pathLst>
                <a:path w="2736" h="966" extrusionOk="0">
                  <a:moveTo>
                    <a:pt x="0" y="0"/>
                  </a:moveTo>
                  <a:lnTo>
                    <a:pt x="0" y="966"/>
                  </a:lnTo>
                  <a:lnTo>
                    <a:pt x="2254" y="966"/>
                  </a:lnTo>
                  <a:cubicBezTo>
                    <a:pt x="2520" y="966"/>
                    <a:pt x="2736" y="750"/>
                    <a:pt x="2736" y="484"/>
                  </a:cubicBezTo>
                  <a:cubicBezTo>
                    <a:pt x="2736" y="216"/>
                    <a:pt x="2520" y="0"/>
                    <a:pt x="2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33;p127">
              <a:extLst>
                <a:ext uri="{FF2B5EF4-FFF2-40B4-BE49-F238E27FC236}">
                  <a16:creationId xmlns:a16="http://schemas.microsoft.com/office/drawing/2014/main" id="{6048626E-3E32-2513-4240-9F079F485FDE}"/>
                </a:ext>
              </a:extLst>
            </p:cNvPr>
            <p:cNvSpPr/>
            <p:nvPr/>
          </p:nvSpPr>
          <p:spPr>
            <a:xfrm>
              <a:off x="7934783" y="2794784"/>
              <a:ext cx="209339" cy="53839"/>
            </a:xfrm>
            <a:custGeom>
              <a:avLst/>
              <a:gdLst/>
              <a:ahLst/>
              <a:cxnLst/>
              <a:rect l="l" t="t" r="r" b="b"/>
              <a:pathLst>
                <a:path w="7516" h="1933" extrusionOk="0">
                  <a:moveTo>
                    <a:pt x="966" y="1"/>
                  </a:moveTo>
                  <a:lnTo>
                    <a:pt x="0" y="967"/>
                  </a:lnTo>
                  <a:lnTo>
                    <a:pt x="966" y="1932"/>
                  </a:lnTo>
                  <a:lnTo>
                    <a:pt x="7194" y="1932"/>
                  </a:lnTo>
                  <a:lnTo>
                    <a:pt x="7516" y="1449"/>
                  </a:lnTo>
                  <a:lnTo>
                    <a:pt x="7516" y="243"/>
                  </a:lnTo>
                  <a:cubicBezTo>
                    <a:pt x="7516" y="109"/>
                    <a:pt x="7408" y="1"/>
                    <a:pt x="7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34;p127">
              <a:extLst>
                <a:ext uri="{FF2B5EF4-FFF2-40B4-BE49-F238E27FC236}">
                  <a16:creationId xmlns:a16="http://schemas.microsoft.com/office/drawing/2014/main" id="{C1F1D288-F9C1-81E7-74E5-0BCDFCBC5428}"/>
                </a:ext>
              </a:extLst>
            </p:cNvPr>
            <p:cNvSpPr/>
            <p:nvPr/>
          </p:nvSpPr>
          <p:spPr>
            <a:xfrm>
              <a:off x="8015110" y="2835115"/>
              <a:ext cx="129013" cy="26933"/>
            </a:xfrm>
            <a:custGeom>
              <a:avLst/>
              <a:gdLst/>
              <a:ahLst/>
              <a:cxnLst/>
              <a:rect l="l" t="t" r="r" b="b"/>
              <a:pathLst>
                <a:path w="4632" h="967" extrusionOk="0">
                  <a:moveTo>
                    <a:pt x="496" y="1"/>
                  </a:moveTo>
                  <a:cubicBezTo>
                    <a:pt x="221" y="1"/>
                    <a:pt x="0" y="230"/>
                    <a:pt x="13" y="507"/>
                  </a:cubicBezTo>
                  <a:cubicBezTo>
                    <a:pt x="26" y="767"/>
                    <a:pt x="249" y="966"/>
                    <a:pt x="509" y="966"/>
                  </a:cubicBezTo>
                  <a:lnTo>
                    <a:pt x="4390" y="966"/>
                  </a:lnTo>
                  <a:cubicBezTo>
                    <a:pt x="4524" y="966"/>
                    <a:pt x="4632" y="858"/>
                    <a:pt x="4632" y="725"/>
                  </a:cubicBezTo>
                  <a:lnTo>
                    <a:pt x="46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35;p127">
              <a:extLst>
                <a:ext uri="{FF2B5EF4-FFF2-40B4-BE49-F238E27FC236}">
                  <a16:creationId xmlns:a16="http://schemas.microsoft.com/office/drawing/2014/main" id="{079BFB7B-D43A-B77B-7586-F9C178640EB6}"/>
                </a:ext>
              </a:extLst>
            </p:cNvPr>
            <p:cNvSpPr/>
            <p:nvPr/>
          </p:nvSpPr>
          <p:spPr>
            <a:xfrm>
              <a:off x="7792679" y="2794784"/>
              <a:ext cx="169009" cy="53839"/>
            </a:xfrm>
            <a:custGeom>
              <a:avLst/>
              <a:gdLst/>
              <a:ahLst/>
              <a:cxnLst/>
              <a:rect l="l" t="t" r="r" b="b"/>
              <a:pathLst>
                <a:path w="6068" h="1933" extrusionOk="0">
                  <a:moveTo>
                    <a:pt x="966" y="1"/>
                  </a:moveTo>
                  <a:lnTo>
                    <a:pt x="0" y="967"/>
                  </a:lnTo>
                  <a:lnTo>
                    <a:pt x="966" y="1932"/>
                  </a:lnTo>
                  <a:lnTo>
                    <a:pt x="6068" y="1932"/>
                  </a:lnTo>
                  <a:lnTo>
                    <a:pt x="60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36;p127">
              <a:extLst>
                <a:ext uri="{FF2B5EF4-FFF2-40B4-BE49-F238E27FC236}">
                  <a16:creationId xmlns:a16="http://schemas.microsoft.com/office/drawing/2014/main" id="{C5960F3A-8BA2-150D-76B8-E74F98FA4C30}"/>
                </a:ext>
              </a:extLst>
            </p:cNvPr>
            <p:cNvSpPr/>
            <p:nvPr/>
          </p:nvSpPr>
          <p:spPr>
            <a:xfrm>
              <a:off x="7752349" y="2794784"/>
              <a:ext cx="67264" cy="53839"/>
            </a:xfrm>
            <a:custGeom>
              <a:avLst/>
              <a:gdLst/>
              <a:ahLst/>
              <a:cxnLst/>
              <a:rect l="l" t="t" r="r" b="b"/>
              <a:pathLst>
                <a:path w="2415" h="1933" extrusionOk="0">
                  <a:moveTo>
                    <a:pt x="2414" y="1"/>
                  </a:moveTo>
                  <a:lnTo>
                    <a:pt x="195" y="444"/>
                  </a:lnTo>
                  <a:cubicBezTo>
                    <a:pt x="82" y="467"/>
                    <a:pt x="0" y="567"/>
                    <a:pt x="0" y="681"/>
                  </a:cubicBezTo>
                  <a:lnTo>
                    <a:pt x="0" y="1251"/>
                  </a:lnTo>
                  <a:cubicBezTo>
                    <a:pt x="0" y="1366"/>
                    <a:pt x="82" y="1466"/>
                    <a:pt x="195" y="1488"/>
                  </a:cubicBezTo>
                  <a:lnTo>
                    <a:pt x="2414" y="1932"/>
                  </a:lnTo>
                  <a:lnTo>
                    <a:pt x="24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3756;p127">
            <a:extLst>
              <a:ext uri="{FF2B5EF4-FFF2-40B4-BE49-F238E27FC236}">
                <a16:creationId xmlns:a16="http://schemas.microsoft.com/office/drawing/2014/main" id="{0D7F8A99-CE5B-08AD-9626-CA6EC55EF220}"/>
              </a:ext>
            </a:extLst>
          </p:cNvPr>
          <p:cNvGrpSpPr/>
          <p:nvPr/>
        </p:nvGrpSpPr>
        <p:grpSpPr>
          <a:xfrm>
            <a:off x="5006781" y="3621013"/>
            <a:ext cx="452325" cy="452325"/>
            <a:chOff x="4747120" y="2563971"/>
            <a:chExt cx="452325" cy="452325"/>
          </a:xfrm>
        </p:grpSpPr>
        <p:sp>
          <p:nvSpPr>
            <p:cNvPr id="64" name="Google Shape;3757;p127">
              <a:extLst>
                <a:ext uri="{FF2B5EF4-FFF2-40B4-BE49-F238E27FC236}">
                  <a16:creationId xmlns:a16="http://schemas.microsoft.com/office/drawing/2014/main" id="{E7EFB29C-5ABF-81ED-8554-D8BDF1A9E06A}"/>
                </a:ext>
              </a:extLst>
            </p:cNvPr>
            <p:cNvSpPr/>
            <p:nvPr/>
          </p:nvSpPr>
          <p:spPr>
            <a:xfrm>
              <a:off x="4747120" y="2649450"/>
              <a:ext cx="163856" cy="229337"/>
            </a:xfrm>
            <a:custGeom>
              <a:avLst/>
              <a:gdLst/>
              <a:ahLst/>
              <a:cxnLst/>
              <a:rect l="l" t="t" r="r" b="b"/>
              <a:pathLst>
                <a:path w="5883" h="8234" extrusionOk="0">
                  <a:moveTo>
                    <a:pt x="2942" y="0"/>
                  </a:moveTo>
                  <a:lnTo>
                    <a:pt x="2696" y="327"/>
                  </a:lnTo>
                  <a:lnTo>
                    <a:pt x="1" y="5294"/>
                  </a:lnTo>
                  <a:lnTo>
                    <a:pt x="432" y="5527"/>
                  </a:lnTo>
                  <a:lnTo>
                    <a:pt x="2942" y="904"/>
                  </a:lnTo>
                  <a:lnTo>
                    <a:pt x="5325" y="5294"/>
                  </a:lnTo>
                  <a:lnTo>
                    <a:pt x="4902" y="5294"/>
                  </a:lnTo>
                  <a:lnTo>
                    <a:pt x="2942" y="8234"/>
                  </a:lnTo>
                  <a:cubicBezTo>
                    <a:pt x="4566" y="8234"/>
                    <a:pt x="5883" y="6918"/>
                    <a:pt x="5883" y="5294"/>
                  </a:cubicBezTo>
                  <a:lnTo>
                    <a:pt x="3187" y="327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758;p127">
              <a:extLst>
                <a:ext uri="{FF2B5EF4-FFF2-40B4-BE49-F238E27FC236}">
                  <a16:creationId xmlns:a16="http://schemas.microsoft.com/office/drawing/2014/main" id="{38D14400-C0CA-15B8-473D-E790AC84C74C}"/>
                </a:ext>
              </a:extLst>
            </p:cNvPr>
            <p:cNvSpPr/>
            <p:nvPr/>
          </p:nvSpPr>
          <p:spPr>
            <a:xfrm>
              <a:off x="4747120" y="2796901"/>
              <a:ext cx="136561" cy="81886"/>
            </a:xfrm>
            <a:custGeom>
              <a:avLst/>
              <a:gdLst/>
              <a:ahLst/>
              <a:cxnLst/>
              <a:rect l="l" t="t" r="r" b="b"/>
              <a:pathLst>
                <a:path w="4903" h="2940" extrusionOk="0">
                  <a:moveTo>
                    <a:pt x="1" y="0"/>
                  </a:moveTo>
                  <a:cubicBezTo>
                    <a:pt x="1" y="1624"/>
                    <a:pt x="1318" y="2940"/>
                    <a:pt x="2942" y="2940"/>
                  </a:cubicBezTo>
                  <a:cubicBezTo>
                    <a:pt x="4024" y="2940"/>
                    <a:pt x="4902" y="1624"/>
                    <a:pt x="4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59;p127">
              <a:extLst>
                <a:ext uri="{FF2B5EF4-FFF2-40B4-BE49-F238E27FC236}">
                  <a16:creationId xmlns:a16="http://schemas.microsoft.com/office/drawing/2014/main" id="{60486141-C5C5-2750-ACF8-06838787D42B}"/>
                </a:ext>
              </a:extLst>
            </p:cNvPr>
            <p:cNvSpPr/>
            <p:nvPr/>
          </p:nvSpPr>
          <p:spPr>
            <a:xfrm>
              <a:off x="5035588" y="2649450"/>
              <a:ext cx="163856" cy="229337"/>
            </a:xfrm>
            <a:custGeom>
              <a:avLst/>
              <a:gdLst/>
              <a:ahLst/>
              <a:cxnLst/>
              <a:rect l="l" t="t" r="r" b="b"/>
              <a:pathLst>
                <a:path w="5883" h="8234" extrusionOk="0">
                  <a:moveTo>
                    <a:pt x="2942" y="0"/>
                  </a:moveTo>
                  <a:lnTo>
                    <a:pt x="2696" y="327"/>
                  </a:lnTo>
                  <a:lnTo>
                    <a:pt x="1" y="5294"/>
                  </a:lnTo>
                  <a:lnTo>
                    <a:pt x="432" y="5527"/>
                  </a:lnTo>
                  <a:lnTo>
                    <a:pt x="2942" y="904"/>
                  </a:lnTo>
                  <a:lnTo>
                    <a:pt x="5325" y="5294"/>
                  </a:lnTo>
                  <a:lnTo>
                    <a:pt x="4902" y="5294"/>
                  </a:lnTo>
                  <a:lnTo>
                    <a:pt x="2942" y="8234"/>
                  </a:lnTo>
                  <a:cubicBezTo>
                    <a:pt x="4566" y="8234"/>
                    <a:pt x="5883" y="6918"/>
                    <a:pt x="5883" y="5294"/>
                  </a:cubicBezTo>
                  <a:lnTo>
                    <a:pt x="3187" y="327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60;p127">
              <a:extLst>
                <a:ext uri="{FF2B5EF4-FFF2-40B4-BE49-F238E27FC236}">
                  <a16:creationId xmlns:a16="http://schemas.microsoft.com/office/drawing/2014/main" id="{353A3480-4D8C-3E94-1A5A-E3D61D616FAD}"/>
                </a:ext>
              </a:extLst>
            </p:cNvPr>
            <p:cNvSpPr/>
            <p:nvPr/>
          </p:nvSpPr>
          <p:spPr>
            <a:xfrm>
              <a:off x="5117503" y="2796901"/>
              <a:ext cx="81942" cy="81886"/>
            </a:xfrm>
            <a:custGeom>
              <a:avLst/>
              <a:gdLst/>
              <a:ahLst/>
              <a:cxnLst/>
              <a:rect l="l" t="t" r="r" b="b"/>
              <a:pathLst>
                <a:path w="2942" h="2940" extrusionOk="0">
                  <a:moveTo>
                    <a:pt x="1961" y="0"/>
                  </a:moveTo>
                  <a:lnTo>
                    <a:pt x="1" y="2940"/>
                  </a:lnTo>
                  <a:cubicBezTo>
                    <a:pt x="1625" y="2940"/>
                    <a:pt x="2942" y="1624"/>
                    <a:pt x="2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61;p127">
              <a:extLst>
                <a:ext uri="{FF2B5EF4-FFF2-40B4-BE49-F238E27FC236}">
                  <a16:creationId xmlns:a16="http://schemas.microsoft.com/office/drawing/2014/main" id="{7629660C-0E03-7887-6E8F-D7865D399C7E}"/>
                </a:ext>
              </a:extLst>
            </p:cNvPr>
            <p:cNvSpPr/>
            <p:nvPr/>
          </p:nvSpPr>
          <p:spPr>
            <a:xfrm>
              <a:off x="5035588" y="2796901"/>
              <a:ext cx="136561" cy="81886"/>
            </a:xfrm>
            <a:custGeom>
              <a:avLst/>
              <a:gdLst/>
              <a:ahLst/>
              <a:cxnLst/>
              <a:rect l="l" t="t" r="r" b="b"/>
              <a:pathLst>
                <a:path w="4903" h="2940" extrusionOk="0">
                  <a:moveTo>
                    <a:pt x="1" y="0"/>
                  </a:moveTo>
                  <a:cubicBezTo>
                    <a:pt x="1" y="1624"/>
                    <a:pt x="1318" y="2940"/>
                    <a:pt x="2942" y="2940"/>
                  </a:cubicBezTo>
                  <a:cubicBezTo>
                    <a:pt x="4024" y="2940"/>
                    <a:pt x="4902" y="1624"/>
                    <a:pt x="49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62;p127">
              <a:extLst>
                <a:ext uri="{FF2B5EF4-FFF2-40B4-BE49-F238E27FC236}">
                  <a16:creationId xmlns:a16="http://schemas.microsoft.com/office/drawing/2014/main" id="{AC4DF578-974C-8CE4-31C7-497BD4C8080E}"/>
                </a:ext>
              </a:extLst>
            </p:cNvPr>
            <p:cNvSpPr/>
            <p:nvPr/>
          </p:nvSpPr>
          <p:spPr>
            <a:xfrm>
              <a:off x="4959635" y="2672206"/>
              <a:ext cx="40971" cy="249976"/>
            </a:xfrm>
            <a:custGeom>
              <a:avLst/>
              <a:gdLst/>
              <a:ahLst/>
              <a:cxnLst/>
              <a:rect l="l" t="t" r="r" b="b"/>
              <a:pathLst>
                <a:path w="1471" h="8975" extrusionOk="0">
                  <a:moveTo>
                    <a:pt x="1" y="1"/>
                  </a:moveTo>
                  <a:lnTo>
                    <a:pt x="1" y="8974"/>
                  </a:lnTo>
                  <a:lnTo>
                    <a:pt x="1470" y="8974"/>
                  </a:lnTo>
                  <a:lnTo>
                    <a:pt x="14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63;p127">
              <a:extLst>
                <a:ext uri="{FF2B5EF4-FFF2-40B4-BE49-F238E27FC236}">
                  <a16:creationId xmlns:a16="http://schemas.microsoft.com/office/drawing/2014/main" id="{BE578A94-889A-A624-29A6-9D96A0806EDB}"/>
                </a:ext>
              </a:extLst>
            </p:cNvPr>
            <p:cNvSpPr/>
            <p:nvPr/>
          </p:nvSpPr>
          <p:spPr>
            <a:xfrm>
              <a:off x="4945959" y="2672206"/>
              <a:ext cx="27351" cy="249976"/>
            </a:xfrm>
            <a:custGeom>
              <a:avLst/>
              <a:gdLst/>
              <a:ahLst/>
              <a:cxnLst/>
              <a:rect l="l" t="t" r="r" b="b"/>
              <a:pathLst>
                <a:path w="982" h="8975" extrusionOk="0">
                  <a:moveTo>
                    <a:pt x="1" y="1"/>
                  </a:moveTo>
                  <a:lnTo>
                    <a:pt x="1" y="8974"/>
                  </a:lnTo>
                  <a:lnTo>
                    <a:pt x="981" y="8974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64;p127">
              <a:extLst>
                <a:ext uri="{FF2B5EF4-FFF2-40B4-BE49-F238E27FC236}">
                  <a16:creationId xmlns:a16="http://schemas.microsoft.com/office/drawing/2014/main" id="{E5F7319A-CDCC-56B8-816D-CDDDA573B3FD}"/>
                </a:ext>
              </a:extLst>
            </p:cNvPr>
            <p:cNvSpPr/>
            <p:nvPr/>
          </p:nvSpPr>
          <p:spPr>
            <a:xfrm>
              <a:off x="4959635" y="2644910"/>
              <a:ext cx="54591" cy="40971"/>
            </a:xfrm>
            <a:custGeom>
              <a:avLst/>
              <a:gdLst/>
              <a:ahLst/>
              <a:cxnLst/>
              <a:rect l="l" t="t" r="r" b="b"/>
              <a:pathLst>
                <a:path w="1960" h="1471" extrusionOk="0">
                  <a:moveTo>
                    <a:pt x="1" y="0"/>
                  </a:moveTo>
                  <a:lnTo>
                    <a:pt x="981" y="1470"/>
                  </a:lnTo>
                  <a:lnTo>
                    <a:pt x="1960" y="147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65;p127">
              <a:extLst>
                <a:ext uri="{FF2B5EF4-FFF2-40B4-BE49-F238E27FC236}">
                  <a16:creationId xmlns:a16="http://schemas.microsoft.com/office/drawing/2014/main" id="{3E2DE784-DEC4-62F0-9126-DA66914A2E25}"/>
                </a:ext>
              </a:extLst>
            </p:cNvPr>
            <p:cNvSpPr/>
            <p:nvPr/>
          </p:nvSpPr>
          <p:spPr>
            <a:xfrm>
              <a:off x="4932339" y="2644910"/>
              <a:ext cx="54591" cy="40971"/>
            </a:xfrm>
            <a:custGeom>
              <a:avLst/>
              <a:gdLst/>
              <a:ahLst/>
              <a:cxnLst/>
              <a:rect l="l" t="t" r="r" b="b"/>
              <a:pathLst>
                <a:path w="1960" h="1471" extrusionOk="0">
                  <a:moveTo>
                    <a:pt x="0" y="0"/>
                  </a:moveTo>
                  <a:lnTo>
                    <a:pt x="0" y="1470"/>
                  </a:lnTo>
                  <a:lnTo>
                    <a:pt x="1960" y="147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66;p127">
              <a:extLst>
                <a:ext uri="{FF2B5EF4-FFF2-40B4-BE49-F238E27FC236}">
                  <a16:creationId xmlns:a16="http://schemas.microsoft.com/office/drawing/2014/main" id="{12AFF418-F99E-9E64-0FEC-DFA5B7EE028C}"/>
                </a:ext>
              </a:extLst>
            </p:cNvPr>
            <p:cNvSpPr/>
            <p:nvPr/>
          </p:nvSpPr>
          <p:spPr>
            <a:xfrm>
              <a:off x="4959635" y="2894831"/>
              <a:ext cx="74366" cy="66846"/>
            </a:xfrm>
            <a:custGeom>
              <a:avLst/>
              <a:gdLst/>
              <a:ahLst/>
              <a:cxnLst/>
              <a:rect l="l" t="t" r="r" b="b"/>
              <a:pathLst>
                <a:path w="2670" h="2400" extrusionOk="0">
                  <a:moveTo>
                    <a:pt x="981" y="1"/>
                  </a:moveTo>
                  <a:lnTo>
                    <a:pt x="1" y="2400"/>
                  </a:lnTo>
                  <a:lnTo>
                    <a:pt x="1" y="2400"/>
                  </a:lnTo>
                  <a:lnTo>
                    <a:pt x="2669" y="1420"/>
                  </a:lnTo>
                  <a:lnTo>
                    <a:pt x="2028" y="137"/>
                  </a:lnTo>
                  <a:cubicBezTo>
                    <a:pt x="1987" y="53"/>
                    <a:pt x="1902" y="1"/>
                    <a:pt x="1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67;p127">
              <a:extLst>
                <a:ext uri="{FF2B5EF4-FFF2-40B4-BE49-F238E27FC236}">
                  <a16:creationId xmlns:a16="http://schemas.microsoft.com/office/drawing/2014/main" id="{2DE343D9-0A2D-4ADF-ABE1-F2E4D0027D26}"/>
                </a:ext>
              </a:extLst>
            </p:cNvPr>
            <p:cNvSpPr/>
            <p:nvPr/>
          </p:nvSpPr>
          <p:spPr>
            <a:xfrm>
              <a:off x="4912564" y="2894831"/>
              <a:ext cx="94141" cy="66846"/>
            </a:xfrm>
            <a:custGeom>
              <a:avLst/>
              <a:gdLst/>
              <a:ahLst/>
              <a:cxnLst/>
              <a:rect l="l" t="t" r="r" b="b"/>
              <a:pathLst>
                <a:path w="3380" h="2400" extrusionOk="0">
                  <a:moveTo>
                    <a:pt x="861" y="1"/>
                  </a:moveTo>
                  <a:cubicBezTo>
                    <a:pt x="769" y="1"/>
                    <a:pt x="684" y="53"/>
                    <a:pt x="642" y="137"/>
                  </a:cubicBezTo>
                  <a:lnTo>
                    <a:pt x="1" y="1420"/>
                  </a:lnTo>
                  <a:lnTo>
                    <a:pt x="1691" y="2400"/>
                  </a:lnTo>
                  <a:lnTo>
                    <a:pt x="3379" y="1420"/>
                  </a:lnTo>
                  <a:lnTo>
                    <a:pt x="26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768;p127">
              <a:extLst>
                <a:ext uri="{FF2B5EF4-FFF2-40B4-BE49-F238E27FC236}">
                  <a16:creationId xmlns:a16="http://schemas.microsoft.com/office/drawing/2014/main" id="{10079C39-17DB-D6AA-82E3-73FABF5FDB1B}"/>
                </a:ext>
              </a:extLst>
            </p:cNvPr>
            <p:cNvSpPr/>
            <p:nvPr/>
          </p:nvSpPr>
          <p:spPr>
            <a:xfrm>
              <a:off x="5056478" y="2934353"/>
              <a:ext cx="74728" cy="68266"/>
            </a:xfrm>
            <a:custGeom>
              <a:avLst/>
              <a:gdLst/>
              <a:ahLst/>
              <a:cxnLst/>
              <a:rect l="l" t="t" r="r" b="b"/>
              <a:pathLst>
                <a:path w="2683" h="2451" extrusionOk="0">
                  <a:moveTo>
                    <a:pt x="0" y="1"/>
                  </a:moveTo>
                  <a:lnTo>
                    <a:pt x="0" y="2451"/>
                  </a:lnTo>
                  <a:lnTo>
                    <a:pt x="2682" y="1961"/>
                  </a:lnTo>
                  <a:lnTo>
                    <a:pt x="1973" y="542"/>
                  </a:lnTo>
                  <a:cubicBezTo>
                    <a:pt x="1807" y="211"/>
                    <a:pt x="1468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69;p127">
              <a:extLst>
                <a:ext uri="{FF2B5EF4-FFF2-40B4-BE49-F238E27FC236}">
                  <a16:creationId xmlns:a16="http://schemas.microsoft.com/office/drawing/2014/main" id="{827FA7F4-36B6-6180-CF18-C1B64F6D9947}"/>
                </a:ext>
              </a:extLst>
            </p:cNvPr>
            <p:cNvSpPr/>
            <p:nvPr/>
          </p:nvSpPr>
          <p:spPr>
            <a:xfrm>
              <a:off x="4815359" y="2934353"/>
              <a:ext cx="285293" cy="68266"/>
            </a:xfrm>
            <a:custGeom>
              <a:avLst/>
              <a:gdLst/>
              <a:ahLst/>
              <a:cxnLst/>
              <a:rect l="l" t="t" r="r" b="b"/>
              <a:pathLst>
                <a:path w="10243" h="2451" extrusionOk="0">
                  <a:moveTo>
                    <a:pt x="1587" y="1"/>
                  </a:moveTo>
                  <a:cubicBezTo>
                    <a:pt x="1216" y="1"/>
                    <a:pt x="877" y="211"/>
                    <a:pt x="710" y="542"/>
                  </a:cubicBezTo>
                  <a:lnTo>
                    <a:pt x="1" y="1961"/>
                  </a:lnTo>
                  <a:lnTo>
                    <a:pt x="1" y="2451"/>
                  </a:lnTo>
                  <a:lnTo>
                    <a:pt x="10242" y="2451"/>
                  </a:lnTo>
                  <a:lnTo>
                    <a:pt x="10242" y="1961"/>
                  </a:lnTo>
                  <a:lnTo>
                    <a:pt x="9534" y="542"/>
                  </a:lnTo>
                  <a:cubicBezTo>
                    <a:pt x="9368" y="211"/>
                    <a:pt x="9029" y="1"/>
                    <a:pt x="86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70;p127">
              <a:extLst>
                <a:ext uri="{FF2B5EF4-FFF2-40B4-BE49-F238E27FC236}">
                  <a16:creationId xmlns:a16="http://schemas.microsoft.com/office/drawing/2014/main" id="{59B9574F-9C05-0B40-5A59-780B737BAC3D}"/>
                </a:ext>
              </a:extLst>
            </p:cNvPr>
            <p:cNvSpPr/>
            <p:nvPr/>
          </p:nvSpPr>
          <p:spPr>
            <a:xfrm>
              <a:off x="5094775" y="2988972"/>
              <a:ext cx="63699" cy="27323"/>
            </a:xfrm>
            <a:custGeom>
              <a:avLst/>
              <a:gdLst/>
              <a:ahLst/>
              <a:cxnLst/>
              <a:rect l="l" t="t" r="r" b="b"/>
              <a:pathLst>
                <a:path w="2287" h="981" extrusionOk="0">
                  <a:moveTo>
                    <a:pt x="1307" y="0"/>
                  </a:moveTo>
                  <a:lnTo>
                    <a:pt x="0" y="490"/>
                  </a:lnTo>
                  <a:lnTo>
                    <a:pt x="1307" y="980"/>
                  </a:lnTo>
                  <a:lnTo>
                    <a:pt x="2042" y="980"/>
                  </a:lnTo>
                  <a:cubicBezTo>
                    <a:pt x="2177" y="980"/>
                    <a:pt x="2286" y="870"/>
                    <a:pt x="2286" y="735"/>
                  </a:cubicBezTo>
                  <a:lnTo>
                    <a:pt x="2286" y="244"/>
                  </a:lnTo>
                  <a:cubicBezTo>
                    <a:pt x="2286" y="110"/>
                    <a:pt x="2177" y="0"/>
                    <a:pt x="2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71;p127">
              <a:extLst>
                <a:ext uri="{FF2B5EF4-FFF2-40B4-BE49-F238E27FC236}">
                  <a16:creationId xmlns:a16="http://schemas.microsoft.com/office/drawing/2014/main" id="{5161977F-AEF9-4639-8B2F-B9141B7A41A4}"/>
                </a:ext>
              </a:extLst>
            </p:cNvPr>
            <p:cNvSpPr/>
            <p:nvPr/>
          </p:nvSpPr>
          <p:spPr>
            <a:xfrm>
              <a:off x="4788091" y="2988972"/>
              <a:ext cx="343115" cy="27323"/>
            </a:xfrm>
            <a:custGeom>
              <a:avLst/>
              <a:gdLst/>
              <a:ahLst/>
              <a:cxnLst/>
              <a:rect l="l" t="t" r="r" b="b"/>
              <a:pathLst>
                <a:path w="12319" h="981" extrusionOk="0">
                  <a:moveTo>
                    <a:pt x="245" y="0"/>
                  </a:moveTo>
                  <a:cubicBezTo>
                    <a:pt x="110" y="0"/>
                    <a:pt x="1" y="110"/>
                    <a:pt x="1" y="244"/>
                  </a:cubicBezTo>
                  <a:lnTo>
                    <a:pt x="1" y="735"/>
                  </a:lnTo>
                  <a:cubicBezTo>
                    <a:pt x="1" y="870"/>
                    <a:pt x="110" y="980"/>
                    <a:pt x="245" y="980"/>
                  </a:cubicBezTo>
                  <a:lnTo>
                    <a:pt x="12318" y="980"/>
                  </a:lnTo>
                  <a:lnTo>
                    <a:pt x="123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72;p127">
              <a:extLst>
                <a:ext uri="{FF2B5EF4-FFF2-40B4-BE49-F238E27FC236}">
                  <a16:creationId xmlns:a16="http://schemas.microsoft.com/office/drawing/2014/main" id="{035FAB31-27BF-CFBA-0276-4E0BD7BDE58D}"/>
                </a:ext>
              </a:extLst>
            </p:cNvPr>
            <p:cNvSpPr/>
            <p:nvPr/>
          </p:nvSpPr>
          <p:spPr>
            <a:xfrm>
              <a:off x="5069736" y="2603967"/>
              <a:ext cx="54619" cy="40971"/>
            </a:xfrm>
            <a:custGeom>
              <a:avLst/>
              <a:gdLst/>
              <a:ahLst/>
              <a:cxnLst/>
              <a:rect l="l" t="t" r="r" b="b"/>
              <a:pathLst>
                <a:path w="1961" h="1471" extrusionOk="0">
                  <a:moveTo>
                    <a:pt x="0" y="1"/>
                  </a:moveTo>
                  <a:lnTo>
                    <a:pt x="981" y="1470"/>
                  </a:lnTo>
                  <a:lnTo>
                    <a:pt x="1961" y="981"/>
                  </a:lnTo>
                  <a:cubicBezTo>
                    <a:pt x="1961" y="439"/>
                    <a:pt x="1522" y="1"/>
                    <a:pt x="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73;p127">
              <a:extLst>
                <a:ext uri="{FF2B5EF4-FFF2-40B4-BE49-F238E27FC236}">
                  <a16:creationId xmlns:a16="http://schemas.microsoft.com/office/drawing/2014/main" id="{441A2756-9A69-D800-40DD-2EFAF30B3534}"/>
                </a:ext>
              </a:extLst>
            </p:cNvPr>
            <p:cNvSpPr/>
            <p:nvPr/>
          </p:nvSpPr>
          <p:spPr>
            <a:xfrm>
              <a:off x="4822210" y="2563971"/>
              <a:ext cx="274848" cy="80967"/>
            </a:xfrm>
            <a:custGeom>
              <a:avLst/>
              <a:gdLst/>
              <a:ahLst/>
              <a:cxnLst/>
              <a:rect l="l" t="t" r="r" b="b"/>
              <a:pathLst>
                <a:path w="9868" h="2907" extrusionOk="0">
                  <a:moveTo>
                    <a:pt x="5424" y="1"/>
                  </a:moveTo>
                  <a:cubicBezTo>
                    <a:pt x="4797" y="1"/>
                    <a:pt x="4170" y="240"/>
                    <a:pt x="3692" y="719"/>
                  </a:cubicBezTo>
                  <a:lnTo>
                    <a:pt x="2974" y="1437"/>
                  </a:lnTo>
                  <a:lnTo>
                    <a:pt x="981" y="1437"/>
                  </a:lnTo>
                  <a:cubicBezTo>
                    <a:pt x="439" y="1437"/>
                    <a:pt x="0" y="1875"/>
                    <a:pt x="0" y="2417"/>
                  </a:cubicBezTo>
                  <a:lnTo>
                    <a:pt x="491" y="2906"/>
                  </a:lnTo>
                  <a:lnTo>
                    <a:pt x="9868" y="2906"/>
                  </a:lnTo>
                  <a:lnTo>
                    <a:pt x="9868" y="2417"/>
                  </a:lnTo>
                  <a:cubicBezTo>
                    <a:pt x="9868" y="1875"/>
                    <a:pt x="9429" y="1437"/>
                    <a:pt x="8887" y="1437"/>
                  </a:cubicBezTo>
                  <a:lnTo>
                    <a:pt x="7874" y="1437"/>
                  </a:lnTo>
                  <a:lnTo>
                    <a:pt x="7158" y="719"/>
                  </a:lnTo>
                  <a:cubicBezTo>
                    <a:pt x="6679" y="240"/>
                    <a:pt x="6052" y="1"/>
                    <a:pt x="5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74;p127">
              <a:extLst>
                <a:ext uri="{FF2B5EF4-FFF2-40B4-BE49-F238E27FC236}">
                  <a16:creationId xmlns:a16="http://schemas.microsoft.com/office/drawing/2014/main" id="{8D1F67AD-808E-412B-C322-37A68E8D080F}"/>
                </a:ext>
              </a:extLst>
            </p:cNvPr>
            <p:cNvSpPr/>
            <p:nvPr/>
          </p:nvSpPr>
          <p:spPr>
            <a:xfrm>
              <a:off x="5069736" y="2631262"/>
              <a:ext cx="54619" cy="27323"/>
            </a:xfrm>
            <a:custGeom>
              <a:avLst/>
              <a:gdLst/>
              <a:ahLst/>
              <a:cxnLst/>
              <a:rect l="l" t="t" r="r" b="b"/>
              <a:pathLst>
                <a:path w="1961" h="981" extrusionOk="0">
                  <a:moveTo>
                    <a:pt x="981" y="1"/>
                  </a:moveTo>
                  <a:lnTo>
                    <a:pt x="0" y="490"/>
                  </a:lnTo>
                  <a:lnTo>
                    <a:pt x="981" y="980"/>
                  </a:lnTo>
                  <a:lnTo>
                    <a:pt x="1961" y="980"/>
                  </a:lnTo>
                  <a:lnTo>
                    <a:pt x="19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75;p127">
              <a:extLst>
                <a:ext uri="{FF2B5EF4-FFF2-40B4-BE49-F238E27FC236}">
                  <a16:creationId xmlns:a16="http://schemas.microsoft.com/office/drawing/2014/main" id="{8F012F03-3E66-4799-C8B7-4923E87A12B2}"/>
                </a:ext>
              </a:extLst>
            </p:cNvPr>
            <p:cNvSpPr/>
            <p:nvPr/>
          </p:nvSpPr>
          <p:spPr>
            <a:xfrm>
              <a:off x="4822210" y="2631262"/>
              <a:ext cx="274848" cy="27323"/>
            </a:xfrm>
            <a:custGeom>
              <a:avLst/>
              <a:gdLst/>
              <a:ahLst/>
              <a:cxnLst/>
              <a:rect l="l" t="t" r="r" b="b"/>
              <a:pathLst>
                <a:path w="9868" h="981" extrusionOk="0">
                  <a:moveTo>
                    <a:pt x="0" y="1"/>
                  </a:moveTo>
                  <a:lnTo>
                    <a:pt x="0" y="980"/>
                  </a:lnTo>
                  <a:lnTo>
                    <a:pt x="9868" y="980"/>
                  </a:lnTo>
                  <a:lnTo>
                    <a:pt x="98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3821;p127">
            <a:extLst>
              <a:ext uri="{FF2B5EF4-FFF2-40B4-BE49-F238E27FC236}">
                <a16:creationId xmlns:a16="http://schemas.microsoft.com/office/drawing/2014/main" id="{6A4CAD8E-F408-37F2-AA60-B9A89DC5E54E}"/>
              </a:ext>
            </a:extLst>
          </p:cNvPr>
          <p:cNvGrpSpPr/>
          <p:nvPr/>
        </p:nvGrpSpPr>
        <p:grpSpPr>
          <a:xfrm>
            <a:off x="5035859" y="2188862"/>
            <a:ext cx="454943" cy="452297"/>
            <a:chOff x="3941681" y="3310251"/>
            <a:chExt cx="454943" cy="452297"/>
          </a:xfrm>
        </p:grpSpPr>
        <p:sp>
          <p:nvSpPr>
            <p:cNvPr id="84" name="Google Shape;3822;p127">
              <a:extLst>
                <a:ext uri="{FF2B5EF4-FFF2-40B4-BE49-F238E27FC236}">
                  <a16:creationId xmlns:a16="http://schemas.microsoft.com/office/drawing/2014/main" id="{D2B80341-7ADE-CB35-D424-1ED84E669B46}"/>
                </a:ext>
              </a:extLst>
            </p:cNvPr>
            <p:cNvSpPr/>
            <p:nvPr/>
          </p:nvSpPr>
          <p:spPr>
            <a:xfrm>
              <a:off x="4068828" y="3562566"/>
              <a:ext cx="75397" cy="75425"/>
            </a:xfrm>
            <a:custGeom>
              <a:avLst/>
              <a:gdLst/>
              <a:ahLst/>
              <a:cxnLst/>
              <a:rect l="l" t="t" r="r" b="b"/>
              <a:pathLst>
                <a:path w="2707" h="2708" extrusionOk="0">
                  <a:moveTo>
                    <a:pt x="1784" y="1"/>
                  </a:moveTo>
                  <a:lnTo>
                    <a:pt x="1" y="1783"/>
                  </a:lnTo>
                  <a:lnTo>
                    <a:pt x="924" y="2707"/>
                  </a:lnTo>
                  <a:lnTo>
                    <a:pt x="2707" y="924"/>
                  </a:lnTo>
                  <a:lnTo>
                    <a:pt x="17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823;p127">
              <a:extLst>
                <a:ext uri="{FF2B5EF4-FFF2-40B4-BE49-F238E27FC236}">
                  <a16:creationId xmlns:a16="http://schemas.microsoft.com/office/drawing/2014/main" id="{946AF8A1-CEB6-936D-76E9-A5CF57F7F213}"/>
                </a:ext>
              </a:extLst>
            </p:cNvPr>
            <p:cNvSpPr/>
            <p:nvPr/>
          </p:nvSpPr>
          <p:spPr>
            <a:xfrm>
              <a:off x="3952349" y="3609024"/>
              <a:ext cx="139068" cy="153523"/>
            </a:xfrm>
            <a:custGeom>
              <a:avLst/>
              <a:gdLst/>
              <a:ahLst/>
              <a:cxnLst/>
              <a:rect l="l" t="t" r="r" b="b"/>
              <a:pathLst>
                <a:path w="4993" h="5512" extrusionOk="0">
                  <a:moveTo>
                    <a:pt x="4299" y="1"/>
                  </a:moveTo>
                  <a:lnTo>
                    <a:pt x="0" y="5224"/>
                  </a:lnTo>
                  <a:cubicBezTo>
                    <a:pt x="191" y="5416"/>
                    <a:pt x="442" y="5511"/>
                    <a:pt x="693" y="5511"/>
                  </a:cubicBezTo>
                  <a:cubicBezTo>
                    <a:pt x="944" y="5511"/>
                    <a:pt x="1195" y="5416"/>
                    <a:pt x="1386" y="5224"/>
                  </a:cubicBezTo>
                  <a:lnTo>
                    <a:pt x="4993" y="1618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824;p127">
              <a:extLst>
                <a:ext uri="{FF2B5EF4-FFF2-40B4-BE49-F238E27FC236}">
                  <a16:creationId xmlns:a16="http://schemas.microsoft.com/office/drawing/2014/main" id="{2F2A13AA-7FE6-6A12-B073-891B1C1B5EF0}"/>
                </a:ext>
              </a:extLst>
            </p:cNvPr>
            <p:cNvSpPr/>
            <p:nvPr/>
          </p:nvSpPr>
          <p:spPr>
            <a:xfrm>
              <a:off x="3941681" y="3615458"/>
              <a:ext cx="143301" cy="139095"/>
            </a:xfrm>
            <a:custGeom>
              <a:avLst/>
              <a:gdLst/>
              <a:ahLst/>
              <a:cxnLst/>
              <a:rect l="l" t="t" r="r" b="b"/>
              <a:pathLst>
                <a:path w="5145" h="4994" extrusionOk="0">
                  <a:moveTo>
                    <a:pt x="3990" y="1"/>
                  </a:moveTo>
                  <a:lnTo>
                    <a:pt x="383" y="3607"/>
                  </a:lnTo>
                  <a:cubicBezTo>
                    <a:pt x="0" y="3990"/>
                    <a:pt x="0" y="4611"/>
                    <a:pt x="383" y="4993"/>
                  </a:cubicBezTo>
                  <a:lnTo>
                    <a:pt x="5145" y="231"/>
                  </a:lnTo>
                  <a:lnTo>
                    <a:pt x="3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825;p127">
              <a:extLst>
                <a:ext uri="{FF2B5EF4-FFF2-40B4-BE49-F238E27FC236}">
                  <a16:creationId xmlns:a16="http://schemas.microsoft.com/office/drawing/2014/main" id="{38763F2A-2EB2-1CFB-1F05-8454E9693103}"/>
                </a:ext>
              </a:extLst>
            </p:cNvPr>
            <p:cNvSpPr/>
            <p:nvPr/>
          </p:nvSpPr>
          <p:spPr>
            <a:xfrm>
              <a:off x="4072087" y="3615458"/>
              <a:ext cx="38631" cy="38631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694" y="1"/>
                  </a:moveTo>
                  <a:lnTo>
                    <a:pt x="116" y="116"/>
                  </a:lnTo>
                  <a:lnTo>
                    <a:pt x="0" y="694"/>
                  </a:lnTo>
                  <a:lnTo>
                    <a:pt x="694" y="1387"/>
                  </a:lnTo>
                  <a:lnTo>
                    <a:pt x="1386" y="694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826;p127">
              <a:extLst>
                <a:ext uri="{FF2B5EF4-FFF2-40B4-BE49-F238E27FC236}">
                  <a16:creationId xmlns:a16="http://schemas.microsoft.com/office/drawing/2014/main" id="{C30AC3A0-0FBD-860F-3358-CD7FBDCB9853}"/>
                </a:ext>
              </a:extLst>
            </p:cNvPr>
            <p:cNvSpPr/>
            <p:nvPr/>
          </p:nvSpPr>
          <p:spPr>
            <a:xfrm>
              <a:off x="4052729" y="3596129"/>
              <a:ext cx="38631" cy="38631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694" y="1"/>
                  </a:moveTo>
                  <a:lnTo>
                    <a:pt x="0" y="695"/>
                  </a:lnTo>
                  <a:lnTo>
                    <a:pt x="694" y="1387"/>
                  </a:lnTo>
                  <a:lnTo>
                    <a:pt x="1386" y="69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827;p127">
              <a:extLst>
                <a:ext uri="{FF2B5EF4-FFF2-40B4-BE49-F238E27FC236}">
                  <a16:creationId xmlns:a16="http://schemas.microsoft.com/office/drawing/2014/main" id="{DDDDFC69-67E7-00EC-9866-DE902DD01423}"/>
                </a:ext>
              </a:extLst>
            </p:cNvPr>
            <p:cNvSpPr/>
            <p:nvPr/>
          </p:nvSpPr>
          <p:spPr>
            <a:xfrm>
              <a:off x="4069023" y="3310251"/>
              <a:ext cx="327601" cy="327601"/>
            </a:xfrm>
            <a:custGeom>
              <a:avLst/>
              <a:gdLst/>
              <a:ahLst/>
              <a:cxnLst/>
              <a:rect l="l" t="t" r="r" b="b"/>
              <a:pathLst>
                <a:path w="11762" h="11762" extrusionOk="0">
                  <a:moveTo>
                    <a:pt x="5881" y="0"/>
                  </a:moveTo>
                  <a:cubicBezTo>
                    <a:pt x="2633" y="0"/>
                    <a:pt x="1" y="2633"/>
                    <a:pt x="1" y="5881"/>
                  </a:cubicBezTo>
                  <a:cubicBezTo>
                    <a:pt x="1" y="9129"/>
                    <a:pt x="2633" y="11762"/>
                    <a:pt x="5881" y="11762"/>
                  </a:cubicBezTo>
                  <a:cubicBezTo>
                    <a:pt x="9130" y="11762"/>
                    <a:pt x="11762" y="9129"/>
                    <a:pt x="11762" y="5881"/>
                  </a:cubicBezTo>
                  <a:cubicBezTo>
                    <a:pt x="11762" y="4321"/>
                    <a:pt x="11142" y="2826"/>
                    <a:pt x="10039" y="1723"/>
                  </a:cubicBezTo>
                  <a:cubicBezTo>
                    <a:pt x="8936" y="620"/>
                    <a:pt x="7441" y="0"/>
                    <a:pt x="58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828;p127">
              <a:extLst>
                <a:ext uri="{FF2B5EF4-FFF2-40B4-BE49-F238E27FC236}">
                  <a16:creationId xmlns:a16="http://schemas.microsoft.com/office/drawing/2014/main" id="{AC946197-96F9-32EE-FABE-E47BF00AB312}"/>
                </a:ext>
              </a:extLst>
            </p:cNvPr>
            <p:cNvSpPr/>
            <p:nvPr/>
          </p:nvSpPr>
          <p:spPr>
            <a:xfrm>
              <a:off x="4136287" y="3377514"/>
              <a:ext cx="246300" cy="232986"/>
            </a:xfrm>
            <a:custGeom>
              <a:avLst/>
              <a:gdLst/>
              <a:ahLst/>
              <a:cxnLst/>
              <a:rect l="l" t="t" r="r" b="b"/>
              <a:pathLst>
                <a:path w="8843" h="8365" extrusionOk="0">
                  <a:moveTo>
                    <a:pt x="6932" y="0"/>
                  </a:moveTo>
                  <a:lnTo>
                    <a:pt x="1" y="6932"/>
                  </a:lnTo>
                  <a:cubicBezTo>
                    <a:pt x="956" y="7887"/>
                    <a:pt x="2211" y="8365"/>
                    <a:pt x="3466" y="8365"/>
                  </a:cubicBezTo>
                  <a:cubicBezTo>
                    <a:pt x="4722" y="8365"/>
                    <a:pt x="5977" y="7887"/>
                    <a:pt x="6932" y="6932"/>
                  </a:cubicBezTo>
                  <a:cubicBezTo>
                    <a:pt x="8843" y="5021"/>
                    <a:pt x="8843" y="1911"/>
                    <a:pt x="69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829;p127">
              <a:extLst>
                <a:ext uri="{FF2B5EF4-FFF2-40B4-BE49-F238E27FC236}">
                  <a16:creationId xmlns:a16="http://schemas.microsoft.com/office/drawing/2014/main" id="{E4DECA7A-921A-E194-2F75-AF77676A1962}"/>
                </a:ext>
              </a:extLst>
            </p:cNvPr>
            <p:cNvSpPr/>
            <p:nvPr/>
          </p:nvSpPr>
          <p:spPr>
            <a:xfrm>
              <a:off x="4083061" y="3337602"/>
              <a:ext cx="288886" cy="260003"/>
            </a:xfrm>
            <a:custGeom>
              <a:avLst/>
              <a:gdLst/>
              <a:ahLst/>
              <a:cxnLst/>
              <a:rect l="l" t="t" r="r" b="b"/>
              <a:pathLst>
                <a:path w="10372" h="9335" extrusionOk="0">
                  <a:moveTo>
                    <a:pt x="5377" y="0"/>
                  </a:moveTo>
                  <a:cubicBezTo>
                    <a:pt x="4122" y="0"/>
                    <a:pt x="2867" y="478"/>
                    <a:pt x="1912" y="1433"/>
                  </a:cubicBezTo>
                  <a:cubicBezTo>
                    <a:pt x="1" y="3344"/>
                    <a:pt x="1" y="6454"/>
                    <a:pt x="1912" y="8365"/>
                  </a:cubicBezTo>
                  <a:cubicBezTo>
                    <a:pt x="2565" y="9018"/>
                    <a:pt x="3450" y="9335"/>
                    <a:pt x="4398" y="9335"/>
                  </a:cubicBezTo>
                  <a:cubicBezTo>
                    <a:pt x="5670" y="9335"/>
                    <a:pt x="7055" y="8765"/>
                    <a:pt x="8149" y="7671"/>
                  </a:cubicBezTo>
                  <a:cubicBezTo>
                    <a:pt x="10060" y="5760"/>
                    <a:pt x="10371" y="2963"/>
                    <a:pt x="8843" y="1433"/>
                  </a:cubicBezTo>
                  <a:cubicBezTo>
                    <a:pt x="7888" y="478"/>
                    <a:pt x="6633" y="0"/>
                    <a:pt x="5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3960;p127">
            <a:extLst>
              <a:ext uri="{FF2B5EF4-FFF2-40B4-BE49-F238E27FC236}">
                <a16:creationId xmlns:a16="http://schemas.microsoft.com/office/drawing/2014/main" id="{398A123D-6684-D0D6-3C6F-536853DB2143}"/>
              </a:ext>
            </a:extLst>
          </p:cNvPr>
          <p:cNvGrpSpPr/>
          <p:nvPr/>
        </p:nvGrpSpPr>
        <p:grpSpPr>
          <a:xfrm>
            <a:off x="5039673" y="4293538"/>
            <a:ext cx="452269" cy="452297"/>
            <a:chOff x="3232028" y="3321531"/>
            <a:chExt cx="452269" cy="452297"/>
          </a:xfrm>
        </p:grpSpPr>
        <p:sp>
          <p:nvSpPr>
            <p:cNvPr id="93" name="Google Shape;3961;p127">
              <a:extLst>
                <a:ext uri="{FF2B5EF4-FFF2-40B4-BE49-F238E27FC236}">
                  <a16:creationId xmlns:a16="http://schemas.microsoft.com/office/drawing/2014/main" id="{A07B668F-20E0-C6D6-6B0B-3A7E9513850D}"/>
                </a:ext>
              </a:extLst>
            </p:cNvPr>
            <p:cNvSpPr/>
            <p:nvPr/>
          </p:nvSpPr>
          <p:spPr>
            <a:xfrm>
              <a:off x="3602354" y="3403417"/>
              <a:ext cx="54647" cy="150181"/>
            </a:xfrm>
            <a:custGeom>
              <a:avLst/>
              <a:gdLst/>
              <a:ahLst/>
              <a:cxnLst/>
              <a:rect l="l" t="t" r="r" b="b"/>
              <a:pathLst>
                <a:path w="1962" h="5392" extrusionOk="0">
                  <a:moveTo>
                    <a:pt x="981" y="1"/>
                  </a:moveTo>
                  <a:cubicBezTo>
                    <a:pt x="441" y="1"/>
                    <a:pt x="1" y="441"/>
                    <a:pt x="1" y="981"/>
                  </a:cubicBezTo>
                  <a:lnTo>
                    <a:pt x="1" y="5392"/>
                  </a:lnTo>
                  <a:lnTo>
                    <a:pt x="1961" y="5392"/>
                  </a:lnTo>
                  <a:lnTo>
                    <a:pt x="1961" y="981"/>
                  </a:lnTo>
                  <a:cubicBezTo>
                    <a:pt x="1961" y="441"/>
                    <a:pt x="1523" y="1"/>
                    <a:pt x="9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62;p127">
              <a:extLst>
                <a:ext uri="{FF2B5EF4-FFF2-40B4-BE49-F238E27FC236}">
                  <a16:creationId xmlns:a16="http://schemas.microsoft.com/office/drawing/2014/main" id="{2BE4C5D7-4482-BC5B-1447-302106F26C1C}"/>
                </a:ext>
              </a:extLst>
            </p:cNvPr>
            <p:cNvSpPr/>
            <p:nvPr/>
          </p:nvSpPr>
          <p:spPr>
            <a:xfrm>
              <a:off x="3611462" y="3376150"/>
              <a:ext cx="72834" cy="347627"/>
            </a:xfrm>
            <a:custGeom>
              <a:avLst/>
              <a:gdLst/>
              <a:ahLst/>
              <a:cxnLst/>
              <a:rect l="l" t="t" r="r" b="b"/>
              <a:pathLst>
                <a:path w="2615" h="12481" extrusionOk="0">
                  <a:moveTo>
                    <a:pt x="1636" y="1"/>
                  </a:moveTo>
                  <a:cubicBezTo>
                    <a:pt x="1633" y="1"/>
                    <a:pt x="1630" y="1"/>
                    <a:pt x="1627" y="1"/>
                  </a:cubicBezTo>
                  <a:cubicBezTo>
                    <a:pt x="1483" y="2"/>
                    <a:pt x="1345" y="34"/>
                    <a:pt x="1223" y="92"/>
                  </a:cubicBezTo>
                  <a:lnTo>
                    <a:pt x="793" y="8780"/>
                  </a:lnTo>
                  <a:lnTo>
                    <a:pt x="1" y="12481"/>
                  </a:lnTo>
                  <a:lnTo>
                    <a:pt x="1" y="12481"/>
                  </a:lnTo>
                  <a:lnTo>
                    <a:pt x="2424" y="8211"/>
                  </a:lnTo>
                  <a:cubicBezTo>
                    <a:pt x="2549" y="7990"/>
                    <a:pt x="2615" y="7741"/>
                    <a:pt x="2615" y="7486"/>
                  </a:cubicBezTo>
                  <a:lnTo>
                    <a:pt x="2615" y="1002"/>
                  </a:lnTo>
                  <a:cubicBezTo>
                    <a:pt x="2615" y="460"/>
                    <a:pt x="2175" y="1"/>
                    <a:pt x="1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63;p127">
              <a:extLst>
                <a:ext uri="{FF2B5EF4-FFF2-40B4-BE49-F238E27FC236}">
                  <a16:creationId xmlns:a16="http://schemas.microsoft.com/office/drawing/2014/main" id="{2106B4ED-079F-1B92-3786-E0BB9E6582FE}"/>
                </a:ext>
              </a:extLst>
            </p:cNvPr>
            <p:cNvSpPr/>
            <p:nvPr/>
          </p:nvSpPr>
          <p:spPr>
            <a:xfrm>
              <a:off x="3471865" y="3378684"/>
              <a:ext cx="185136" cy="395143"/>
            </a:xfrm>
            <a:custGeom>
              <a:avLst/>
              <a:gdLst/>
              <a:ahLst/>
              <a:cxnLst/>
              <a:rect l="l" t="t" r="r" b="b"/>
              <a:pathLst>
                <a:path w="6647" h="14187" extrusionOk="0">
                  <a:moveTo>
                    <a:pt x="6235" y="1"/>
                  </a:moveTo>
                  <a:cubicBezTo>
                    <a:pt x="5899" y="156"/>
                    <a:pt x="5666" y="495"/>
                    <a:pt x="5666" y="889"/>
                  </a:cubicBezTo>
                  <a:lnTo>
                    <a:pt x="5666" y="6280"/>
                  </a:lnTo>
                  <a:lnTo>
                    <a:pt x="1060" y="9986"/>
                  </a:lnTo>
                  <a:lnTo>
                    <a:pt x="1" y="13206"/>
                  </a:lnTo>
                  <a:lnTo>
                    <a:pt x="1" y="14187"/>
                  </a:lnTo>
                  <a:lnTo>
                    <a:pt x="4908" y="14187"/>
                  </a:lnTo>
                  <a:cubicBezTo>
                    <a:pt x="5053" y="14187"/>
                    <a:pt x="5166" y="14064"/>
                    <a:pt x="5152" y="13919"/>
                  </a:cubicBezTo>
                  <a:lnTo>
                    <a:pt x="5013" y="12390"/>
                  </a:lnTo>
                  <a:lnTo>
                    <a:pt x="6563" y="8022"/>
                  </a:lnTo>
                  <a:cubicBezTo>
                    <a:pt x="6618" y="7864"/>
                    <a:pt x="6646" y="7697"/>
                    <a:pt x="6646" y="7530"/>
                  </a:cubicBezTo>
                  <a:lnTo>
                    <a:pt x="6646" y="889"/>
                  </a:lnTo>
                  <a:cubicBezTo>
                    <a:pt x="6646" y="495"/>
                    <a:pt x="6478" y="156"/>
                    <a:pt x="6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64;p127">
              <a:extLst>
                <a:ext uri="{FF2B5EF4-FFF2-40B4-BE49-F238E27FC236}">
                  <a16:creationId xmlns:a16="http://schemas.microsoft.com/office/drawing/2014/main" id="{6816523D-46E1-213B-64C2-03000747D043}"/>
                </a:ext>
              </a:extLst>
            </p:cNvPr>
            <p:cNvSpPr/>
            <p:nvPr/>
          </p:nvSpPr>
          <p:spPr>
            <a:xfrm>
              <a:off x="3471865" y="3526302"/>
              <a:ext cx="157868" cy="220230"/>
            </a:xfrm>
            <a:custGeom>
              <a:avLst/>
              <a:gdLst/>
              <a:ahLst/>
              <a:cxnLst/>
              <a:rect l="l" t="t" r="r" b="b"/>
              <a:pathLst>
                <a:path w="5668" h="7907" extrusionOk="0">
                  <a:moveTo>
                    <a:pt x="4686" y="0"/>
                  </a:moveTo>
                  <a:cubicBezTo>
                    <a:pt x="4436" y="0"/>
                    <a:pt x="4185" y="96"/>
                    <a:pt x="3993" y="287"/>
                  </a:cubicBezTo>
                  <a:lnTo>
                    <a:pt x="574" y="3707"/>
                  </a:lnTo>
                  <a:cubicBezTo>
                    <a:pt x="219" y="4062"/>
                    <a:pt x="1" y="4552"/>
                    <a:pt x="1" y="5094"/>
                  </a:cubicBezTo>
                  <a:lnTo>
                    <a:pt x="1" y="7906"/>
                  </a:lnTo>
                  <a:cubicBezTo>
                    <a:pt x="1079" y="7906"/>
                    <a:pt x="1961" y="7024"/>
                    <a:pt x="1961" y="5947"/>
                  </a:cubicBezTo>
                  <a:lnTo>
                    <a:pt x="1961" y="5092"/>
                  </a:lnTo>
                  <a:lnTo>
                    <a:pt x="5379" y="1673"/>
                  </a:lnTo>
                  <a:cubicBezTo>
                    <a:pt x="5571" y="1482"/>
                    <a:pt x="5667" y="1231"/>
                    <a:pt x="5667" y="980"/>
                  </a:cubicBezTo>
                  <a:cubicBezTo>
                    <a:pt x="5667" y="730"/>
                    <a:pt x="5571" y="478"/>
                    <a:pt x="5379" y="287"/>
                  </a:cubicBezTo>
                  <a:cubicBezTo>
                    <a:pt x="5188" y="96"/>
                    <a:pt x="4937" y="0"/>
                    <a:pt x="4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65;p127">
              <a:extLst>
                <a:ext uri="{FF2B5EF4-FFF2-40B4-BE49-F238E27FC236}">
                  <a16:creationId xmlns:a16="http://schemas.microsoft.com/office/drawing/2014/main" id="{FFC95B09-DC10-B6AB-F425-E15C23A5031D}"/>
                </a:ext>
              </a:extLst>
            </p:cNvPr>
            <p:cNvSpPr/>
            <p:nvPr/>
          </p:nvSpPr>
          <p:spPr>
            <a:xfrm>
              <a:off x="3259295" y="3403417"/>
              <a:ext cx="54619" cy="150181"/>
            </a:xfrm>
            <a:custGeom>
              <a:avLst/>
              <a:gdLst/>
              <a:ahLst/>
              <a:cxnLst/>
              <a:rect l="l" t="t" r="r" b="b"/>
              <a:pathLst>
                <a:path w="1961" h="5392" extrusionOk="0">
                  <a:moveTo>
                    <a:pt x="981" y="1"/>
                  </a:moveTo>
                  <a:cubicBezTo>
                    <a:pt x="440" y="1"/>
                    <a:pt x="0" y="441"/>
                    <a:pt x="0" y="981"/>
                  </a:cubicBezTo>
                  <a:lnTo>
                    <a:pt x="0" y="5392"/>
                  </a:lnTo>
                  <a:lnTo>
                    <a:pt x="1961" y="5392"/>
                  </a:lnTo>
                  <a:lnTo>
                    <a:pt x="1961" y="981"/>
                  </a:lnTo>
                  <a:cubicBezTo>
                    <a:pt x="1961" y="441"/>
                    <a:pt x="1522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66;p127">
              <a:extLst>
                <a:ext uri="{FF2B5EF4-FFF2-40B4-BE49-F238E27FC236}">
                  <a16:creationId xmlns:a16="http://schemas.microsoft.com/office/drawing/2014/main" id="{10ABAC5C-FB55-3E9C-7FD9-4ADACE15AB14}"/>
                </a:ext>
              </a:extLst>
            </p:cNvPr>
            <p:cNvSpPr/>
            <p:nvPr/>
          </p:nvSpPr>
          <p:spPr>
            <a:xfrm>
              <a:off x="3362517" y="3664395"/>
              <a:ext cx="81942" cy="109432"/>
            </a:xfrm>
            <a:custGeom>
              <a:avLst/>
              <a:gdLst/>
              <a:ahLst/>
              <a:cxnLst/>
              <a:rect l="l" t="t" r="r" b="b"/>
              <a:pathLst>
                <a:path w="2942" h="3929" extrusionOk="0">
                  <a:moveTo>
                    <a:pt x="0" y="0"/>
                  </a:moveTo>
                  <a:lnTo>
                    <a:pt x="1961" y="3929"/>
                  </a:lnTo>
                  <a:lnTo>
                    <a:pt x="2941" y="3929"/>
                  </a:lnTo>
                  <a:lnTo>
                    <a:pt x="2941" y="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67;p127">
              <a:extLst>
                <a:ext uri="{FF2B5EF4-FFF2-40B4-BE49-F238E27FC236}">
                  <a16:creationId xmlns:a16="http://schemas.microsoft.com/office/drawing/2014/main" id="{7FBB84A9-23CC-45F6-B38B-383F1739207C}"/>
                </a:ext>
              </a:extLst>
            </p:cNvPr>
            <p:cNvSpPr/>
            <p:nvPr/>
          </p:nvSpPr>
          <p:spPr>
            <a:xfrm>
              <a:off x="3312076" y="3526275"/>
              <a:ext cx="132383" cy="220258"/>
            </a:xfrm>
            <a:custGeom>
              <a:avLst/>
              <a:gdLst/>
              <a:ahLst/>
              <a:cxnLst/>
              <a:rect l="l" t="t" r="r" b="b"/>
              <a:pathLst>
                <a:path w="4753" h="7908" extrusionOk="0">
                  <a:moveTo>
                    <a:pt x="66" y="1"/>
                  </a:moveTo>
                  <a:cubicBezTo>
                    <a:pt x="44" y="1"/>
                    <a:pt x="22" y="1"/>
                    <a:pt x="0" y="3"/>
                  </a:cubicBezTo>
                  <a:lnTo>
                    <a:pt x="3772" y="7644"/>
                  </a:lnTo>
                  <a:cubicBezTo>
                    <a:pt x="4060" y="7811"/>
                    <a:pt x="4395" y="7907"/>
                    <a:pt x="4751" y="7907"/>
                  </a:cubicBezTo>
                  <a:lnTo>
                    <a:pt x="4751" y="5095"/>
                  </a:lnTo>
                  <a:cubicBezTo>
                    <a:pt x="4752" y="4553"/>
                    <a:pt x="4534" y="4063"/>
                    <a:pt x="4179" y="3708"/>
                  </a:cubicBezTo>
                  <a:lnTo>
                    <a:pt x="759" y="288"/>
                  </a:lnTo>
                  <a:cubicBezTo>
                    <a:pt x="567" y="96"/>
                    <a:pt x="317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68;p127">
              <a:extLst>
                <a:ext uri="{FF2B5EF4-FFF2-40B4-BE49-F238E27FC236}">
                  <a16:creationId xmlns:a16="http://schemas.microsoft.com/office/drawing/2014/main" id="{6596757E-CD32-9E44-6EFB-D8AC4D266C5F}"/>
                </a:ext>
              </a:extLst>
            </p:cNvPr>
            <p:cNvSpPr/>
            <p:nvPr/>
          </p:nvSpPr>
          <p:spPr>
            <a:xfrm>
              <a:off x="3232028" y="3376150"/>
              <a:ext cx="185136" cy="397678"/>
            </a:xfrm>
            <a:custGeom>
              <a:avLst/>
              <a:gdLst/>
              <a:ahLst/>
              <a:cxnLst/>
              <a:rect l="l" t="t" r="r" b="b"/>
              <a:pathLst>
                <a:path w="6647" h="14278" extrusionOk="0">
                  <a:moveTo>
                    <a:pt x="979" y="0"/>
                  </a:moveTo>
                  <a:cubicBezTo>
                    <a:pt x="438" y="0"/>
                    <a:pt x="0" y="439"/>
                    <a:pt x="0" y="980"/>
                  </a:cubicBezTo>
                  <a:lnTo>
                    <a:pt x="0" y="7486"/>
                  </a:lnTo>
                  <a:cubicBezTo>
                    <a:pt x="0" y="7741"/>
                    <a:pt x="66" y="7990"/>
                    <a:pt x="191" y="8211"/>
                  </a:cubicBezTo>
                  <a:lnTo>
                    <a:pt x="2613" y="12481"/>
                  </a:lnTo>
                  <a:lnTo>
                    <a:pt x="2475" y="14010"/>
                  </a:lnTo>
                  <a:cubicBezTo>
                    <a:pt x="2461" y="14155"/>
                    <a:pt x="2574" y="14278"/>
                    <a:pt x="2719" y="14278"/>
                  </a:cubicBezTo>
                  <a:lnTo>
                    <a:pt x="6646" y="14278"/>
                  </a:lnTo>
                  <a:lnTo>
                    <a:pt x="6646" y="13034"/>
                  </a:lnTo>
                  <a:lnTo>
                    <a:pt x="6403" y="10243"/>
                  </a:lnTo>
                  <a:lnTo>
                    <a:pt x="1960" y="6371"/>
                  </a:lnTo>
                  <a:lnTo>
                    <a:pt x="1960" y="1000"/>
                  </a:lnTo>
                  <a:cubicBezTo>
                    <a:pt x="1960" y="466"/>
                    <a:pt x="1542" y="15"/>
                    <a:pt x="1007" y="1"/>
                  </a:cubicBezTo>
                  <a:cubicBezTo>
                    <a:pt x="998" y="0"/>
                    <a:pt x="988" y="0"/>
                    <a:pt x="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69;p127">
              <a:extLst>
                <a:ext uri="{FF2B5EF4-FFF2-40B4-BE49-F238E27FC236}">
                  <a16:creationId xmlns:a16="http://schemas.microsoft.com/office/drawing/2014/main" id="{089B93EF-B768-2FFD-1C0C-217282CF3D42}"/>
                </a:ext>
              </a:extLst>
            </p:cNvPr>
            <p:cNvSpPr/>
            <p:nvPr/>
          </p:nvSpPr>
          <p:spPr>
            <a:xfrm>
              <a:off x="3286591" y="3526330"/>
              <a:ext cx="130573" cy="212849"/>
            </a:xfrm>
            <a:custGeom>
              <a:avLst/>
              <a:gdLst/>
              <a:ahLst/>
              <a:cxnLst/>
              <a:rect l="l" t="t" r="r" b="b"/>
              <a:pathLst>
                <a:path w="4688" h="7642" extrusionOk="0">
                  <a:moveTo>
                    <a:pt x="915" y="1"/>
                  </a:moveTo>
                  <a:cubicBezTo>
                    <a:pt x="687" y="17"/>
                    <a:pt x="462" y="112"/>
                    <a:pt x="288" y="286"/>
                  </a:cubicBezTo>
                  <a:cubicBezTo>
                    <a:pt x="97" y="477"/>
                    <a:pt x="1" y="729"/>
                    <a:pt x="1" y="979"/>
                  </a:cubicBezTo>
                  <a:cubicBezTo>
                    <a:pt x="1" y="1230"/>
                    <a:pt x="97" y="1481"/>
                    <a:pt x="288" y="1672"/>
                  </a:cubicBezTo>
                  <a:lnTo>
                    <a:pt x="3707" y="5091"/>
                  </a:lnTo>
                  <a:lnTo>
                    <a:pt x="3707" y="5946"/>
                  </a:lnTo>
                  <a:cubicBezTo>
                    <a:pt x="3707" y="6667"/>
                    <a:pt x="4102" y="7302"/>
                    <a:pt x="4687" y="7642"/>
                  </a:cubicBezTo>
                  <a:lnTo>
                    <a:pt x="4687" y="5093"/>
                  </a:lnTo>
                  <a:cubicBezTo>
                    <a:pt x="4687" y="4551"/>
                    <a:pt x="4506" y="4061"/>
                    <a:pt x="4213" y="3706"/>
                  </a:cubicBezTo>
                  <a:lnTo>
                    <a:pt x="1433" y="286"/>
                  </a:lnTo>
                  <a:cubicBezTo>
                    <a:pt x="1288" y="112"/>
                    <a:pt x="1104" y="17"/>
                    <a:pt x="9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70;p127">
              <a:extLst>
                <a:ext uri="{FF2B5EF4-FFF2-40B4-BE49-F238E27FC236}">
                  <a16:creationId xmlns:a16="http://schemas.microsoft.com/office/drawing/2014/main" id="{F83CB32B-C423-0C45-8F03-FF21AD5334D3}"/>
                </a:ext>
              </a:extLst>
            </p:cNvPr>
            <p:cNvSpPr/>
            <p:nvPr/>
          </p:nvSpPr>
          <p:spPr>
            <a:xfrm>
              <a:off x="3458134" y="3321531"/>
              <a:ext cx="123526" cy="209228"/>
            </a:xfrm>
            <a:custGeom>
              <a:avLst/>
              <a:gdLst/>
              <a:ahLst/>
              <a:cxnLst/>
              <a:rect l="l" t="t" r="r" b="b"/>
              <a:pathLst>
                <a:path w="4435" h="7512" extrusionOk="0">
                  <a:moveTo>
                    <a:pt x="1796" y="0"/>
                  </a:moveTo>
                  <a:cubicBezTo>
                    <a:pt x="1717" y="0"/>
                    <a:pt x="1638" y="4"/>
                    <a:pt x="1560" y="12"/>
                  </a:cubicBezTo>
                  <a:cubicBezTo>
                    <a:pt x="1559" y="13"/>
                    <a:pt x="1558" y="13"/>
                    <a:pt x="1556" y="13"/>
                  </a:cubicBezTo>
                  <a:lnTo>
                    <a:pt x="0" y="7512"/>
                  </a:lnTo>
                  <a:cubicBezTo>
                    <a:pt x="63" y="7512"/>
                    <a:pt x="127" y="7488"/>
                    <a:pt x="174" y="7439"/>
                  </a:cubicBezTo>
                  <a:lnTo>
                    <a:pt x="3495" y="4111"/>
                  </a:lnTo>
                  <a:cubicBezTo>
                    <a:pt x="4434" y="3170"/>
                    <a:pt x="4434" y="1646"/>
                    <a:pt x="3495" y="706"/>
                  </a:cubicBezTo>
                  <a:cubicBezTo>
                    <a:pt x="3027" y="236"/>
                    <a:pt x="2411" y="0"/>
                    <a:pt x="17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71;p127">
              <a:extLst>
                <a:ext uri="{FF2B5EF4-FFF2-40B4-BE49-F238E27FC236}">
                  <a16:creationId xmlns:a16="http://schemas.microsoft.com/office/drawing/2014/main" id="{9C4FF934-5B16-96B3-D84C-18248F19835B}"/>
                </a:ext>
              </a:extLst>
            </p:cNvPr>
            <p:cNvSpPr/>
            <p:nvPr/>
          </p:nvSpPr>
          <p:spPr>
            <a:xfrm>
              <a:off x="3334664" y="3321531"/>
              <a:ext cx="218169" cy="209228"/>
            </a:xfrm>
            <a:custGeom>
              <a:avLst/>
              <a:gdLst/>
              <a:ahLst/>
              <a:cxnLst/>
              <a:rect l="l" t="t" r="r" b="b"/>
              <a:pathLst>
                <a:path w="7833" h="7512" extrusionOk="0">
                  <a:moveTo>
                    <a:pt x="2638" y="1"/>
                  </a:moveTo>
                  <a:cubicBezTo>
                    <a:pt x="2023" y="1"/>
                    <a:pt x="1409" y="236"/>
                    <a:pt x="940" y="706"/>
                  </a:cubicBezTo>
                  <a:cubicBezTo>
                    <a:pt x="1" y="1646"/>
                    <a:pt x="1" y="3170"/>
                    <a:pt x="940" y="4111"/>
                  </a:cubicBezTo>
                  <a:lnTo>
                    <a:pt x="4261" y="7440"/>
                  </a:lnTo>
                  <a:cubicBezTo>
                    <a:pt x="4308" y="7488"/>
                    <a:pt x="4371" y="7512"/>
                    <a:pt x="4433" y="7512"/>
                  </a:cubicBezTo>
                  <a:cubicBezTo>
                    <a:pt x="4482" y="7512"/>
                    <a:pt x="4531" y="7488"/>
                    <a:pt x="4567" y="7439"/>
                  </a:cubicBezTo>
                  <a:lnTo>
                    <a:pt x="7113" y="4111"/>
                  </a:lnTo>
                  <a:cubicBezTo>
                    <a:pt x="7832" y="3170"/>
                    <a:pt x="7832" y="1646"/>
                    <a:pt x="7113" y="706"/>
                  </a:cubicBezTo>
                  <a:cubicBezTo>
                    <a:pt x="6798" y="295"/>
                    <a:pt x="6399" y="66"/>
                    <a:pt x="5989" y="13"/>
                  </a:cubicBezTo>
                  <a:cubicBezTo>
                    <a:pt x="5457" y="67"/>
                    <a:pt x="4939" y="298"/>
                    <a:pt x="4531" y="706"/>
                  </a:cubicBezTo>
                  <a:cubicBezTo>
                    <a:pt x="4498" y="740"/>
                    <a:pt x="4465" y="774"/>
                    <a:pt x="4433" y="809"/>
                  </a:cubicBezTo>
                  <a:cubicBezTo>
                    <a:pt x="4403" y="774"/>
                    <a:pt x="4370" y="740"/>
                    <a:pt x="4337" y="706"/>
                  </a:cubicBezTo>
                  <a:cubicBezTo>
                    <a:pt x="3868" y="236"/>
                    <a:pt x="3253" y="1"/>
                    <a:pt x="2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758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39" grpId="0"/>
      <p:bldP spid="42" grpId="0"/>
      <p:bldP spid="44" grpId="0"/>
      <p:bldP spid="4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94FFC6-09BB-A263-E2F4-37447369131A}"/>
              </a:ext>
            </a:extLst>
          </p:cNvPr>
          <p:cNvSpPr/>
          <p:nvPr/>
        </p:nvSpPr>
        <p:spPr>
          <a:xfrm flipV="1">
            <a:off x="-32404" y="6350"/>
            <a:ext cx="5660573" cy="5280570"/>
          </a:xfrm>
          <a:custGeom>
            <a:avLst/>
            <a:gdLst>
              <a:gd name="connsiteX0" fmla="*/ 0 w 5660573"/>
              <a:gd name="connsiteY0" fmla="*/ 0 h 5280570"/>
              <a:gd name="connsiteX1" fmla="*/ 4264865 w 5660573"/>
              <a:gd name="connsiteY1" fmla="*/ 39071 h 5280570"/>
              <a:gd name="connsiteX2" fmla="*/ 4147028 w 5660573"/>
              <a:gd name="connsiteY2" fmla="*/ 878666 h 5280570"/>
              <a:gd name="connsiteX3" fmla="*/ 3475352 w 5660573"/>
              <a:gd name="connsiteY3" fmla="*/ 1394207 h 5280570"/>
              <a:gd name="connsiteX4" fmla="*/ 4323784 w 5660573"/>
              <a:gd name="connsiteY4" fmla="*/ 1806639 h 5280570"/>
              <a:gd name="connsiteX5" fmla="*/ 4426893 w 5660573"/>
              <a:gd name="connsiteY5" fmla="*/ 2719883 h 5280570"/>
              <a:gd name="connsiteX6" fmla="*/ 4126406 w 5660573"/>
              <a:gd name="connsiteY6" fmla="*/ 3267829 h 5280570"/>
              <a:gd name="connsiteX7" fmla="*/ 4179433 w 5660573"/>
              <a:gd name="connsiteY7" fmla="*/ 3854072 h 5280570"/>
              <a:gd name="connsiteX8" fmla="*/ 4862893 w 5660573"/>
              <a:gd name="connsiteY8" fmla="*/ 3986639 h 5280570"/>
              <a:gd name="connsiteX9" fmla="*/ 5546352 w 5660573"/>
              <a:gd name="connsiteY9" fmla="*/ 4437370 h 5280570"/>
              <a:gd name="connsiteX10" fmla="*/ 5578758 w 5660573"/>
              <a:gd name="connsiteY10" fmla="*/ 5256343 h 5280570"/>
              <a:gd name="connsiteX11" fmla="*/ 0 w 5660573"/>
              <a:gd name="connsiteY11" fmla="*/ 5280570 h 5280570"/>
              <a:gd name="connsiteX12" fmla="*/ 0 w 5660573"/>
              <a:gd name="connsiteY12" fmla="*/ 0 h 528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60573" h="5280570">
                <a:moveTo>
                  <a:pt x="0" y="0"/>
                </a:moveTo>
                <a:lnTo>
                  <a:pt x="4264865" y="39071"/>
                </a:lnTo>
                <a:cubicBezTo>
                  <a:pt x="4335568" y="318936"/>
                  <a:pt x="4291379" y="628260"/>
                  <a:pt x="4147028" y="878666"/>
                </a:cubicBezTo>
                <a:cubicBezTo>
                  <a:pt x="4002676" y="1129071"/>
                  <a:pt x="3755217" y="1317612"/>
                  <a:pt x="3475352" y="1394207"/>
                </a:cubicBezTo>
                <a:cubicBezTo>
                  <a:pt x="3796460" y="1382423"/>
                  <a:pt x="4141136" y="1544450"/>
                  <a:pt x="4323784" y="1806639"/>
                </a:cubicBezTo>
                <a:cubicBezTo>
                  <a:pt x="4506433" y="2068828"/>
                  <a:pt x="4547677" y="2422342"/>
                  <a:pt x="4426893" y="2719883"/>
                </a:cubicBezTo>
                <a:cubicBezTo>
                  <a:pt x="4350298" y="2911369"/>
                  <a:pt x="4211838" y="3076342"/>
                  <a:pt x="4126406" y="3267829"/>
                </a:cubicBezTo>
                <a:cubicBezTo>
                  <a:pt x="4040974" y="3459315"/>
                  <a:pt x="4029190" y="3709721"/>
                  <a:pt x="4179433" y="3854072"/>
                </a:cubicBezTo>
                <a:cubicBezTo>
                  <a:pt x="4350298" y="4019045"/>
                  <a:pt x="4627217" y="3960126"/>
                  <a:pt x="4862893" y="3986639"/>
                </a:cubicBezTo>
                <a:cubicBezTo>
                  <a:pt x="5145704" y="4016099"/>
                  <a:pt x="5407893" y="4189910"/>
                  <a:pt x="5546352" y="4437370"/>
                </a:cubicBezTo>
                <a:cubicBezTo>
                  <a:pt x="5684812" y="4684829"/>
                  <a:pt x="5699541" y="5000046"/>
                  <a:pt x="5578758" y="5256343"/>
                </a:cubicBezTo>
                <a:lnTo>
                  <a:pt x="0" y="528057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3751452-657B-066C-A41B-BD89531D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1" y="176377"/>
            <a:ext cx="2008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32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บริการประทับใจ</a:t>
            </a:r>
            <a:endParaRPr lang="th-TH" altLang="th-TH" sz="32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AC5261E-059A-6BC6-2D22-69DA0E8D0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89" y="874135"/>
            <a:ext cx="25407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  ยิ้มแย้มแจ่มใส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  เต็มใจช่วยเหลือ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  ไม่เบื่อคำถาม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   ฟังความครบถ้วน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5.   รีบด่วนบริการ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1990EF8-1BAF-B2EA-4941-32DAFEA4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306" y="2970925"/>
            <a:ext cx="28306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6.   อ่อนหวานน่ารัก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7.   ไม่สักแต่ทำ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8.   น้ำคำไพเราะ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9.   เหมาะสมสถานที่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10. ไม่มีนอกใน</a:t>
            </a:r>
            <a:endParaRPr lang="th-TH" altLang="th-TH" sz="28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1CBFC5C-B85C-2318-3553-576CA7E8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648" y="1386314"/>
            <a:ext cx="31527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  ปากหมา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  หน้ายักษ์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  ตักตวง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  ถ่วงเรื่อง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  เชื่องช้า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63E0612-5CAB-509C-6158-407ADAC24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653" y="1399677"/>
            <a:ext cx="138531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   ล้าสมัย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   ไม่แน่ชัด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   ปัดสวะ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   ละเลย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10"/>
            </a:pPr>
            <a:r>
              <a:rPr lang="th-TH" altLang="th-TH" sz="28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เฉยชา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8E4DE2FE-A770-2537-797B-F6A44BCD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036" y="185777"/>
            <a:ext cx="1701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3200" b="1" u="sng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บริการยอดแย่</a:t>
            </a:r>
            <a:endParaRPr lang="th-TH" altLang="th-TH" sz="32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AA077196-5C01-70A3-9812-331BE2E44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513908" y="344208"/>
            <a:ext cx="2116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83 (9)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827766" y="1157777"/>
            <a:ext cx="7945269" cy="65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ต้องไม่ดูหมิ่น</a:t>
            </a:r>
            <a:r>
              <a:rPr kumimoji="0" lang="th-TH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 เหยียดหยาม กดขี่ หรือข่มเหงประชาชนผู้ติดต่อราชการ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F45672-5BBC-73A7-E82E-CE7C0C809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48" y="2022915"/>
            <a:ext cx="3790784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ดูหมิ่น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ดูถูกว่าไม่ดีจริง  ไม่เก่งจริง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004A746-C1CA-AA93-134E-4AF04F6A0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48" y="3095077"/>
            <a:ext cx="3886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เหยียดหยาม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การกล่าวถ้อยคำ  หรือแสดงกิริยาอาการดูถูกหรือรังเกียจ</a:t>
            </a:r>
            <a:endParaRPr lang="th-TH" altLang="th-TH" sz="28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96ED076-F132-428B-74E8-1989E1363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48" y="3854465"/>
            <a:ext cx="731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altLang="th-TH" sz="28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ข่มเหง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ใช้กำลังรังแก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ADCF7355-2F96-4344-A593-E47839DA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350" y="2279469"/>
            <a:ext cx="3644017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 เป็นการกระทำในฐานะที่เป็นข้าราชการ</a:t>
            </a:r>
            <a:br>
              <a:rPr lang="th-TH" altLang="th-TH" sz="2000" b="1" dirty="0">
                <a:solidFill>
                  <a:srgbClr val="FF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 ผู้ถูกดูหมิ่น  เหยียดหยาม  กดขี่หรือ ข่มเหง</a:t>
            </a:r>
            <a:b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ต้องอยู่ในฐานะ</a:t>
            </a:r>
            <a:r>
              <a:rPr lang="th-TH" altLang="th-TH" sz="2000" b="1" i="1" dirty="0">
                <a:solidFill>
                  <a:srgbClr val="00CC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ประชาชนผู้มาติดต่อราชการ</a:t>
            </a:r>
            <a:br>
              <a:rPr lang="th-TH" altLang="th-TH" sz="2000" b="1" dirty="0">
                <a:solidFill>
                  <a:srgbClr val="00CC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 เป็นการดูหมิ่น  เหยียดหยาม  กดขี่ ข่มเหง     </a:t>
            </a:r>
            <a:br>
              <a:rPr lang="th-TH" altLang="th-TH" sz="2000" b="1" dirty="0">
                <a:solidFill>
                  <a:srgbClr val="CC66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 เจตนาหรือจงใจ</a:t>
            </a:r>
          </a:p>
        </p:txBody>
      </p:sp>
    </p:spTree>
    <p:extLst>
      <p:ext uri="{BB962C8B-B14F-4D97-AF65-F5344CB8AC3E}">
        <p14:creationId xmlns:p14="http://schemas.microsoft.com/office/powerpoint/2010/main" val="23540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8CFFD0-B5DB-5D37-DD97-12484A45AFBB}"/>
              </a:ext>
            </a:extLst>
          </p:cNvPr>
          <p:cNvSpPr/>
          <p:nvPr/>
        </p:nvSpPr>
        <p:spPr>
          <a:xfrm>
            <a:off x="6061363" y="538397"/>
            <a:ext cx="2763636" cy="4129095"/>
          </a:xfrm>
          <a:prstGeom prst="roundRect">
            <a:avLst/>
          </a:prstGeom>
          <a:solidFill>
            <a:schemeClr val="bg1">
              <a:alpha val="62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37A2A-6C30-4038-F3F4-5E001FDC8C4D}"/>
              </a:ext>
            </a:extLst>
          </p:cNvPr>
          <p:cNvSpPr txBox="1"/>
          <p:nvPr/>
        </p:nvSpPr>
        <p:spPr>
          <a:xfrm>
            <a:off x="6164494" y="1105467"/>
            <a:ext cx="2273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1. เพื่อให้งานดำเนินไปด้วยดี</a:t>
            </a:r>
            <a:br>
              <a:rPr lang="en-US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</a:br>
            <a:r>
              <a:rPr lang="th-TH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มีประสิทธิภาพ</a:t>
            </a:r>
            <a:endParaRPr lang="en-US" sz="2000" b="1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A6057-6632-FD90-A9BF-C6B77A492A9E}"/>
              </a:ext>
            </a:extLst>
          </p:cNvPr>
          <p:cNvSpPr txBox="1"/>
          <p:nvPr/>
        </p:nvSpPr>
        <p:spPr>
          <a:xfrm>
            <a:off x="6164494" y="1977328"/>
            <a:ext cx="2938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2. เพื่อความเจริญ ความสงบเรียบร้อย ของประเทศชาติ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21BDE-E77C-811B-F9B0-9E24493F008D}"/>
              </a:ext>
            </a:extLst>
          </p:cNvPr>
          <p:cNvSpPr txBox="1"/>
          <p:nvPr/>
        </p:nvSpPr>
        <p:spPr>
          <a:xfrm>
            <a:off x="6164494" y="2849189"/>
            <a:ext cx="2468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3. เพื่อความผาสุกของประชาชน</a:t>
            </a:r>
            <a:endParaRPr lang="en-US" sz="2000" b="1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B02D4E-B1F9-7C5F-8133-C94C999FD180}"/>
              </a:ext>
            </a:extLst>
          </p:cNvPr>
          <p:cNvSpPr txBox="1"/>
          <p:nvPr/>
        </p:nvSpPr>
        <p:spPr>
          <a:xfrm>
            <a:off x="6164494" y="3497026"/>
            <a:ext cx="2681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th-TH" sz="2000" b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4. เพื่อสร้างภาพพจน์ชื่อเสียงที่ดีของทางราชการ</a:t>
            </a:r>
            <a:endParaRPr lang="en-US" sz="2000" b="1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8C3F71-A282-3829-4E80-9A4991537990}"/>
              </a:ext>
            </a:extLst>
          </p:cNvPr>
          <p:cNvSpPr txBox="1"/>
          <p:nvPr/>
        </p:nvSpPr>
        <p:spPr>
          <a:xfrm>
            <a:off x="485093" y="538397"/>
            <a:ext cx="5450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สมรัก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จนท.การเงิน รับ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gift voucher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รับประทานอาหาร</a:t>
            </a:r>
            <a:b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ที่ร้านหรูแห่งหนึ่ง จากบริษัทที่นำมาให้เพื่อตอบแทน</a:t>
            </a:r>
            <a:b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ที่ช่วยอำนวยความสะดวกให้</a:t>
            </a:r>
            <a:endParaRPr lang="en-US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D2210-7912-C805-C20A-D0D816897C31}"/>
              </a:ext>
            </a:extLst>
          </p:cNvPr>
          <p:cNvSpPr txBox="1"/>
          <p:nvPr/>
        </p:nvSpPr>
        <p:spPr>
          <a:xfrm>
            <a:off x="409874" y="2018192"/>
            <a:ext cx="5195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สมเจต </a:t>
            </a: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ใส่ชุดข้าราชการออกไปดื่มเหล้าที่ร้านอาหาร</a:t>
            </a:r>
            <a:b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</a:b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หลังเลิกงาน และไปทะเลาะตบตีกับโต๊ะข้าง ๆ </a:t>
            </a:r>
            <a:endParaRPr lang="en-US" sz="2400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E8F57-8530-D41B-E7C0-211A9FDDA935}"/>
              </a:ext>
            </a:extLst>
          </p:cNvPr>
          <p:cNvSpPr txBox="1"/>
          <p:nvPr/>
        </p:nvSpPr>
        <p:spPr>
          <a:xfrm>
            <a:off x="409874" y="3049244"/>
            <a:ext cx="5195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สมพร  </a:t>
            </a: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ขรก. มีหน้าที่บริหารจัดการเงินในโครงการฯ </a:t>
            </a:r>
            <a:b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</a:b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ได้ยักยอกเอาเงินไปใช้ประโยชน์ส่วนตัว ต่อมารู้สึกผิด </a:t>
            </a:r>
            <a:b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</a:br>
            <a:r>
              <a:rPr lang="th-TH" sz="2400" dirty="0">
                <a:solidFill>
                  <a:schemeClr val="tx1"/>
                </a:solidFill>
                <a:latin typeface="Prompt Light" panose="00000400000000000000" pitchFamily="2" charset="-34"/>
                <a:cs typeface="+mj-cs"/>
              </a:rPr>
              <a:t>จึงนำเงินมาคืนให้ พร้อมดอกเบี้ยร้อยละ 5</a:t>
            </a:r>
            <a:endParaRPr lang="en-US" sz="2400" dirty="0">
              <a:solidFill>
                <a:schemeClr val="tx1"/>
              </a:solidFill>
              <a:latin typeface="Prompt Light" panose="00000400000000000000" pitchFamily="2" charset="-34"/>
              <a:cs typeface="+mj-cs"/>
            </a:endParaRPr>
          </a:p>
        </p:txBody>
      </p:sp>
      <p:pic>
        <p:nvPicPr>
          <p:cNvPr id="8" name="รูปภาพ 5" descr="logo.jpg">
            <a:extLst>
              <a:ext uri="{FF2B5EF4-FFF2-40B4-BE49-F238E27FC236}">
                <a16:creationId xmlns:a16="http://schemas.microsoft.com/office/drawing/2014/main" id="{36786CD4-806E-3A23-A468-DB6345C2C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1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71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915" name="Google Shape;915;p71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1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CCACBA-BC56-7A13-C0B4-AA9E96937F9E}"/>
              </a:ext>
            </a:extLst>
          </p:cNvPr>
          <p:cNvSpPr txBox="1"/>
          <p:nvPr/>
        </p:nvSpPr>
        <p:spPr>
          <a:xfrm>
            <a:off x="589299" y="339752"/>
            <a:ext cx="2093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กรณีศึกษา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7CFEB-C9C3-E8D9-9F34-E2E8088E198A}"/>
              </a:ext>
            </a:extLst>
          </p:cNvPr>
          <p:cNvSpPr txBox="1"/>
          <p:nvPr/>
        </p:nvSpPr>
        <p:spPr>
          <a:xfrm>
            <a:off x="554946" y="1116816"/>
            <a:ext cx="82432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กัสจัง นักจิตวิทยา ระดับปฏิบัติการ  ทะเลาะกับใหม่ เพื่อนบ้าน เหตุเนื่องมาจากใหม่มีความสัมพันธ์เกินกว่าพี่น้องกับโดม ซึ่งเป็นแฟนหนุ่มของก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ัส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จัง โดยก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ัส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จังได้ตบหู ใหม่ และอ้างว่าเป็นท่าประกอบเพลง คันหู อีกทั้งยังขว้างก้อนหินเข้าไปในบ้าน แต่ไม่ถูกใหม่ ในระหว่างนั้นมีเพื่อนบ้านใกล้เคียง</a:t>
            </a:r>
            <a:br>
              <a:rPr lang="th-TH" sz="2400" dirty="0">
                <a:latin typeface="Angsana New" pitchFamily="18" charset="-34"/>
                <a:cs typeface="Angsana New" pitchFamily="18" charset="-34"/>
              </a:rPr>
            </a:b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มาห้าม แต่กัสจังก็ไม่ยอมฟัง แต่กลับหยิบโทรศัพท์ขว้างใส่กระจกบ้านใหม่ เป็นเหตุให้กระจกบานประตูหน้าบ้านใหม่แตก</a:t>
            </a:r>
          </a:p>
          <a:p>
            <a:pPr marL="88900" indent="-228600">
              <a:defRPr/>
            </a:pPr>
            <a:endParaRPr lang="en-US" altLang="en-US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88900" indent="-228600">
              <a:defRPr/>
            </a:pPr>
            <a:r>
              <a:rPr lang="th-TH" alt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ท่านคิดว่า.....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itchFamily="18" charset="-34"/>
              </a:rPr>
              <a:t>การกระทำของก</a:t>
            </a:r>
            <a:r>
              <a:rPr lang="th-TH" sz="24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itchFamily="18" charset="-34"/>
              </a:rPr>
              <a:t>ัส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itchFamily="18" charset="-34"/>
              </a:rPr>
              <a:t>จัง ผิดวินัยหรือไม่ อย่างไร เพราะเหตุใด</a:t>
            </a:r>
          </a:p>
          <a:p>
            <a:pPr marL="88900" indent="-228600">
              <a:defRPr/>
            </a:pP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2AB80C63-7A6D-318A-C1E7-64FA6BF17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546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p122"/>
          <p:cNvSpPr txBox="1">
            <a:spLocks noGrp="1"/>
          </p:cNvSpPr>
          <p:nvPr>
            <p:ph type="title" idx="2"/>
          </p:nvPr>
        </p:nvSpPr>
        <p:spPr>
          <a:xfrm>
            <a:off x="4016057" y="1927471"/>
            <a:ext cx="40101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dirty="0">
                <a:solidFill>
                  <a:schemeClr val="tx1"/>
                </a:solidFill>
                <a:cs typeface="+mj-cs"/>
              </a:rPr>
              <a:t>วินัยต่อตนเอง</a:t>
            </a:r>
            <a:endParaRPr sz="5400" dirty="0">
              <a:solidFill>
                <a:schemeClr val="tx1"/>
              </a:solidFill>
              <a:cs typeface="+mj-cs"/>
            </a:endParaRPr>
          </a:p>
        </p:txBody>
      </p:sp>
      <p:grpSp>
        <p:nvGrpSpPr>
          <p:cNvPr id="3131" name="Google Shape;3131;p122"/>
          <p:cNvGrpSpPr/>
          <p:nvPr/>
        </p:nvGrpSpPr>
        <p:grpSpPr>
          <a:xfrm>
            <a:off x="715774" y="1546213"/>
            <a:ext cx="4010343" cy="2752442"/>
            <a:chOff x="2566874" y="1450963"/>
            <a:chExt cx="4010343" cy="2752442"/>
          </a:xfrm>
        </p:grpSpPr>
        <p:sp>
          <p:nvSpPr>
            <p:cNvPr id="3132" name="Google Shape;3132;p122"/>
            <p:cNvSpPr/>
            <p:nvPr/>
          </p:nvSpPr>
          <p:spPr>
            <a:xfrm>
              <a:off x="2566874" y="2805134"/>
              <a:ext cx="4010343" cy="1100328"/>
            </a:xfrm>
            <a:custGeom>
              <a:avLst/>
              <a:gdLst/>
              <a:ahLst/>
              <a:cxnLst/>
              <a:rect l="l" t="t" r="r" b="b"/>
              <a:pathLst>
                <a:path w="172007" h="47194" extrusionOk="0">
                  <a:moveTo>
                    <a:pt x="155741" y="1"/>
                  </a:moveTo>
                  <a:lnTo>
                    <a:pt x="143260" y="226"/>
                  </a:lnTo>
                  <a:lnTo>
                    <a:pt x="126468" y="6868"/>
                  </a:lnTo>
                  <a:lnTo>
                    <a:pt x="138849" y="15389"/>
                  </a:lnTo>
                  <a:lnTo>
                    <a:pt x="41906" y="17093"/>
                  </a:lnTo>
                  <a:lnTo>
                    <a:pt x="40527" y="17895"/>
                  </a:lnTo>
                  <a:lnTo>
                    <a:pt x="47244" y="11429"/>
                  </a:lnTo>
                  <a:lnTo>
                    <a:pt x="41580" y="6918"/>
                  </a:lnTo>
                  <a:cubicBezTo>
                    <a:pt x="41580" y="6918"/>
                    <a:pt x="24613" y="12883"/>
                    <a:pt x="12307" y="16442"/>
                  </a:cubicBezTo>
                  <a:cubicBezTo>
                    <a:pt x="1" y="20026"/>
                    <a:pt x="3134" y="26266"/>
                    <a:pt x="12808" y="29349"/>
                  </a:cubicBezTo>
                  <a:cubicBezTo>
                    <a:pt x="15189" y="30101"/>
                    <a:pt x="17169" y="30427"/>
                    <a:pt x="18948" y="30427"/>
                  </a:cubicBezTo>
                  <a:cubicBezTo>
                    <a:pt x="19926" y="30427"/>
                    <a:pt x="20853" y="30327"/>
                    <a:pt x="21705" y="30151"/>
                  </a:cubicBezTo>
                  <a:lnTo>
                    <a:pt x="21705" y="30151"/>
                  </a:lnTo>
                  <a:cubicBezTo>
                    <a:pt x="18121" y="33911"/>
                    <a:pt x="12833" y="39926"/>
                    <a:pt x="12808" y="42958"/>
                  </a:cubicBezTo>
                  <a:cubicBezTo>
                    <a:pt x="12783" y="45565"/>
                    <a:pt x="16643" y="47194"/>
                    <a:pt x="25314" y="47194"/>
                  </a:cubicBezTo>
                  <a:lnTo>
                    <a:pt x="158097" y="47194"/>
                  </a:lnTo>
                  <a:cubicBezTo>
                    <a:pt x="165064" y="47194"/>
                    <a:pt x="164789" y="41630"/>
                    <a:pt x="161831" y="38522"/>
                  </a:cubicBezTo>
                  <a:cubicBezTo>
                    <a:pt x="159325" y="35916"/>
                    <a:pt x="145265" y="21329"/>
                    <a:pt x="140829" y="16743"/>
                  </a:cubicBezTo>
                  <a:lnTo>
                    <a:pt x="140829" y="16743"/>
                  </a:lnTo>
                  <a:lnTo>
                    <a:pt x="142082" y="17595"/>
                  </a:lnTo>
                  <a:cubicBezTo>
                    <a:pt x="151054" y="13484"/>
                    <a:pt x="165666" y="8422"/>
                    <a:pt x="168824" y="5189"/>
                  </a:cubicBezTo>
                  <a:cubicBezTo>
                    <a:pt x="172007" y="1956"/>
                    <a:pt x="155741" y="1"/>
                    <a:pt x="155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22"/>
            <p:cNvSpPr/>
            <p:nvPr/>
          </p:nvSpPr>
          <p:spPr>
            <a:xfrm>
              <a:off x="3643799" y="1777892"/>
              <a:ext cx="95848" cy="102283"/>
            </a:xfrm>
            <a:custGeom>
              <a:avLst/>
              <a:gdLst/>
              <a:ahLst/>
              <a:cxnLst/>
              <a:rect l="l" t="t" r="r" b="b"/>
              <a:pathLst>
                <a:path w="4111" h="4387" extrusionOk="0">
                  <a:moveTo>
                    <a:pt x="2657" y="0"/>
                  </a:moveTo>
                  <a:cubicBezTo>
                    <a:pt x="2532" y="25"/>
                    <a:pt x="2407" y="50"/>
                    <a:pt x="2281" y="50"/>
                  </a:cubicBezTo>
                  <a:cubicBezTo>
                    <a:pt x="2031" y="126"/>
                    <a:pt x="1830" y="251"/>
                    <a:pt x="1655" y="426"/>
                  </a:cubicBezTo>
                  <a:cubicBezTo>
                    <a:pt x="1254" y="928"/>
                    <a:pt x="853" y="1429"/>
                    <a:pt x="427" y="1955"/>
                  </a:cubicBezTo>
                  <a:cubicBezTo>
                    <a:pt x="301" y="2080"/>
                    <a:pt x="201" y="2231"/>
                    <a:pt x="151" y="2406"/>
                  </a:cubicBezTo>
                  <a:cubicBezTo>
                    <a:pt x="51" y="2582"/>
                    <a:pt x="1" y="2757"/>
                    <a:pt x="26" y="2958"/>
                  </a:cubicBezTo>
                  <a:cubicBezTo>
                    <a:pt x="1" y="3158"/>
                    <a:pt x="51" y="3334"/>
                    <a:pt x="151" y="3509"/>
                  </a:cubicBezTo>
                  <a:cubicBezTo>
                    <a:pt x="201" y="3685"/>
                    <a:pt x="301" y="3835"/>
                    <a:pt x="427" y="3985"/>
                  </a:cubicBezTo>
                  <a:cubicBezTo>
                    <a:pt x="702" y="4211"/>
                    <a:pt x="1028" y="4386"/>
                    <a:pt x="1404" y="4386"/>
                  </a:cubicBezTo>
                  <a:lnTo>
                    <a:pt x="1454" y="4386"/>
                  </a:lnTo>
                  <a:cubicBezTo>
                    <a:pt x="1580" y="4386"/>
                    <a:pt x="1705" y="4361"/>
                    <a:pt x="1830" y="4336"/>
                  </a:cubicBezTo>
                  <a:cubicBezTo>
                    <a:pt x="2081" y="4286"/>
                    <a:pt x="2281" y="4161"/>
                    <a:pt x="2457" y="3985"/>
                  </a:cubicBezTo>
                  <a:lnTo>
                    <a:pt x="3685" y="2456"/>
                  </a:lnTo>
                  <a:cubicBezTo>
                    <a:pt x="3810" y="2331"/>
                    <a:pt x="3910" y="2181"/>
                    <a:pt x="3961" y="2005"/>
                  </a:cubicBezTo>
                  <a:cubicBezTo>
                    <a:pt x="4061" y="1830"/>
                    <a:pt x="4111" y="1629"/>
                    <a:pt x="4086" y="1454"/>
                  </a:cubicBezTo>
                  <a:cubicBezTo>
                    <a:pt x="4111" y="1253"/>
                    <a:pt x="4061" y="1053"/>
                    <a:pt x="3961" y="877"/>
                  </a:cubicBezTo>
                  <a:cubicBezTo>
                    <a:pt x="3910" y="702"/>
                    <a:pt x="3810" y="552"/>
                    <a:pt x="3685" y="426"/>
                  </a:cubicBezTo>
                  <a:cubicBezTo>
                    <a:pt x="3409" y="176"/>
                    <a:pt x="3083" y="0"/>
                    <a:pt x="2707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22"/>
            <p:cNvSpPr/>
            <p:nvPr/>
          </p:nvSpPr>
          <p:spPr>
            <a:xfrm>
              <a:off x="3560822" y="1864366"/>
              <a:ext cx="73652" cy="74818"/>
            </a:xfrm>
            <a:custGeom>
              <a:avLst/>
              <a:gdLst/>
              <a:ahLst/>
              <a:cxnLst/>
              <a:rect l="l" t="t" r="r" b="b"/>
              <a:pathLst>
                <a:path w="3159" h="3209" extrusionOk="0">
                  <a:moveTo>
                    <a:pt x="1705" y="1"/>
                  </a:moveTo>
                  <a:cubicBezTo>
                    <a:pt x="1580" y="1"/>
                    <a:pt x="1454" y="1"/>
                    <a:pt x="1329" y="51"/>
                  </a:cubicBezTo>
                  <a:cubicBezTo>
                    <a:pt x="1204" y="101"/>
                    <a:pt x="1103" y="151"/>
                    <a:pt x="978" y="176"/>
                  </a:cubicBezTo>
                  <a:cubicBezTo>
                    <a:pt x="753" y="326"/>
                    <a:pt x="602" y="477"/>
                    <a:pt x="452" y="702"/>
                  </a:cubicBezTo>
                  <a:cubicBezTo>
                    <a:pt x="377" y="828"/>
                    <a:pt x="301" y="953"/>
                    <a:pt x="201" y="1053"/>
                  </a:cubicBezTo>
                  <a:cubicBezTo>
                    <a:pt x="101" y="1229"/>
                    <a:pt x="51" y="1404"/>
                    <a:pt x="26" y="1605"/>
                  </a:cubicBezTo>
                  <a:cubicBezTo>
                    <a:pt x="1" y="1780"/>
                    <a:pt x="1" y="1981"/>
                    <a:pt x="51" y="2156"/>
                  </a:cubicBezTo>
                  <a:cubicBezTo>
                    <a:pt x="101" y="2356"/>
                    <a:pt x="201" y="2507"/>
                    <a:pt x="327" y="2657"/>
                  </a:cubicBezTo>
                  <a:cubicBezTo>
                    <a:pt x="427" y="2808"/>
                    <a:pt x="552" y="2933"/>
                    <a:pt x="728" y="3033"/>
                  </a:cubicBezTo>
                  <a:cubicBezTo>
                    <a:pt x="828" y="3083"/>
                    <a:pt x="953" y="3108"/>
                    <a:pt x="1053" y="3158"/>
                  </a:cubicBezTo>
                  <a:cubicBezTo>
                    <a:pt x="1179" y="3209"/>
                    <a:pt x="1329" y="3209"/>
                    <a:pt x="1454" y="3209"/>
                  </a:cubicBezTo>
                  <a:cubicBezTo>
                    <a:pt x="1580" y="3209"/>
                    <a:pt x="1705" y="3209"/>
                    <a:pt x="1830" y="3158"/>
                  </a:cubicBezTo>
                  <a:cubicBezTo>
                    <a:pt x="1931" y="3108"/>
                    <a:pt x="2056" y="3083"/>
                    <a:pt x="2181" y="3033"/>
                  </a:cubicBezTo>
                  <a:cubicBezTo>
                    <a:pt x="2382" y="2908"/>
                    <a:pt x="2557" y="2732"/>
                    <a:pt x="2682" y="2507"/>
                  </a:cubicBezTo>
                  <a:cubicBezTo>
                    <a:pt x="2758" y="2382"/>
                    <a:pt x="2858" y="2281"/>
                    <a:pt x="2933" y="2156"/>
                  </a:cubicBezTo>
                  <a:cubicBezTo>
                    <a:pt x="3058" y="1981"/>
                    <a:pt x="3109" y="1805"/>
                    <a:pt x="3109" y="1630"/>
                  </a:cubicBezTo>
                  <a:cubicBezTo>
                    <a:pt x="3159" y="1429"/>
                    <a:pt x="3159" y="1229"/>
                    <a:pt x="3083" y="1053"/>
                  </a:cubicBezTo>
                  <a:cubicBezTo>
                    <a:pt x="3033" y="853"/>
                    <a:pt x="2958" y="702"/>
                    <a:pt x="2833" y="552"/>
                  </a:cubicBezTo>
                  <a:cubicBezTo>
                    <a:pt x="2733" y="402"/>
                    <a:pt x="2582" y="276"/>
                    <a:pt x="2432" y="176"/>
                  </a:cubicBezTo>
                  <a:cubicBezTo>
                    <a:pt x="2306" y="151"/>
                    <a:pt x="2206" y="101"/>
                    <a:pt x="2081" y="51"/>
                  </a:cubicBezTo>
                  <a:cubicBezTo>
                    <a:pt x="1956" y="1"/>
                    <a:pt x="1830" y="1"/>
                    <a:pt x="1705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22"/>
            <p:cNvSpPr/>
            <p:nvPr/>
          </p:nvSpPr>
          <p:spPr>
            <a:xfrm>
              <a:off x="3479011" y="1985322"/>
              <a:ext cx="97037" cy="95265"/>
            </a:xfrm>
            <a:custGeom>
              <a:avLst/>
              <a:gdLst/>
              <a:ahLst/>
              <a:cxnLst/>
              <a:rect l="l" t="t" r="r" b="b"/>
              <a:pathLst>
                <a:path w="4162" h="4086" extrusionOk="0">
                  <a:moveTo>
                    <a:pt x="2708" y="1"/>
                  </a:moveTo>
                  <a:cubicBezTo>
                    <a:pt x="2582" y="26"/>
                    <a:pt x="2457" y="51"/>
                    <a:pt x="2332" y="51"/>
                  </a:cubicBezTo>
                  <a:cubicBezTo>
                    <a:pt x="2081" y="126"/>
                    <a:pt x="1881" y="251"/>
                    <a:pt x="1705" y="427"/>
                  </a:cubicBezTo>
                  <a:cubicBezTo>
                    <a:pt x="1279" y="828"/>
                    <a:pt x="853" y="1229"/>
                    <a:pt x="427" y="1655"/>
                  </a:cubicBezTo>
                  <a:cubicBezTo>
                    <a:pt x="302" y="1780"/>
                    <a:pt x="201" y="1930"/>
                    <a:pt x="151" y="2106"/>
                  </a:cubicBezTo>
                  <a:cubicBezTo>
                    <a:pt x="51" y="2281"/>
                    <a:pt x="1" y="2457"/>
                    <a:pt x="26" y="2657"/>
                  </a:cubicBezTo>
                  <a:cubicBezTo>
                    <a:pt x="1" y="2858"/>
                    <a:pt x="51" y="3033"/>
                    <a:pt x="151" y="3209"/>
                  </a:cubicBezTo>
                  <a:cubicBezTo>
                    <a:pt x="201" y="3384"/>
                    <a:pt x="302" y="3534"/>
                    <a:pt x="427" y="3660"/>
                  </a:cubicBezTo>
                  <a:cubicBezTo>
                    <a:pt x="527" y="3735"/>
                    <a:pt x="627" y="3810"/>
                    <a:pt x="728" y="3885"/>
                  </a:cubicBezTo>
                  <a:cubicBezTo>
                    <a:pt x="953" y="4036"/>
                    <a:pt x="1204" y="4086"/>
                    <a:pt x="1455" y="4086"/>
                  </a:cubicBezTo>
                  <a:cubicBezTo>
                    <a:pt x="1580" y="4086"/>
                    <a:pt x="1705" y="4061"/>
                    <a:pt x="1831" y="4036"/>
                  </a:cubicBezTo>
                  <a:cubicBezTo>
                    <a:pt x="2081" y="3986"/>
                    <a:pt x="2282" y="3860"/>
                    <a:pt x="2457" y="3660"/>
                  </a:cubicBezTo>
                  <a:cubicBezTo>
                    <a:pt x="2883" y="3259"/>
                    <a:pt x="3309" y="2858"/>
                    <a:pt x="3735" y="2457"/>
                  </a:cubicBezTo>
                  <a:cubicBezTo>
                    <a:pt x="3861" y="2331"/>
                    <a:pt x="3961" y="2181"/>
                    <a:pt x="4011" y="2006"/>
                  </a:cubicBezTo>
                  <a:cubicBezTo>
                    <a:pt x="4111" y="1830"/>
                    <a:pt x="4161" y="1630"/>
                    <a:pt x="4136" y="1454"/>
                  </a:cubicBezTo>
                  <a:cubicBezTo>
                    <a:pt x="4161" y="1254"/>
                    <a:pt x="4111" y="1053"/>
                    <a:pt x="4011" y="903"/>
                  </a:cubicBezTo>
                  <a:cubicBezTo>
                    <a:pt x="3961" y="702"/>
                    <a:pt x="3861" y="552"/>
                    <a:pt x="3735" y="427"/>
                  </a:cubicBezTo>
                  <a:cubicBezTo>
                    <a:pt x="3635" y="351"/>
                    <a:pt x="3535" y="276"/>
                    <a:pt x="3435" y="201"/>
                  </a:cubicBezTo>
                  <a:cubicBezTo>
                    <a:pt x="3209" y="76"/>
                    <a:pt x="2958" y="1"/>
                    <a:pt x="2708" y="1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22"/>
            <p:cNvSpPr/>
            <p:nvPr/>
          </p:nvSpPr>
          <p:spPr>
            <a:xfrm>
              <a:off x="3650234" y="1947343"/>
              <a:ext cx="74818" cy="76566"/>
            </a:xfrm>
            <a:custGeom>
              <a:avLst/>
              <a:gdLst/>
              <a:ahLst/>
              <a:cxnLst/>
              <a:rect l="l" t="t" r="r" b="b"/>
              <a:pathLst>
                <a:path w="3209" h="3284" extrusionOk="0">
                  <a:moveTo>
                    <a:pt x="1755" y="0"/>
                  </a:moveTo>
                  <a:cubicBezTo>
                    <a:pt x="1629" y="26"/>
                    <a:pt x="1504" y="51"/>
                    <a:pt x="1379" y="51"/>
                  </a:cubicBezTo>
                  <a:cubicBezTo>
                    <a:pt x="1153" y="126"/>
                    <a:pt x="928" y="251"/>
                    <a:pt x="752" y="427"/>
                  </a:cubicBezTo>
                  <a:cubicBezTo>
                    <a:pt x="652" y="552"/>
                    <a:pt x="527" y="702"/>
                    <a:pt x="426" y="828"/>
                  </a:cubicBezTo>
                  <a:cubicBezTo>
                    <a:pt x="276" y="953"/>
                    <a:pt x="176" y="1103"/>
                    <a:pt x="126" y="1279"/>
                  </a:cubicBezTo>
                  <a:cubicBezTo>
                    <a:pt x="50" y="1454"/>
                    <a:pt x="0" y="1655"/>
                    <a:pt x="0" y="1855"/>
                  </a:cubicBezTo>
                  <a:cubicBezTo>
                    <a:pt x="0" y="2031"/>
                    <a:pt x="50" y="2231"/>
                    <a:pt x="126" y="2407"/>
                  </a:cubicBezTo>
                  <a:cubicBezTo>
                    <a:pt x="176" y="2582"/>
                    <a:pt x="276" y="2732"/>
                    <a:pt x="426" y="2858"/>
                  </a:cubicBezTo>
                  <a:cubicBezTo>
                    <a:pt x="527" y="2933"/>
                    <a:pt x="627" y="3008"/>
                    <a:pt x="727" y="3083"/>
                  </a:cubicBezTo>
                  <a:cubicBezTo>
                    <a:pt x="953" y="3209"/>
                    <a:pt x="1178" y="3284"/>
                    <a:pt x="1429" y="3284"/>
                  </a:cubicBezTo>
                  <a:cubicBezTo>
                    <a:pt x="1579" y="3259"/>
                    <a:pt x="1705" y="3234"/>
                    <a:pt x="1830" y="3234"/>
                  </a:cubicBezTo>
                  <a:cubicBezTo>
                    <a:pt x="2055" y="3158"/>
                    <a:pt x="2281" y="3033"/>
                    <a:pt x="2456" y="2858"/>
                  </a:cubicBezTo>
                  <a:cubicBezTo>
                    <a:pt x="2557" y="2732"/>
                    <a:pt x="2682" y="2582"/>
                    <a:pt x="2782" y="2457"/>
                  </a:cubicBezTo>
                  <a:cubicBezTo>
                    <a:pt x="2933" y="2331"/>
                    <a:pt x="3033" y="2181"/>
                    <a:pt x="3083" y="2006"/>
                  </a:cubicBezTo>
                  <a:cubicBezTo>
                    <a:pt x="3158" y="1830"/>
                    <a:pt x="3208" y="1630"/>
                    <a:pt x="3208" y="1454"/>
                  </a:cubicBezTo>
                  <a:cubicBezTo>
                    <a:pt x="3208" y="1254"/>
                    <a:pt x="3158" y="1053"/>
                    <a:pt x="3083" y="903"/>
                  </a:cubicBezTo>
                  <a:cubicBezTo>
                    <a:pt x="3033" y="702"/>
                    <a:pt x="2933" y="552"/>
                    <a:pt x="2782" y="427"/>
                  </a:cubicBezTo>
                  <a:cubicBezTo>
                    <a:pt x="2682" y="351"/>
                    <a:pt x="2582" y="276"/>
                    <a:pt x="2482" y="201"/>
                  </a:cubicBezTo>
                  <a:cubicBezTo>
                    <a:pt x="2256" y="76"/>
                    <a:pt x="2030" y="0"/>
                    <a:pt x="1755" y="0"/>
                  </a:cubicBezTo>
                  <a:close/>
                </a:path>
              </a:pathLst>
            </a:custGeom>
            <a:solidFill>
              <a:srgbClr val="FCD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22"/>
            <p:cNvSpPr/>
            <p:nvPr/>
          </p:nvSpPr>
          <p:spPr>
            <a:xfrm>
              <a:off x="5628175" y="2524846"/>
              <a:ext cx="91651" cy="355111"/>
            </a:xfrm>
            <a:custGeom>
              <a:avLst/>
              <a:gdLst/>
              <a:ahLst/>
              <a:cxnLst/>
              <a:rect l="l" t="t" r="r" b="b"/>
              <a:pathLst>
                <a:path w="3931" h="15231" extrusionOk="0">
                  <a:moveTo>
                    <a:pt x="2532" y="1"/>
                  </a:moveTo>
                  <a:cubicBezTo>
                    <a:pt x="2500" y="1"/>
                    <a:pt x="2467" y="6"/>
                    <a:pt x="2432" y="18"/>
                  </a:cubicBezTo>
                  <a:cubicBezTo>
                    <a:pt x="903" y="544"/>
                    <a:pt x="1" y="15231"/>
                    <a:pt x="1" y="15231"/>
                  </a:cubicBezTo>
                  <a:cubicBezTo>
                    <a:pt x="2696" y="10575"/>
                    <a:pt x="3930" y="1"/>
                    <a:pt x="253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22"/>
            <p:cNvSpPr/>
            <p:nvPr/>
          </p:nvSpPr>
          <p:spPr>
            <a:xfrm>
              <a:off x="5628175" y="2751557"/>
              <a:ext cx="300810" cy="128792"/>
            </a:xfrm>
            <a:custGeom>
              <a:avLst/>
              <a:gdLst/>
              <a:ahLst/>
              <a:cxnLst/>
              <a:rect l="l" t="t" r="r" b="b"/>
              <a:pathLst>
                <a:path w="12902" h="5524" extrusionOk="0">
                  <a:moveTo>
                    <a:pt x="12534" y="1"/>
                  </a:moveTo>
                  <a:cubicBezTo>
                    <a:pt x="10470" y="1"/>
                    <a:pt x="1" y="5507"/>
                    <a:pt x="1" y="5507"/>
                  </a:cubicBezTo>
                  <a:cubicBezTo>
                    <a:pt x="230" y="5518"/>
                    <a:pt x="459" y="5523"/>
                    <a:pt x="688" y="5523"/>
                  </a:cubicBezTo>
                  <a:cubicBezTo>
                    <a:pt x="6729" y="5523"/>
                    <a:pt x="12714" y="1813"/>
                    <a:pt x="12883" y="244"/>
                  </a:cubicBezTo>
                  <a:cubicBezTo>
                    <a:pt x="12901" y="76"/>
                    <a:pt x="12775" y="1"/>
                    <a:pt x="12534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22"/>
            <p:cNvSpPr/>
            <p:nvPr/>
          </p:nvSpPr>
          <p:spPr>
            <a:xfrm>
              <a:off x="5513653" y="2661026"/>
              <a:ext cx="113474" cy="336972"/>
            </a:xfrm>
            <a:custGeom>
              <a:avLst/>
              <a:gdLst/>
              <a:ahLst/>
              <a:cxnLst/>
              <a:rect l="l" t="t" r="r" b="b"/>
              <a:pathLst>
                <a:path w="4867" h="14453" extrusionOk="0">
                  <a:moveTo>
                    <a:pt x="3442" y="0"/>
                  </a:moveTo>
                  <a:cubicBezTo>
                    <a:pt x="3358" y="0"/>
                    <a:pt x="3263" y="30"/>
                    <a:pt x="3158" y="91"/>
                  </a:cubicBezTo>
                  <a:cubicBezTo>
                    <a:pt x="1254" y="1194"/>
                    <a:pt x="1" y="14452"/>
                    <a:pt x="1" y="14452"/>
                  </a:cubicBezTo>
                  <a:cubicBezTo>
                    <a:pt x="3361" y="8489"/>
                    <a:pt x="4867" y="0"/>
                    <a:pt x="3442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22"/>
            <p:cNvSpPr/>
            <p:nvPr/>
          </p:nvSpPr>
          <p:spPr>
            <a:xfrm>
              <a:off x="5370502" y="2315853"/>
              <a:ext cx="153110" cy="405168"/>
            </a:xfrm>
            <a:custGeom>
              <a:avLst/>
              <a:gdLst/>
              <a:ahLst/>
              <a:cxnLst/>
              <a:rect l="l" t="t" r="r" b="b"/>
              <a:pathLst>
                <a:path w="6567" h="17378" extrusionOk="0">
                  <a:moveTo>
                    <a:pt x="2101" y="0"/>
                  </a:moveTo>
                  <a:cubicBezTo>
                    <a:pt x="2052" y="0"/>
                    <a:pt x="2003" y="11"/>
                    <a:pt x="1955" y="34"/>
                  </a:cubicBezTo>
                  <a:cubicBezTo>
                    <a:pt x="0" y="936"/>
                    <a:pt x="2582" y="14119"/>
                    <a:pt x="6567" y="17378"/>
                  </a:cubicBezTo>
                  <a:cubicBezTo>
                    <a:pt x="6567" y="17378"/>
                    <a:pt x="4040" y="0"/>
                    <a:pt x="2101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22"/>
            <p:cNvSpPr/>
            <p:nvPr/>
          </p:nvSpPr>
          <p:spPr>
            <a:xfrm>
              <a:off x="2843688" y="2305758"/>
              <a:ext cx="120562" cy="442729"/>
            </a:xfrm>
            <a:custGeom>
              <a:avLst/>
              <a:gdLst/>
              <a:ahLst/>
              <a:cxnLst/>
              <a:rect l="l" t="t" r="r" b="b"/>
              <a:pathLst>
                <a:path w="5171" h="18989" extrusionOk="0">
                  <a:moveTo>
                    <a:pt x="1723" y="0"/>
                  </a:moveTo>
                  <a:cubicBezTo>
                    <a:pt x="0" y="0"/>
                    <a:pt x="460" y="11211"/>
                    <a:pt x="5171" y="18989"/>
                  </a:cubicBezTo>
                  <a:cubicBezTo>
                    <a:pt x="5171" y="18989"/>
                    <a:pt x="3692" y="492"/>
                    <a:pt x="1837" y="16"/>
                  </a:cubicBezTo>
                  <a:cubicBezTo>
                    <a:pt x="1798" y="5"/>
                    <a:pt x="1760" y="0"/>
                    <a:pt x="1723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22"/>
            <p:cNvSpPr/>
            <p:nvPr/>
          </p:nvSpPr>
          <p:spPr>
            <a:xfrm>
              <a:off x="3032047" y="2551564"/>
              <a:ext cx="93470" cy="381573"/>
            </a:xfrm>
            <a:custGeom>
              <a:avLst/>
              <a:gdLst/>
              <a:ahLst/>
              <a:cxnLst/>
              <a:rect l="l" t="t" r="r" b="b"/>
              <a:pathLst>
                <a:path w="4009" h="16366" extrusionOk="0">
                  <a:moveTo>
                    <a:pt x="1152" y="1"/>
                  </a:moveTo>
                  <a:cubicBezTo>
                    <a:pt x="1" y="1"/>
                    <a:pt x="84" y="9784"/>
                    <a:pt x="4009" y="16365"/>
                  </a:cubicBezTo>
                  <a:cubicBezTo>
                    <a:pt x="4009" y="16365"/>
                    <a:pt x="3708" y="12781"/>
                    <a:pt x="3257" y="8120"/>
                  </a:cubicBezTo>
                  <a:cubicBezTo>
                    <a:pt x="2781" y="3433"/>
                    <a:pt x="2505" y="576"/>
                    <a:pt x="1252" y="24"/>
                  </a:cubicBezTo>
                  <a:cubicBezTo>
                    <a:pt x="1218" y="9"/>
                    <a:pt x="1184" y="1"/>
                    <a:pt x="1152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22"/>
            <p:cNvSpPr/>
            <p:nvPr/>
          </p:nvSpPr>
          <p:spPr>
            <a:xfrm>
              <a:off x="3136007" y="2720199"/>
              <a:ext cx="123919" cy="347906"/>
            </a:xfrm>
            <a:custGeom>
              <a:avLst/>
              <a:gdLst/>
              <a:ahLst/>
              <a:cxnLst/>
              <a:rect l="l" t="t" r="r" b="b"/>
              <a:pathLst>
                <a:path w="5315" h="14922" extrusionOk="0">
                  <a:moveTo>
                    <a:pt x="1428" y="0"/>
                  </a:moveTo>
                  <a:cubicBezTo>
                    <a:pt x="0" y="0"/>
                    <a:pt x="2161" y="10537"/>
                    <a:pt x="5314" y="14922"/>
                  </a:cubicBezTo>
                  <a:cubicBezTo>
                    <a:pt x="5314" y="14922"/>
                    <a:pt x="3084" y="386"/>
                    <a:pt x="1505" y="10"/>
                  </a:cubicBezTo>
                  <a:cubicBezTo>
                    <a:pt x="1478" y="3"/>
                    <a:pt x="1452" y="0"/>
                    <a:pt x="1428" y="0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22"/>
            <p:cNvSpPr/>
            <p:nvPr/>
          </p:nvSpPr>
          <p:spPr>
            <a:xfrm>
              <a:off x="2948674" y="2966751"/>
              <a:ext cx="311255" cy="104731"/>
            </a:xfrm>
            <a:custGeom>
              <a:avLst/>
              <a:gdLst/>
              <a:ahLst/>
              <a:cxnLst/>
              <a:rect l="l" t="t" r="r" b="b"/>
              <a:pathLst>
                <a:path w="13350" h="4492" extrusionOk="0">
                  <a:moveTo>
                    <a:pt x="511" y="1"/>
                  </a:moveTo>
                  <a:cubicBezTo>
                    <a:pt x="175" y="1"/>
                    <a:pt x="1" y="88"/>
                    <a:pt x="41" y="287"/>
                  </a:cubicBezTo>
                  <a:cubicBezTo>
                    <a:pt x="330" y="1709"/>
                    <a:pt x="5665" y="4492"/>
                    <a:pt x="11221" y="4492"/>
                  </a:cubicBezTo>
                  <a:cubicBezTo>
                    <a:pt x="11930" y="4492"/>
                    <a:pt x="12643" y="4446"/>
                    <a:pt x="13349" y="4347"/>
                  </a:cubicBezTo>
                  <a:cubicBezTo>
                    <a:pt x="13349" y="4347"/>
                    <a:pt x="2888" y="1"/>
                    <a:pt x="511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22"/>
            <p:cNvSpPr/>
            <p:nvPr/>
          </p:nvSpPr>
          <p:spPr>
            <a:xfrm>
              <a:off x="3240200" y="2847333"/>
              <a:ext cx="143597" cy="328299"/>
            </a:xfrm>
            <a:custGeom>
              <a:avLst/>
              <a:gdLst/>
              <a:ahLst/>
              <a:cxnLst/>
              <a:rect l="l" t="t" r="r" b="b"/>
              <a:pathLst>
                <a:path w="6159" h="14081" extrusionOk="0">
                  <a:moveTo>
                    <a:pt x="1485" y="1"/>
                  </a:moveTo>
                  <a:cubicBezTo>
                    <a:pt x="0" y="1"/>
                    <a:pt x="2275" y="8411"/>
                    <a:pt x="6159" y="14080"/>
                  </a:cubicBezTo>
                  <a:cubicBezTo>
                    <a:pt x="6159" y="14080"/>
                    <a:pt x="3728" y="998"/>
                    <a:pt x="1748" y="70"/>
                  </a:cubicBezTo>
                  <a:cubicBezTo>
                    <a:pt x="1650" y="23"/>
                    <a:pt x="1562" y="1"/>
                    <a:pt x="1485" y="1"/>
                  </a:cubicBezTo>
                  <a:close/>
                </a:path>
              </a:pathLst>
            </a:custGeom>
            <a:solidFill>
              <a:srgbClr val="74A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22"/>
            <p:cNvSpPr/>
            <p:nvPr/>
          </p:nvSpPr>
          <p:spPr>
            <a:xfrm>
              <a:off x="2930932" y="1604385"/>
              <a:ext cx="222635" cy="358771"/>
            </a:xfrm>
            <a:custGeom>
              <a:avLst/>
              <a:gdLst/>
              <a:ahLst/>
              <a:cxnLst/>
              <a:rect l="l" t="t" r="r" b="b"/>
              <a:pathLst>
                <a:path w="9549" h="15388" extrusionOk="0">
                  <a:moveTo>
                    <a:pt x="7295" y="0"/>
                  </a:moveTo>
                  <a:cubicBezTo>
                    <a:pt x="5129" y="0"/>
                    <a:pt x="0" y="15387"/>
                    <a:pt x="0" y="15387"/>
                  </a:cubicBezTo>
                  <a:cubicBezTo>
                    <a:pt x="4135" y="13207"/>
                    <a:pt x="9549" y="1126"/>
                    <a:pt x="7494" y="49"/>
                  </a:cubicBezTo>
                  <a:cubicBezTo>
                    <a:pt x="7431" y="16"/>
                    <a:pt x="7364" y="0"/>
                    <a:pt x="7295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22"/>
            <p:cNvSpPr/>
            <p:nvPr/>
          </p:nvSpPr>
          <p:spPr>
            <a:xfrm>
              <a:off x="3005725" y="1824801"/>
              <a:ext cx="168894" cy="411230"/>
            </a:xfrm>
            <a:custGeom>
              <a:avLst/>
              <a:gdLst/>
              <a:ahLst/>
              <a:cxnLst/>
              <a:rect l="l" t="t" r="r" b="b"/>
              <a:pathLst>
                <a:path w="7244" h="17638" extrusionOk="0">
                  <a:moveTo>
                    <a:pt x="5176" y="0"/>
                  </a:moveTo>
                  <a:cubicBezTo>
                    <a:pt x="3224" y="0"/>
                    <a:pt x="0" y="17638"/>
                    <a:pt x="0" y="17638"/>
                  </a:cubicBezTo>
                  <a:cubicBezTo>
                    <a:pt x="4236" y="13778"/>
                    <a:pt x="7243" y="1121"/>
                    <a:pt x="5338" y="43"/>
                  </a:cubicBezTo>
                  <a:cubicBezTo>
                    <a:pt x="5285" y="15"/>
                    <a:pt x="5231" y="0"/>
                    <a:pt x="5176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22"/>
            <p:cNvSpPr/>
            <p:nvPr/>
          </p:nvSpPr>
          <p:spPr>
            <a:xfrm>
              <a:off x="3072335" y="2101569"/>
              <a:ext cx="143177" cy="353595"/>
            </a:xfrm>
            <a:custGeom>
              <a:avLst/>
              <a:gdLst/>
              <a:ahLst/>
              <a:cxnLst/>
              <a:rect l="l" t="t" r="r" b="b"/>
              <a:pathLst>
                <a:path w="6141" h="15166" extrusionOk="0">
                  <a:moveTo>
                    <a:pt x="4901" y="1"/>
                  </a:moveTo>
                  <a:cubicBezTo>
                    <a:pt x="3573" y="1"/>
                    <a:pt x="0" y="15165"/>
                    <a:pt x="0" y="15165"/>
                  </a:cubicBezTo>
                  <a:cubicBezTo>
                    <a:pt x="2983" y="10228"/>
                    <a:pt x="6141" y="3436"/>
                    <a:pt x="5188" y="353"/>
                  </a:cubicBezTo>
                  <a:cubicBezTo>
                    <a:pt x="5111" y="112"/>
                    <a:pt x="5014" y="1"/>
                    <a:pt x="4901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22"/>
            <p:cNvSpPr/>
            <p:nvPr/>
          </p:nvSpPr>
          <p:spPr>
            <a:xfrm>
              <a:off x="3157060" y="2303030"/>
              <a:ext cx="153692" cy="405145"/>
            </a:xfrm>
            <a:custGeom>
              <a:avLst/>
              <a:gdLst/>
              <a:ahLst/>
              <a:cxnLst/>
              <a:rect l="l" t="t" r="r" b="b"/>
              <a:pathLst>
                <a:path w="6592" h="17377" extrusionOk="0">
                  <a:moveTo>
                    <a:pt x="4494" y="0"/>
                  </a:moveTo>
                  <a:cubicBezTo>
                    <a:pt x="2554" y="0"/>
                    <a:pt x="0" y="17376"/>
                    <a:pt x="0" y="17376"/>
                  </a:cubicBezTo>
                  <a:cubicBezTo>
                    <a:pt x="3985" y="14143"/>
                    <a:pt x="6592" y="960"/>
                    <a:pt x="4637" y="33"/>
                  </a:cubicBezTo>
                  <a:cubicBezTo>
                    <a:pt x="4590" y="11"/>
                    <a:pt x="4542" y="0"/>
                    <a:pt x="4494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22"/>
            <p:cNvSpPr/>
            <p:nvPr/>
          </p:nvSpPr>
          <p:spPr>
            <a:xfrm>
              <a:off x="2761458" y="2161697"/>
              <a:ext cx="310906" cy="293466"/>
            </a:xfrm>
            <a:custGeom>
              <a:avLst/>
              <a:gdLst/>
              <a:ahLst/>
              <a:cxnLst/>
              <a:rect l="l" t="t" r="r" b="b"/>
              <a:pathLst>
                <a:path w="13335" h="12587" extrusionOk="0">
                  <a:moveTo>
                    <a:pt x="1705" y="1"/>
                  </a:moveTo>
                  <a:cubicBezTo>
                    <a:pt x="1688" y="1"/>
                    <a:pt x="1671" y="2"/>
                    <a:pt x="1655" y="5"/>
                  </a:cubicBezTo>
                  <a:cubicBezTo>
                    <a:pt x="1" y="255"/>
                    <a:pt x="7495" y="10556"/>
                    <a:pt x="13334" y="12586"/>
                  </a:cubicBezTo>
                  <a:cubicBezTo>
                    <a:pt x="13334" y="12586"/>
                    <a:pt x="3502" y="1"/>
                    <a:pt x="1705" y="1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22"/>
            <p:cNvSpPr/>
            <p:nvPr/>
          </p:nvSpPr>
          <p:spPr>
            <a:xfrm>
              <a:off x="2856838" y="2422378"/>
              <a:ext cx="300251" cy="285795"/>
            </a:xfrm>
            <a:custGeom>
              <a:avLst/>
              <a:gdLst/>
              <a:ahLst/>
              <a:cxnLst/>
              <a:rect l="l" t="t" r="r" b="b"/>
              <a:pathLst>
                <a:path w="12878" h="12258" extrusionOk="0">
                  <a:moveTo>
                    <a:pt x="1690" y="0"/>
                  </a:moveTo>
                  <a:cubicBezTo>
                    <a:pt x="0" y="0"/>
                    <a:pt x="6154" y="11386"/>
                    <a:pt x="12877" y="12257"/>
                  </a:cubicBezTo>
                  <a:cubicBezTo>
                    <a:pt x="12877" y="12257"/>
                    <a:pt x="3529" y="177"/>
                    <a:pt x="1724" y="2"/>
                  </a:cubicBezTo>
                  <a:cubicBezTo>
                    <a:pt x="1713" y="1"/>
                    <a:pt x="1701" y="0"/>
                    <a:pt x="1690" y="0"/>
                  </a:cubicBezTo>
                  <a:close/>
                </a:path>
              </a:pathLst>
            </a:custGeom>
            <a:solidFill>
              <a:srgbClr val="597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22"/>
            <p:cNvSpPr/>
            <p:nvPr/>
          </p:nvSpPr>
          <p:spPr>
            <a:xfrm>
              <a:off x="3702225" y="2680097"/>
              <a:ext cx="2633056" cy="513070"/>
            </a:xfrm>
            <a:custGeom>
              <a:avLst/>
              <a:gdLst/>
              <a:ahLst/>
              <a:cxnLst/>
              <a:rect l="l" t="t" r="r" b="b"/>
              <a:pathLst>
                <a:path w="112934" h="22006" extrusionOk="0">
                  <a:moveTo>
                    <a:pt x="44337" y="0"/>
                  </a:moveTo>
                  <a:lnTo>
                    <a:pt x="1" y="7669"/>
                  </a:lnTo>
                  <a:lnTo>
                    <a:pt x="81380" y="22005"/>
                  </a:lnTo>
                  <a:lnTo>
                    <a:pt x="112934" y="10827"/>
                  </a:lnTo>
                  <a:lnTo>
                    <a:pt x="443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22"/>
            <p:cNvSpPr/>
            <p:nvPr/>
          </p:nvSpPr>
          <p:spPr>
            <a:xfrm>
              <a:off x="6162849" y="2882865"/>
              <a:ext cx="176495" cy="49684"/>
            </a:xfrm>
            <a:custGeom>
              <a:avLst/>
              <a:gdLst/>
              <a:ahLst/>
              <a:cxnLst/>
              <a:rect l="l" t="t" r="r" b="b"/>
              <a:pathLst>
                <a:path w="7570" h="2131" extrusionOk="0">
                  <a:moveTo>
                    <a:pt x="201" y="0"/>
                  </a:moveTo>
                  <a:lnTo>
                    <a:pt x="0" y="952"/>
                  </a:lnTo>
                  <a:lnTo>
                    <a:pt x="7394" y="2130"/>
                  </a:lnTo>
                  <a:lnTo>
                    <a:pt x="7569" y="1078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22"/>
            <p:cNvSpPr/>
            <p:nvPr/>
          </p:nvSpPr>
          <p:spPr>
            <a:xfrm>
              <a:off x="5517151" y="2540443"/>
              <a:ext cx="769022" cy="611226"/>
            </a:xfrm>
            <a:custGeom>
              <a:avLst/>
              <a:gdLst/>
              <a:ahLst/>
              <a:cxnLst/>
              <a:rect l="l" t="t" r="r" b="b"/>
              <a:pathLst>
                <a:path w="32984" h="26216" extrusionOk="0">
                  <a:moveTo>
                    <a:pt x="32984" y="0"/>
                  </a:moveTo>
                  <a:lnTo>
                    <a:pt x="1580" y="9725"/>
                  </a:lnTo>
                  <a:cubicBezTo>
                    <a:pt x="1" y="14361"/>
                    <a:pt x="2708" y="26216"/>
                    <a:pt x="2708" y="26216"/>
                  </a:cubicBezTo>
                  <a:lnTo>
                    <a:pt x="30277" y="17218"/>
                  </a:lnTo>
                  <a:cubicBezTo>
                    <a:pt x="30277" y="17218"/>
                    <a:pt x="29500" y="6216"/>
                    <a:pt x="32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22"/>
            <p:cNvSpPr/>
            <p:nvPr/>
          </p:nvSpPr>
          <p:spPr>
            <a:xfrm>
              <a:off x="3661914" y="2457466"/>
              <a:ext cx="1976249" cy="735705"/>
            </a:xfrm>
            <a:custGeom>
              <a:avLst/>
              <a:gdLst/>
              <a:ahLst/>
              <a:cxnLst/>
              <a:rect l="l" t="t" r="r" b="b"/>
              <a:pathLst>
                <a:path w="84763" h="31555" extrusionOk="0">
                  <a:moveTo>
                    <a:pt x="3384" y="0"/>
                  </a:moveTo>
                  <a:cubicBezTo>
                    <a:pt x="1" y="8096"/>
                    <a:pt x="1730" y="17218"/>
                    <a:pt x="1730" y="17218"/>
                  </a:cubicBezTo>
                  <a:lnTo>
                    <a:pt x="83109" y="31554"/>
                  </a:lnTo>
                  <a:cubicBezTo>
                    <a:pt x="83109" y="31554"/>
                    <a:pt x="81329" y="23183"/>
                    <a:pt x="84763" y="14336"/>
                  </a:cubicBezTo>
                  <a:lnTo>
                    <a:pt x="3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22"/>
            <p:cNvSpPr/>
            <p:nvPr/>
          </p:nvSpPr>
          <p:spPr>
            <a:xfrm>
              <a:off x="5610059" y="2531094"/>
              <a:ext cx="763753" cy="294515"/>
            </a:xfrm>
            <a:custGeom>
              <a:avLst/>
              <a:gdLst/>
              <a:ahLst/>
              <a:cxnLst/>
              <a:rect l="l" t="t" r="r" b="b"/>
              <a:pathLst>
                <a:path w="32758" h="12632" extrusionOk="0">
                  <a:moveTo>
                    <a:pt x="32758" y="0"/>
                  </a:moveTo>
                  <a:lnTo>
                    <a:pt x="277" y="10426"/>
                  </a:lnTo>
                  <a:lnTo>
                    <a:pt x="1" y="12632"/>
                  </a:lnTo>
                  <a:lnTo>
                    <a:pt x="32482" y="1153"/>
                  </a:lnTo>
                  <a:lnTo>
                    <a:pt x="327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22"/>
            <p:cNvSpPr/>
            <p:nvPr/>
          </p:nvSpPr>
          <p:spPr>
            <a:xfrm>
              <a:off x="3757178" y="2281593"/>
              <a:ext cx="2633033" cy="512487"/>
            </a:xfrm>
            <a:custGeom>
              <a:avLst/>
              <a:gdLst/>
              <a:ahLst/>
              <a:cxnLst/>
              <a:rect l="l" t="t" r="r" b="b"/>
              <a:pathLst>
                <a:path w="112933" h="21981" extrusionOk="0">
                  <a:moveTo>
                    <a:pt x="44336" y="0"/>
                  </a:moveTo>
                  <a:lnTo>
                    <a:pt x="0" y="7644"/>
                  </a:lnTo>
                  <a:lnTo>
                    <a:pt x="81379" y="21980"/>
                  </a:lnTo>
                  <a:lnTo>
                    <a:pt x="112933" y="10802"/>
                  </a:lnTo>
                  <a:lnTo>
                    <a:pt x="44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22"/>
            <p:cNvSpPr/>
            <p:nvPr/>
          </p:nvSpPr>
          <p:spPr>
            <a:xfrm>
              <a:off x="4150425" y="2337676"/>
              <a:ext cx="1885088" cy="342451"/>
            </a:xfrm>
            <a:custGeom>
              <a:avLst/>
              <a:gdLst/>
              <a:ahLst/>
              <a:cxnLst/>
              <a:rect l="l" t="t" r="r" b="b"/>
              <a:pathLst>
                <a:path w="80853" h="14688" extrusionOk="0">
                  <a:moveTo>
                    <a:pt x="27820" y="0"/>
                  </a:moveTo>
                  <a:lnTo>
                    <a:pt x="0" y="4963"/>
                  </a:lnTo>
                  <a:lnTo>
                    <a:pt x="60527" y="14687"/>
                  </a:lnTo>
                  <a:lnTo>
                    <a:pt x="80853" y="8697"/>
                  </a:lnTo>
                  <a:lnTo>
                    <a:pt x="27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22"/>
            <p:cNvSpPr/>
            <p:nvPr/>
          </p:nvSpPr>
          <p:spPr>
            <a:xfrm>
              <a:off x="5791797" y="2089329"/>
              <a:ext cx="152527" cy="274091"/>
            </a:xfrm>
            <a:custGeom>
              <a:avLst/>
              <a:gdLst/>
              <a:ahLst/>
              <a:cxnLst/>
              <a:rect l="l" t="t" r="r" b="b"/>
              <a:pathLst>
                <a:path w="6542" h="11756" extrusionOk="0">
                  <a:moveTo>
                    <a:pt x="602" y="1"/>
                  </a:moveTo>
                  <a:lnTo>
                    <a:pt x="0" y="11154"/>
                  </a:lnTo>
                  <a:lnTo>
                    <a:pt x="4888" y="11755"/>
                  </a:lnTo>
                  <a:cubicBezTo>
                    <a:pt x="4888" y="11755"/>
                    <a:pt x="6542" y="5590"/>
                    <a:pt x="4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22"/>
            <p:cNvSpPr/>
            <p:nvPr/>
          </p:nvSpPr>
          <p:spPr>
            <a:xfrm>
              <a:off x="3648485" y="2329492"/>
              <a:ext cx="122147" cy="57285"/>
            </a:xfrm>
            <a:custGeom>
              <a:avLst/>
              <a:gdLst/>
              <a:ahLst/>
              <a:cxnLst/>
              <a:rect l="l" t="t" r="r" b="b"/>
              <a:pathLst>
                <a:path w="5239" h="2457" extrusionOk="0">
                  <a:moveTo>
                    <a:pt x="5238" y="1"/>
                  </a:moveTo>
                  <a:lnTo>
                    <a:pt x="0" y="1254"/>
                  </a:lnTo>
                  <a:lnTo>
                    <a:pt x="226" y="2457"/>
                  </a:lnTo>
                  <a:lnTo>
                    <a:pt x="5238" y="1855"/>
                  </a:lnTo>
                  <a:lnTo>
                    <a:pt x="5238" y="1"/>
                  </a:lnTo>
                  <a:close/>
                </a:path>
              </a:pathLst>
            </a:custGeom>
            <a:solidFill>
              <a:srgbClr val="F89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22"/>
            <p:cNvSpPr/>
            <p:nvPr/>
          </p:nvSpPr>
          <p:spPr>
            <a:xfrm>
              <a:off x="3653731" y="2176992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0"/>
                  </a:moveTo>
                  <a:lnTo>
                    <a:pt x="1" y="8998"/>
                  </a:lnTo>
                  <a:lnTo>
                    <a:pt x="58547" y="17519"/>
                  </a:lnTo>
                  <a:lnTo>
                    <a:pt x="96593" y="7995"/>
                  </a:lnTo>
                  <a:lnTo>
                    <a:pt x="34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22"/>
            <p:cNvSpPr/>
            <p:nvPr/>
          </p:nvSpPr>
          <p:spPr>
            <a:xfrm>
              <a:off x="3704580" y="2092849"/>
              <a:ext cx="2188369" cy="458723"/>
            </a:xfrm>
            <a:custGeom>
              <a:avLst/>
              <a:gdLst/>
              <a:ahLst/>
              <a:cxnLst/>
              <a:rect l="l" t="t" r="r" b="b"/>
              <a:pathLst>
                <a:path w="93861" h="19675" extrusionOk="0">
                  <a:moveTo>
                    <a:pt x="91605" y="0"/>
                  </a:moveTo>
                  <a:lnTo>
                    <a:pt x="0" y="602"/>
                  </a:lnTo>
                  <a:cubicBezTo>
                    <a:pt x="2431" y="3709"/>
                    <a:pt x="852" y="12356"/>
                    <a:pt x="852" y="12356"/>
                  </a:cubicBezTo>
                  <a:lnTo>
                    <a:pt x="55765" y="19674"/>
                  </a:lnTo>
                  <a:lnTo>
                    <a:pt x="92031" y="11028"/>
                  </a:lnTo>
                  <a:cubicBezTo>
                    <a:pt x="93860" y="7118"/>
                    <a:pt x="91605" y="0"/>
                    <a:pt x="916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22"/>
            <p:cNvSpPr/>
            <p:nvPr/>
          </p:nvSpPr>
          <p:spPr>
            <a:xfrm>
              <a:off x="5004696" y="2106861"/>
              <a:ext cx="878882" cy="444710"/>
            </a:xfrm>
            <a:custGeom>
              <a:avLst/>
              <a:gdLst/>
              <a:ahLst/>
              <a:cxnLst/>
              <a:rect l="l" t="t" r="r" b="b"/>
              <a:pathLst>
                <a:path w="37696" h="19074" extrusionOk="0">
                  <a:moveTo>
                    <a:pt x="36292" y="1"/>
                  </a:moveTo>
                  <a:lnTo>
                    <a:pt x="602" y="8773"/>
                  </a:lnTo>
                  <a:cubicBezTo>
                    <a:pt x="602" y="8773"/>
                    <a:pt x="928" y="14011"/>
                    <a:pt x="1" y="19073"/>
                  </a:cubicBezTo>
                  <a:lnTo>
                    <a:pt x="36267" y="10427"/>
                  </a:lnTo>
                  <a:cubicBezTo>
                    <a:pt x="37695" y="6467"/>
                    <a:pt x="36292" y="1"/>
                    <a:pt x="36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22"/>
            <p:cNvSpPr/>
            <p:nvPr/>
          </p:nvSpPr>
          <p:spPr>
            <a:xfrm>
              <a:off x="3791637" y="2330565"/>
              <a:ext cx="1636177" cy="174839"/>
            </a:xfrm>
            <a:custGeom>
              <a:avLst/>
              <a:gdLst/>
              <a:ahLst/>
              <a:cxnLst/>
              <a:rect l="l" t="t" r="r" b="b"/>
              <a:pathLst>
                <a:path w="70177" h="7499" extrusionOk="0">
                  <a:moveTo>
                    <a:pt x="212" y="1"/>
                  </a:moveTo>
                  <a:cubicBezTo>
                    <a:pt x="106" y="1"/>
                    <a:pt x="23" y="90"/>
                    <a:pt x="1" y="180"/>
                  </a:cubicBezTo>
                  <a:cubicBezTo>
                    <a:pt x="1" y="305"/>
                    <a:pt x="76" y="406"/>
                    <a:pt x="176" y="431"/>
                  </a:cubicBezTo>
                  <a:lnTo>
                    <a:pt x="52332" y="7473"/>
                  </a:lnTo>
                  <a:lnTo>
                    <a:pt x="52357" y="7498"/>
                  </a:lnTo>
                  <a:lnTo>
                    <a:pt x="52407" y="7473"/>
                  </a:lnTo>
                  <a:lnTo>
                    <a:pt x="70001" y="3438"/>
                  </a:lnTo>
                  <a:cubicBezTo>
                    <a:pt x="70126" y="3413"/>
                    <a:pt x="70176" y="3313"/>
                    <a:pt x="70151" y="3188"/>
                  </a:cubicBezTo>
                  <a:cubicBezTo>
                    <a:pt x="70130" y="3101"/>
                    <a:pt x="70051" y="3032"/>
                    <a:pt x="69949" y="3032"/>
                  </a:cubicBezTo>
                  <a:cubicBezTo>
                    <a:pt x="69933" y="3032"/>
                    <a:pt x="69917" y="3034"/>
                    <a:pt x="69901" y="3037"/>
                  </a:cubicBezTo>
                  <a:lnTo>
                    <a:pt x="52357" y="7072"/>
                  </a:lnTo>
                  <a:lnTo>
                    <a:pt x="251" y="5"/>
                  </a:lnTo>
                  <a:cubicBezTo>
                    <a:pt x="238" y="2"/>
                    <a:pt x="225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22"/>
            <p:cNvSpPr/>
            <p:nvPr/>
          </p:nvSpPr>
          <p:spPr>
            <a:xfrm>
              <a:off x="3916673" y="2284495"/>
              <a:ext cx="1726756" cy="156047"/>
            </a:xfrm>
            <a:custGeom>
              <a:avLst/>
              <a:gdLst/>
              <a:ahLst/>
              <a:cxnLst/>
              <a:rect l="l" t="t" r="r" b="b"/>
              <a:pathLst>
                <a:path w="74062" h="6693" extrusionOk="0">
                  <a:moveTo>
                    <a:pt x="252" y="1"/>
                  </a:moveTo>
                  <a:cubicBezTo>
                    <a:pt x="126" y="1"/>
                    <a:pt x="26" y="76"/>
                    <a:pt x="26" y="201"/>
                  </a:cubicBezTo>
                  <a:cubicBezTo>
                    <a:pt x="1" y="301"/>
                    <a:pt x="76" y="402"/>
                    <a:pt x="201" y="427"/>
                  </a:cubicBezTo>
                  <a:lnTo>
                    <a:pt x="47219" y="6692"/>
                  </a:lnTo>
                  <a:lnTo>
                    <a:pt x="47269" y="6692"/>
                  </a:lnTo>
                  <a:lnTo>
                    <a:pt x="73886" y="1354"/>
                  </a:lnTo>
                  <a:cubicBezTo>
                    <a:pt x="73986" y="1329"/>
                    <a:pt x="74062" y="1229"/>
                    <a:pt x="74036" y="1103"/>
                  </a:cubicBezTo>
                  <a:cubicBezTo>
                    <a:pt x="74036" y="1016"/>
                    <a:pt x="73942" y="948"/>
                    <a:pt x="73851" y="948"/>
                  </a:cubicBezTo>
                  <a:cubicBezTo>
                    <a:pt x="73838" y="948"/>
                    <a:pt x="73824" y="950"/>
                    <a:pt x="73811" y="953"/>
                  </a:cubicBezTo>
                  <a:lnTo>
                    <a:pt x="47219" y="6291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22"/>
            <p:cNvSpPr/>
            <p:nvPr/>
          </p:nvSpPr>
          <p:spPr>
            <a:xfrm>
              <a:off x="3813250" y="2180372"/>
              <a:ext cx="1992034" cy="195893"/>
            </a:xfrm>
            <a:custGeom>
              <a:avLst/>
              <a:gdLst/>
              <a:ahLst/>
              <a:cxnLst/>
              <a:rect l="l" t="t" r="r" b="b"/>
              <a:pathLst>
                <a:path w="85440" h="8402" extrusionOk="0">
                  <a:moveTo>
                    <a:pt x="85212" y="1"/>
                  </a:moveTo>
                  <a:cubicBezTo>
                    <a:pt x="85197" y="1"/>
                    <a:pt x="85181" y="2"/>
                    <a:pt x="85164" y="6"/>
                  </a:cubicBezTo>
                  <a:lnTo>
                    <a:pt x="51756" y="7976"/>
                  </a:lnTo>
                  <a:lnTo>
                    <a:pt x="251" y="1183"/>
                  </a:lnTo>
                  <a:cubicBezTo>
                    <a:pt x="126" y="1183"/>
                    <a:pt x="26" y="1259"/>
                    <a:pt x="26" y="1359"/>
                  </a:cubicBezTo>
                  <a:cubicBezTo>
                    <a:pt x="1" y="1484"/>
                    <a:pt x="76" y="1584"/>
                    <a:pt x="201" y="1610"/>
                  </a:cubicBezTo>
                  <a:lnTo>
                    <a:pt x="51730" y="8402"/>
                  </a:lnTo>
                  <a:lnTo>
                    <a:pt x="51806" y="8402"/>
                  </a:lnTo>
                  <a:lnTo>
                    <a:pt x="85264" y="407"/>
                  </a:lnTo>
                  <a:cubicBezTo>
                    <a:pt x="85365" y="381"/>
                    <a:pt x="85440" y="281"/>
                    <a:pt x="85415" y="156"/>
                  </a:cubicBezTo>
                  <a:cubicBezTo>
                    <a:pt x="85393" y="69"/>
                    <a:pt x="85315" y="1"/>
                    <a:pt x="85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22"/>
            <p:cNvSpPr/>
            <p:nvPr/>
          </p:nvSpPr>
          <p:spPr>
            <a:xfrm>
              <a:off x="3653731" y="2090494"/>
              <a:ext cx="2238053" cy="244877"/>
            </a:xfrm>
            <a:custGeom>
              <a:avLst/>
              <a:gdLst/>
              <a:ahLst/>
              <a:cxnLst/>
              <a:rect l="l" t="t" r="r" b="b"/>
              <a:pathLst>
                <a:path w="95992" h="10503" extrusionOk="0">
                  <a:moveTo>
                    <a:pt x="95365" y="1"/>
                  </a:moveTo>
                  <a:lnTo>
                    <a:pt x="1" y="978"/>
                  </a:lnTo>
                  <a:lnTo>
                    <a:pt x="251" y="2031"/>
                  </a:lnTo>
                  <a:lnTo>
                    <a:pt x="58572" y="10502"/>
                  </a:lnTo>
                  <a:lnTo>
                    <a:pt x="95991" y="1379"/>
                  </a:lnTo>
                  <a:lnTo>
                    <a:pt x="95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22"/>
            <p:cNvSpPr/>
            <p:nvPr/>
          </p:nvSpPr>
          <p:spPr>
            <a:xfrm>
              <a:off x="3653731" y="1902928"/>
              <a:ext cx="2252066" cy="408479"/>
            </a:xfrm>
            <a:custGeom>
              <a:avLst/>
              <a:gdLst/>
              <a:ahLst/>
              <a:cxnLst/>
              <a:rect l="l" t="t" r="r" b="b"/>
              <a:pathLst>
                <a:path w="96593" h="17520" extrusionOk="0">
                  <a:moveTo>
                    <a:pt x="34161" y="1"/>
                  </a:moveTo>
                  <a:lnTo>
                    <a:pt x="1" y="9023"/>
                  </a:lnTo>
                  <a:lnTo>
                    <a:pt x="58547" y="17520"/>
                  </a:lnTo>
                  <a:lnTo>
                    <a:pt x="96593" y="7996"/>
                  </a:lnTo>
                  <a:lnTo>
                    <a:pt x="341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22"/>
            <p:cNvSpPr/>
            <p:nvPr/>
          </p:nvSpPr>
          <p:spPr>
            <a:xfrm>
              <a:off x="4000839" y="1950840"/>
              <a:ext cx="837358" cy="209812"/>
            </a:xfrm>
            <a:custGeom>
              <a:avLst/>
              <a:gdLst/>
              <a:ahLst/>
              <a:cxnLst/>
              <a:rect l="l" t="t" r="r" b="b"/>
              <a:pathLst>
                <a:path w="35915" h="8999" extrusionOk="0">
                  <a:moveTo>
                    <a:pt x="19875" y="1"/>
                  </a:moveTo>
                  <a:lnTo>
                    <a:pt x="0" y="6392"/>
                  </a:lnTo>
                  <a:lnTo>
                    <a:pt x="17694" y="8998"/>
                  </a:lnTo>
                  <a:lnTo>
                    <a:pt x="35915" y="2006"/>
                  </a:lnTo>
                  <a:lnTo>
                    <a:pt x="198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22"/>
            <p:cNvSpPr/>
            <p:nvPr/>
          </p:nvSpPr>
          <p:spPr>
            <a:xfrm>
              <a:off x="3834885" y="1916381"/>
              <a:ext cx="619992" cy="188199"/>
            </a:xfrm>
            <a:custGeom>
              <a:avLst/>
              <a:gdLst/>
              <a:ahLst/>
              <a:cxnLst/>
              <a:rect l="l" t="t" r="r" b="b"/>
              <a:pathLst>
                <a:path w="26592" h="8072" extrusionOk="0">
                  <a:moveTo>
                    <a:pt x="26393" y="0"/>
                  </a:moveTo>
                  <a:cubicBezTo>
                    <a:pt x="26330" y="0"/>
                    <a:pt x="26274" y="34"/>
                    <a:pt x="26241" y="100"/>
                  </a:cubicBezTo>
                  <a:lnTo>
                    <a:pt x="25" y="7795"/>
                  </a:lnTo>
                  <a:cubicBezTo>
                    <a:pt x="0" y="7895"/>
                    <a:pt x="25" y="7995"/>
                    <a:pt x="100" y="8045"/>
                  </a:cubicBezTo>
                  <a:cubicBezTo>
                    <a:pt x="136" y="8063"/>
                    <a:pt x="171" y="8071"/>
                    <a:pt x="205" y="8071"/>
                  </a:cubicBezTo>
                  <a:cubicBezTo>
                    <a:pt x="265" y="8071"/>
                    <a:pt x="319" y="8044"/>
                    <a:pt x="351" y="7995"/>
                  </a:cubicBezTo>
                  <a:lnTo>
                    <a:pt x="26542" y="276"/>
                  </a:lnTo>
                  <a:lnTo>
                    <a:pt x="26567" y="226"/>
                  </a:lnTo>
                  <a:cubicBezTo>
                    <a:pt x="26592" y="151"/>
                    <a:pt x="26542" y="75"/>
                    <a:pt x="26492" y="25"/>
                  </a:cubicBezTo>
                  <a:cubicBezTo>
                    <a:pt x="26458" y="9"/>
                    <a:pt x="26425" y="0"/>
                    <a:pt x="2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22"/>
            <p:cNvSpPr/>
            <p:nvPr/>
          </p:nvSpPr>
          <p:spPr>
            <a:xfrm>
              <a:off x="3834885" y="1916381"/>
              <a:ext cx="1925423" cy="366978"/>
            </a:xfrm>
            <a:custGeom>
              <a:avLst/>
              <a:gdLst/>
              <a:ahLst/>
              <a:cxnLst/>
              <a:rect l="l" t="t" r="r" b="b"/>
              <a:pathLst>
                <a:path w="82583" h="15740" extrusionOk="0">
                  <a:moveTo>
                    <a:pt x="26416" y="0"/>
                  </a:moveTo>
                  <a:cubicBezTo>
                    <a:pt x="26316" y="0"/>
                    <a:pt x="26216" y="50"/>
                    <a:pt x="26216" y="151"/>
                  </a:cubicBezTo>
                  <a:cubicBezTo>
                    <a:pt x="26191" y="251"/>
                    <a:pt x="26266" y="351"/>
                    <a:pt x="26366" y="376"/>
                  </a:cubicBezTo>
                  <a:lnTo>
                    <a:pt x="80903" y="7669"/>
                  </a:lnTo>
                  <a:lnTo>
                    <a:pt x="49349" y="15339"/>
                  </a:lnTo>
                  <a:lnTo>
                    <a:pt x="226" y="7719"/>
                  </a:lnTo>
                  <a:cubicBezTo>
                    <a:pt x="213" y="7716"/>
                    <a:pt x="199" y="7715"/>
                    <a:pt x="186" y="7715"/>
                  </a:cubicBezTo>
                  <a:cubicBezTo>
                    <a:pt x="101" y="7715"/>
                    <a:pt x="25" y="7783"/>
                    <a:pt x="25" y="7870"/>
                  </a:cubicBezTo>
                  <a:cubicBezTo>
                    <a:pt x="0" y="7970"/>
                    <a:pt x="75" y="8070"/>
                    <a:pt x="176" y="8070"/>
                  </a:cubicBezTo>
                  <a:lnTo>
                    <a:pt x="49449" y="15740"/>
                  </a:lnTo>
                  <a:cubicBezTo>
                    <a:pt x="49449" y="15740"/>
                    <a:pt x="49449" y="15740"/>
                    <a:pt x="49450" y="15740"/>
                  </a:cubicBezTo>
                  <a:cubicBezTo>
                    <a:pt x="49628" y="15740"/>
                    <a:pt x="82557" y="7770"/>
                    <a:pt x="82557" y="7770"/>
                  </a:cubicBezTo>
                  <a:lnTo>
                    <a:pt x="82582" y="7719"/>
                  </a:lnTo>
                  <a:lnTo>
                    <a:pt x="82557" y="7594"/>
                  </a:lnTo>
                  <a:cubicBezTo>
                    <a:pt x="82532" y="7544"/>
                    <a:pt x="82482" y="7519"/>
                    <a:pt x="82432" y="7494"/>
                  </a:cubicBezTo>
                  <a:lnTo>
                    <a:pt x="26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22"/>
            <p:cNvSpPr/>
            <p:nvPr/>
          </p:nvSpPr>
          <p:spPr>
            <a:xfrm>
              <a:off x="3016240" y="1753925"/>
              <a:ext cx="885877" cy="428926"/>
            </a:xfrm>
            <a:custGeom>
              <a:avLst/>
              <a:gdLst/>
              <a:ahLst/>
              <a:cxnLst/>
              <a:rect l="l" t="t" r="r" b="b"/>
              <a:pathLst>
                <a:path w="37996" h="18397" extrusionOk="0">
                  <a:moveTo>
                    <a:pt x="29123" y="1"/>
                  </a:moveTo>
                  <a:lnTo>
                    <a:pt x="0" y="18397"/>
                  </a:lnTo>
                  <a:cubicBezTo>
                    <a:pt x="4511" y="18397"/>
                    <a:pt x="8923" y="17169"/>
                    <a:pt x="13158" y="15590"/>
                  </a:cubicBezTo>
                  <a:cubicBezTo>
                    <a:pt x="14862" y="14938"/>
                    <a:pt x="16517" y="14161"/>
                    <a:pt x="18221" y="13484"/>
                  </a:cubicBezTo>
                  <a:cubicBezTo>
                    <a:pt x="20101" y="12733"/>
                    <a:pt x="22005" y="12106"/>
                    <a:pt x="23910" y="11454"/>
                  </a:cubicBezTo>
                  <a:cubicBezTo>
                    <a:pt x="28472" y="9901"/>
                    <a:pt x="33434" y="8196"/>
                    <a:pt x="37995" y="6642"/>
                  </a:cubicBezTo>
                  <a:lnTo>
                    <a:pt x="29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22"/>
            <p:cNvSpPr/>
            <p:nvPr/>
          </p:nvSpPr>
          <p:spPr>
            <a:xfrm>
              <a:off x="2790671" y="1627723"/>
              <a:ext cx="381014" cy="993965"/>
            </a:xfrm>
            <a:custGeom>
              <a:avLst/>
              <a:gdLst/>
              <a:ahLst/>
              <a:cxnLst/>
              <a:rect l="l" t="t" r="r" b="b"/>
              <a:pathLst>
                <a:path w="16342" h="42632" extrusionOk="0">
                  <a:moveTo>
                    <a:pt x="16166" y="0"/>
                  </a:moveTo>
                  <a:cubicBezTo>
                    <a:pt x="7921" y="14486"/>
                    <a:pt x="9775" y="9950"/>
                    <a:pt x="3084" y="25213"/>
                  </a:cubicBezTo>
                  <a:lnTo>
                    <a:pt x="1" y="42632"/>
                  </a:lnTo>
                  <a:cubicBezTo>
                    <a:pt x="5239" y="34963"/>
                    <a:pt x="10678" y="27444"/>
                    <a:pt x="16342" y="20075"/>
                  </a:cubicBezTo>
                  <a:lnTo>
                    <a:pt x="16342" y="176"/>
                  </a:lnTo>
                  <a:lnTo>
                    <a:pt x="16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22"/>
            <p:cNvSpPr/>
            <p:nvPr/>
          </p:nvSpPr>
          <p:spPr>
            <a:xfrm>
              <a:off x="2815804" y="1591492"/>
              <a:ext cx="351217" cy="563897"/>
            </a:xfrm>
            <a:custGeom>
              <a:avLst/>
              <a:gdLst/>
              <a:ahLst/>
              <a:cxnLst/>
              <a:rect l="l" t="t" r="r" b="b"/>
              <a:pathLst>
                <a:path w="15064" h="24186" extrusionOk="0">
                  <a:moveTo>
                    <a:pt x="10402" y="0"/>
                  </a:moveTo>
                  <a:cubicBezTo>
                    <a:pt x="6818" y="7494"/>
                    <a:pt x="3334" y="15263"/>
                    <a:pt x="1" y="22883"/>
                  </a:cubicBezTo>
                  <a:cubicBezTo>
                    <a:pt x="652" y="23108"/>
                    <a:pt x="2908" y="24086"/>
                    <a:pt x="3434" y="24186"/>
                  </a:cubicBezTo>
                  <a:cubicBezTo>
                    <a:pt x="3585" y="23985"/>
                    <a:pt x="11329" y="8923"/>
                    <a:pt x="15063" y="1529"/>
                  </a:cubicBezTo>
                  <a:cubicBezTo>
                    <a:pt x="13710" y="777"/>
                    <a:pt x="10402" y="0"/>
                    <a:pt x="10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22"/>
            <p:cNvSpPr/>
            <p:nvPr/>
          </p:nvSpPr>
          <p:spPr>
            <a:xfrm>
              <a:off x="2953710" y="1614270"/>
              <a:ext cx="437110" cy="561588"/>
            </a:xfrm>
            <a:custGeom>
              <a:avLst/>
              <a:gdLst/>
              <a:ahLst/>
              <a:cxnLst/>
              <a:rect l="l" t="t" r="r" b="b"/>
              <a:pathLst>
                <a:path w="18748" h="24087" extrusionOk="0">
                  <a:moveTo>
                    <a:pt x="18697" y="1"/>
                  </a:moveTo>
                  <a:cubicBezTo>
                    <a:pt x="12582" y="7620"/>
                    <a:pt x="5815" y="15740"/>
                    <a:pt x="0" y="23610"/>
                  </a:cubicBezTo>
                  <a:lnTo>
                    <a:pt x="3334" y="24086"/>
                  </a:lnTo>
                  <a:cubicBezTo>
                    <a:pt x="3334" y="24086"/>
                    <a:pt x="13434" y="17495"/>
                    <a:pt x="18722" y="14261"/>
                  </a:cubicBezTo>
                  <a:cubicBezTo>
                    <a:pt x="18747" y="9976"/>
                    <a:pt x="18697" y="4286"/>
                    <a:pt x="18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22"/>
            <p:cNvSpPr/>
            <p:nvPr/>
          </p:nvSpPr>
          <p:spPr>
            <a:xfrm>
              <a:off x="2921583" y="1608442"/>
              <a:ext cx="468072" cy="564479"/>
            </a:xfrm>
            <a:custGeom>
              <a:avLst/>
              <a:gdLst/>
              <a:ahLst/>
              <a:cxnLst/>
              <a:rect l="l" t="t" r="r" b="b"/>
              <a:pathLst>
                <a:path w="20076" h="24211" extrusionOk="0">
                  <a:moveTo>
                    <a:pt x="18998" y="0"/>
                  </a:moveTo>
                  <a:lnTo>
                    <a:pt x="0" y="23659"/>
                  </a:lnTo>
                  <a:lnTo>
                    <a:pt x="1128" y="24211"/>
                  </a:lnTo>
                  <a:lnTo>
                    <a:pt x="20075" y="251"/>
                  </a:lnTo>
                  <a:lnTo>
                    <a:pt x="189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22"/>
            <p:cNvSpPr/>
            <p:nvPr/>
          </p:nvSpPr>
          <p:spPr>
            <a:xfrm>
              <a:off x="3117332" y="1881922"/>
              <a:ext cx="808727" cy="1511092"/>
            </a:xfrm>
            <a:custGeom>
              <a:avLst/>
              <a:gdLst/>
              <a:ahLst/>
              <a:cxnLst/>
              <a:rect l="l" t="t" r="r" b="b"/>
              <a:pathLst>
                <a:path w="34687" h="64812" extrusionOk="0">
                  <a:moveTo>
                    <a:pt x="34208" y="0"/>
                  </a:moveTo>
                  <a:cubicBezTo>
                    <a:pt x="34159" y="0"/>
                    <a:pt x="34109" y="8"/>
                    <a:pt x="34060" y="25"/>
                  </a:cubicBezTo>
                  <a:lnTo>
                    <a:pt x="1028" y="11804"/>
                  </a:lnTo>
                  <a:lnTo>
                    <a:pt x="0" y="64060"/>
                  </a:lnTo>
                  <a:lnTo>
                    <a:pt x="1178" y="64812"/>
                  </a:lnTo>
                  <a:lnTo>
                    <a:pt x="34060" y="52506"/>
                  </a:lnTo>
                  <a:cubicBezTo>
                    <a:pt x="34436" y="52356"/>
                    <a:pt x="34687" y="52005"/>
                    <a:pt x="34687" y="51604"/>
                  </a:cubicBezTo>
                  <a:lnTo>
                    <a:pt x="34687" y="476"/>
                  </a:lnTo>
                  <a:cubicBezTo>
                    <a:pt x="34687" y="203"/>
                    <a:pt x="34459" y="0"/>
                    <a:pt x="34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22"/>
            <p:cNvSpPr/>
            <p:nvPr/>
          </p:nvSpPr>
          <p:spPr>
            <a:xfrm>
              <a:off x="3244117" y="2073568"/>
              <a:ext cx="596048" cy="388591"/>
            </a:xfrm>
            <a:custGeom>
              <a:avLst/>
              <a:gdLst/>
              <a:ahLst/>
              <a:cxnLst/>
              <a:rect l="l" t="t" r="r" b="b"/>
              <a:pathLst>
                <a:path w="25565" h="16667" extrusionOk="0">
                  <a:moveTo>
                    <a:pt x="25565" y="0"/>
                  </a:moveTo>
                  <a:lnTo>
                    <a:pt x="1" y="8697"/>
                  </a:lnTo>
                  <a:lnTo>
                    <a:pt x="1" y="16667"/>
                  </a:lnTo>
                  <a:lnTo>
                    <a:pt x="25565" y="7744"/>
                  </a:lnTo>
                  <a:lnTo>
                    <a:pt x="255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22"/>
            <p:cNvSpPr/>
            <p:nvPr/>
          </p:nvSpPr>
          <p:spPr>
            <a:xfrm>
              <a:off x="3244117" y="2303194"/>
              <a:ext cx="596048" cy="244877"/>
            </a:xfrm>
            <a:custGeom>
              <a:avLst/>
              <a:gdLst/>
              <a:ahLst/>
              <a:cxnLst/>
              <a:rect l="l" t="t" r="r" b="b"/>
              <a:pathLst>
                <a:path w="25565" h="10503" extrusionOk="0">
                  <a:moveTo>
                    <a:pt x="25565" y="1"/>
                  </a:moveTo>
                  <a:lnTo>
                    <a:pt x="1" y="8698"/>
                  </a:lnTo>
                  <a:lnTo>
                    <a:pt x="1" y="10502"/>
                  </a:lnTo>
                  <a:lnTo>
                    <a:pt x="25565" y="1605"/>
                  </a:lnTo>
                  <a:lnTo>
                    <a:pt x="25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22"/>
            <p:cNvSpPr/>
            <p:nvPr/>
          </p:nvSpPr>
          <p:spPr>
            <a:xfrm>
              <a:off x="3829616" y="2993422"/>
              <a:ext cx="74235" cy="113847"/>
            </a:xfrm>
            <a:custGeom>
              <a:avLst/>
              <a:gdLst/>
              <a:ahLst/>
              <a:cxnLst/>
              <a:rect l="l" t="t" r="r" b="b"/>
              <a:pathLst>
                <a:path w="3184" h="4883" extrusionOk="0">
                  <a:moveTo>
                    <a:pt x="2987" y="0"/>
                  </a:moveTo>
                  <a:cubicBezTo>
                    <a:pt x="2962" y="0"/>
                    <a:pt x="2935" y="7"/>
                    <a:pt x="2908" y="20"/>
                  </a:cubicBezTo>
                  <a:cubicBezTo>
                    <a:pt x="577" y="872"/>
                    <a:pt x="1" y="3078"/>
                    <a:pt x="201" y="4732"/>
                  </a:cubicBezTo>
                  <a:cubicBezTo>
                    <a:pt x="226" y="4807"/>
                    <a:pt x="301" y="4882"/>
                    <a:pt x="402" y="4882"/>
                  </a:cubicBezTo>
                  <a:lnTo>
                    <a:pt x="427" y="4882"/>
                  </a:lnTo>
                  <a:cubicBezTo>
                    <a:pt x="527" y="4857"/>
                    <a:pt x="577" y="4782"/>
                    <a:pt x="577" y="4682"/>
                  </a:cubicBezTo>
                  <a:cubicBezTo>
                    <a:pt x="377" y="3103"/>
                    <a:pt x="928" y="1123"/>
                    <a:pt x="3033" y="346"/>
                  </a:cubicBezTo>
                  <a:cubicBezTo>
                    <a:pt x="3133" y="321"/>
                    <a:pt x="3184" y="220"/>
                    <a:pt x="3133" y="120"/>
                  </a:cubicBezTo>
                  <a:cubicBezTo>
                    <a:pt x="3115" y="47"/>
                    <a:pt x="3056" y="0"/>
                    <a:pt x="2987" y="0"/>
                  </a:cubicBezTo>
                  <a:close/>
                </a:path>
              </a:pathLst>
            </a:custGeom>
            <a:solidFill>
              <a:srgbClr val="CE2D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22"/>
            <p:cNvSpPr/>
            <p:nvPr/>
          </p:nvSpPr>
          <p:spPr>
            <a:xfrm>
              <a:off x="3214904" y="2024234"/>
              <a:ext cx="119233" cy="1012337"/>
            </a:xfrm>
            <a:custGeom>
              <a:avLst/>
              <a:gdLst/>
              <a:ahLst/>
              <a:cxnLst/>
              <a:rect l="l" t="t" r="r" b="b"/>
              <a:pathLst>
                <a:path w="5114" h="43420" extrusionOk="0">
                  <a:moveTo>
                    <a:pt x="1911" y="0"/>
                  </a:moveTo>
                  <a:cubicBezTo>
                    <a:pt x="1876" y="0"/>
                    <a:pt x="1841" y="18"/>
                    <a:pt x="1805" y="36"/>
                  </a:cubicBezTo>
                  <a:lnTo>
                    <a:pt x="101" y="1063"/>
                  </a:lnTo>
                  <a:cubicBezTo>
                    <a:pt x="1" y="1139"/>
                    <a:pt x="1" y="1314"/>
                    <a:pt x="126" y="1364"/>
                  </a:cubicBezTo>
                  <a:cubicBezTo>
                    <a:pt x="1103" y="1690"/>
                    <a:pt x="2306" y="2843"/>
                    <a:pt x="2557" y="4497"/>
                  </a:cubicBezTo>
                  <a:cubicBezTo>
                    <a:pt x="2958" y="7229"/>
                    <a:pt x="2808" y="43420"/>
                    <a:pt x="2808" y="43420"/>
                  </a:cubicBezTo>
                  <a:lnTo>
                    <a:pt x="3685" y="41740"/>
                  </a:lnTo>
                  <a:lnTo>
                    <a:pt x="4712" y="42743"/>
                  </a:lnTo>
                  <a:lnTo>
                    <a:pt x="4788" y="5875"/>
                  </a:lnTo>
                  <a:cubicBezTo>
                    <a:pt x="4788" y="5875"/>
                    <a:pt x="5113" y="1339"/>
                    <a:pt x="1955" y="11"/>
                  </a:cubicBezTo>
                  <a:cubicBezTo>
                    <a:pt x="1941" y="3"/>
                    <a:pt x="1926" y="0"/>
                    <a:pt x="1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22"/>
            <p:cNvSpPr/>
            <p:nvPr/>
          </p:nvSpPr>
          <p:spPr>
            <a:xfrm>
              <a:off x="2792443" y="1577107"/>
              <a:ext cx="268822" cy="547903"/>
            </a:xfrm>
            <a:custGeom>
              <a:avLst/>
              <a:gdLst/>
              <a:ahLst/>
              <a:cxnLst/>
              <a:rect l="l" t="t" r="r" b="b"/>
              <a:pathLst>
                <a:path w="11530" h="23500" extrusionOk="0">
                  <a:moveTo>
                    <a:pt x="10681" y="0"/>
                  </a:moveTo>
                  <a:cubicBezTo>
                    <a:pt x="10558" y="0"/>
                    <a:pt x="10436" y="72"/>
                    <a:pt x="10376" y="191"/>
                  </a:cubicBezTo>
                  <a:lnTo>
                    <a:pt x="0" y="22547"/>
                  </a:lnTo>
                  <a:lnTo>
                    <a:pt x="1003" y="23500"/>
                  </a:lnTo>
                  <a:lnTo>
                    <a:pt x="11454" y="617"/>
                  </a:lnTo>
                  <a:cubicBezTo>
                    <a:pt x="11529" y="417"/>
                    <a:pt x="11429" y="216"/>
                    <a:pt x="11228" y="141"/>
                  </a:cubicBezTo>
                  <a:cubicBezTo>
                    <a:pt x="11103" y="91"/>
                    <a:pt x="10928" y="41"/>
                    <a:pt x="10777" y="16"/>
                  </a:cubicBezTo>
                  <a:cubicBezTo>
                    <a:pt x="10746" y="5"/>
                    <a:pt x="10713" y="0"/>
                    <a:pt x="10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22"/>
            <p:cNvSpPr/>
            <p:nvPr/>
          </p:nvSpPr>
          <p:spPr>
            <a:xfrm>
              <a:off x="2792443" y="2102781"/>
              <a:ext cx="352383" cy="1296314"/>
            </a:xfrm>
            <a:custGeom>
              <a:avLst/>
              <a:gdLst/>
              <a:ahLst/>
              <a:cxnLst/>
              <a:rect l="l" t="t" r="r" b="b"/>
              <a:pathLst>
                <a:path w="15114" h="55600" extrusionOk="0">
                  <a:moveTo>
                    <a:pt x="0" y="0"/>
                  </a:moveTo>
                  <a:lnTo>
                    <a:pt x="0" y="50427"/>
                  </a:lnTo>
                  <a:cubicBezTo>
                    <a:pt x="0" y="53810"/>
                    <a:pt x="4261" y="55113"/>
                    <a:pt x="6567" y="55314"/>
                  </a:cubicBezTo>
                  <a:cubicBezTo>
                    <a:pt x="8206" y="55473"/>
                    <a:pt x="9947" y="55599"/>
                    <a:pt x="11623" y="55599"/>
                  </a:cubicBezTo>
                  <a:cubicBezTo>
                    <a:pt x="12841" y="55599"/>
                    <a:pt x="14026" y="55533"/>
                    <a:pt x="15113" y="55364"/>
                  </a:cubicBezTo>
                  <a:lnTo>
                    <a:pt x="15113" y="2281"/>
                  </a:lnTo>
                  <a:cubicBezTo>
                    <a:pt x="13550" y="2660"/>
                    <a:pt x="11819" y="2840"/>
                    <a:pt x="10131" y="2840"/>
                  </a:cubicBezTo>
                  <a:cubicBezTo>
                    <a:pt x="9139" y="2840"/>
                    <a:pt x="8162" y="2777"/>
                    <a:pt x="7243" y="2657"/>
                  </a:cubicBezTo>
                  <a:cubicBezTo>
                    <a:pt x="4537" y="2306"/>
                    <a:pt x="1855" y="145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22"/>
            <p:cNvSpPr/>
            <p:nvPr/>
          </p:nvSpPr>
          <p:spPr>
            <a:xfrm>
              <a:off x="3152374" y="3107827"/>
              <a:ext cx="2942166" cy="556296"/>
            </a:xfrm>
            <a:custGeom>
              <a:avLst/>
              <a:gdLst/>
              <a:ahLst/>
              <a:cxnLst/>
              <a:rect l="l" t="t" r="r" b="b"/>
              <a:pathLst>
                <a:path w="126192" h="23860" extrusionOk="0">
                  <a:moveTo>
                    <a:pt x="19926" y="0"/>
                  </a:moveTo>
                  <a:lnTo>
                    <a:pt x="1" y="23860"/>
                  </a:lnTo>
                  <a:lnTo>
                    <a:pt x="1" y="23860"/>
                  </a:lnTo>
                  <a:lnTo>
                    <a:pt x="59124" y="17770"/>
                  </a:lnTo>
                  <a:lnTo>
                    <a:pt x="59124" y="17770"/>
                  </a:lnTo>
                  <a:cubicBezTo>
                    <a:pt x="59124" y="17770"/>
                    <a:pt x="59057" y="21542"/>
                    <a:pt x="62471" y="21542"/>
                  </a:cubicBezTo>
                  <a:cubicBezTo>
                    <a:pt x="62664" y="21542"/>
                    <a:pt x="62868" y="21530"/>
                    <a:pt x="63084" y="21504"/>
                  </a:cubicBezTo>
                  <a:cubicBezTo>
                    <a:pt x="67119" y="21053"/>
                    <a:pt x="67044" y="17770"/>
                    <a:pt x="67044" y="17770"/>
                  </a:cubicBezTo>
                  <a:lnTo>
                    <a:pt x="67044" y="17770"/>
                  </a:lnTo>
                  <a:lnTo>
                    <a:pt x="126192" y="23860"/>
                  </a:lnTo>
                  <a:lnTo>
                    <a:pt x="1144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22"/>
            <p:cNvSpPr/>
            <p:nvPr/>
          </p:nvSpPr>
          <p:spPr>
            <a:xfrm>
              <a:off x="3227167" y="3179217"/>
              <a:ext cx="1396009" cy="234246"/>
            </a:xfrm>
            <a:custGeom>
              <a:avLst/>
              <a:gdLst/>
              <a:ahLst/>
              <a:cxnLst/>
              <a:rect l="l" t="t" r="r" b="b"/>
              <a:pathLst>
                <a:path w="59876" h="10047" extrusionOk="0">
                  <a:moveTo>
                    <a:pt x="30427" y="1"/>
                  </a:moveTo>
                  <a:cubicBezTo>
                    <a:pt x="16518" y="1"/>
                    <a:pt x="4136" y="3906"/>
                    <a:pt x="4136" y="3906"/>
                  </a:cubicBezTo>
                  <a:lnTo>
                    <a:pt x="1" y="8868"/>
                  </a:lnTo>
                  <a:cubicBezTo>
                    <a:pt x="11249" y="5952"/>
                    <a:pt x="21246" y="4943"/>
                    <a:pt x="29695" y="4943"/>
                  </a:cubicBezTo>
                  <a:cubicBezTo>
                    <a:pt x="48696" y="4943"/>
                    <a:pt x="59876" y="10046"/>
                    <a:pt x="59876" y="10046"/>
                  </a:cubicBezTo>
                  <a:cubicBezTo>
                    <a:pt x="52306" y="2228"/>
                    <a:pt x="40931" y="1"/>
                    <a:pt x="30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22"/>
            <p:cNvSpPr/>
            <p:nvPr/>
          </p:nvSpPr>
          <p:spPr>
            <a:xfrm>
              <a:off x="3157060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5201" y="1"/>
                  </a:moveTo>
                  <a:cubicBezTo>
                    <a:pt x="19306" y="1"/>
                    <a:pt x="3008" y="3779"/>
                    <a:pt x="3008" y="3779"/>
                  </a:cubicBezTo>
                  <a:lnTo>
                    <a:pt x="0" y="7739"/>
                  </a:lnTo>
                  <a:lnTo>
                    <a:pt x="3835" y="8265"/>
                  </a:lnTo>
                  <a:cubicBezTo>
                    <a:pt x="3835" y="8265"/>
                    <a:pt x="69575" y="6736"/>
                    <a:pt x="51254" y="1774"/>
                  </a:cubicBezTo>
                  <a:cubicBezTo>
                    <a:pt x="46454" y="478"/>
                    <a:pt x="40853" y="1"/>
                    <a:pt x="35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22"/>
            <p:cNvSpPr/>
            <p:nvPr/>
          </p:nvSpPr>
          <p:spPr>
            <a:xfrm>
              <a:off x="4623129" y="3179217"/>
              <a:ext cx="1396592" cy="234246"/>
            </a:xfrm>
            <a:custGeom>
              <a:avLst/>
              <a:gdLst/>
              <a:ahLst/>
              <a:cxnLst/>
              <a:rect l="l" t="t" r="r" b="b"/>
              <a:pathLst>
                <a:path w="59901" h="10047" extrusionOk="0">
                  <a:moveTo>
                    <a:pt x="29460" y="1"/>
                  </a:moveTo>
                  <a:cubicBezTo>
                    <a:pt x="18958" y="1"/>
                    <a:pt x="7582" y="2228"/>
                    <a:pt x="1" y="10046"/>
                  </a:cubicBezTo>
                  <a:cubicBezTo>
                    <a:pt x="1" y="10046"/>
                    <a:pt x="11192" y="4943"/>
                    <a:pt x="30201" y="4943"/>
                  </a:cubicBezTo>
                  <a:cubicBezTo>
                    <a:pt x="38654" y="4943"/>
                    <a:pt x="48653" y="5952"/>
                    <a:pt x="59901" y="8868"/>
                  </a:cubicBezTo>
                  <a:lnTo>
                    <a:pt x="55741" y="3906"/>
                  </a:lnTo>
                  <a:cubicBezTo>
                    <a:pt x="55741" y="3906"/>
                    <a:pt x="43367" y="1"/>
                    <a:pt x="29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22"/>
            <p:cNvSpPr/>
            <p:nvPr/>
          </p:nvSpPr>
          <p:spPr>
            <a:xfrm>
              <a:off x="4467714" y="3358646"/>
              <a:ext cx="1622141" cy="192698"/>
            </a:xfrm>
            <a:custGeom>
              <a:avLst/>
              <a:gdLst/>
              <a:ahLst/>
              <a:cxnLst/>
              <a:rect l="l" t="t" r="r" b="b"/>
              <a:pathLst>
                <a:path w="69575" h="8265" extrusionOk="0">
                  <a:moveTo>
                    <a:pt x="34353" y="1"/>
                  </a:moveTo>
                  <a:cubicBezTo>
                    <a:pt x="28698" y="1"/>
                    <a:pt x="23095" y="478"/>
                    <a:pt x="18296" y="1774"/>
                  </a:cubicBezTo>
                  <a:cubicBezTo>
                    <a:pt x="0" y="6736"/>
                    <a:pt x="65715" y="8265"/>
                    <a:pt x="65715" y="8265"/>
                  </a:cubicBezTo>
                  <a:lnTo>
                    <a:pt x="69574" y="7739"/>
                  </a:lnTo>
                  <a:lnTo>
                    <a:pt x="66567" y="3779"/>
                  </a:lnTo>
                  <a:cubicBezTo>
                    <a:pt x="66567" y="3779"/>
                    <a:pt x="50255" y="1"/>
                    <a:pt x="34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22"/>
            <p:cNvSpPr/>
            <p:nvPr/>
          </p:nvSpPr>
          <p:spPr>
            <a:xfrm>
              <a:off x="4623129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26082" y="0"/>
                  </a:moveTo>
                  <a:cubicBezTo>
                    <a:pt x="16651" y="0"/>
                    <a:pt x="7066" y="1500"/>
                    <a:pt x="1" y="6148"/>
                  </a:cubicBezTo>
                  <a:lnTo>
                    <a:pt x="3760" y="9732"/>
                  </a:lnTo>
                  <a:lnTo>
                    <a:pt x="63510" y="15171"/>
                  </a:lnTo>
                  <a:cubicBezTo>
                    <a:pt x="63510" y="15171"/>
                    <a:pt x="63485" y="13642"/>
                    <a:pt x="62908" y="11537"/>
                  </a:cubicBezTo>
                  <a:cubicBezTo>
                    <a:pt x="49099" y="7602"/>
                    <a:pt x="21981" y="4970"/>
                    <a:pt x="21981" y="4970"/>
                  </a:cubicBezTo>
                  <a:cubicBezTo>
                    <a:pt x="23079" y="4933"/>
                    <a:pt x="24179" y="4916"/>
                    <a:pt x="25279" y="4916"/>
                  </a:cubicBezTo>
                  <a:cubicBezTo>
                    <a:pt x="40634" y="4916"/>
                    <a:pt x="55927" y="8320"/>
                    <a:pt x="62382" y="9958"/>
                  </a:cubicBezTo>
                  <a:cubicBezTo>
                    <a:pt x="61931" y="8729"/>
                    <a:pt x="60803" y="6248"/>
                    <a:pt x="59901" y="4970"/>
                  </a:cubicBezTo>
                  <a:cubicBezTo>
                    <a:pt x="59901" y="4970"/>
                    <a:pt x="43248" y="0"/>
                    <a:pt x="260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22"/>
            <p:cNvSpPr/>
            <p:nvPr/>
          </p:nvSpPr>
          <p:spPr>
            <a:xfrm>
              <a:off x="4623129" y="3163456"/>
              <a:ext cx="1356863" cy="250007"/>
            </a:xfrm>
            <a:custGeom>
              <a:avLst/>
              <a:gdLst/>
              <a:ahLst/>
              <a:cxnLst/>
              <a:rect l="l" t="t" r="r" b="b"/>
              <a:pathLst>
                <a:path w="58197" h="10723" extrusionOk="0">
                  <a:moveTo>
                    <a:pt x="29555" y="0"/>
                  </a:moveTo>
                  <a:cubicBezTo>
                    <a:pt x="6488" y="0"/>
                    <a:pt x="1" y="10722"/>
                    <a:pt x="1" y="10722"/>
                  </a:cubicBezTo>
                  <a:cubicBezTo>
                    <a:pt x="7578" y="3774"/>
                    <a:pt x="18161" y="1662"/>
                    <a:pt x="28228" y="1662"/>
                  </a:cubicBezTo>
                  <a:cubicBezTo>
                    <a:pt x="43833" y="1662"/>
                    <a:pt x="58197" y="6737"/>
                    <a:pt x="58197" y="6737"/>
                  </a:cubicBezTo>
                  <a:lnTo>
                    <a:pt x="58197" y="4281"/>
                  </a:lnTo>
                  <a:cubicBezTo>
                    <a:pt x="46599" y="1170"/>
                    <a:pt x="37172" y="0"/>
                    <a:pt x="29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22"/>
            <p:cNvSpPr/>
            <p:nvPr/>
          </p:nvSpPr>
          <p:spPr>
            <a:xfrm>
              <a:off x="3142442" y="3270097"/>
              <a:ext cx="1480736" cy="353712"/>
            </a:xfrm>
            <a:custGeom>
              <a:avLst/>
              <a:gdLst/>
              <a:ahLst/>
              <a:cxnLst/>
              <a:rect l="l" t="t" r="r" b="b"/>
              <a:pathLst>
                <a:path w="63510" h="15171" extrusionOk="0">
                  <a:moveTo>
                    <a:pt x="37436" y="0"/>
                  </a:moveTo>
                  <a:cubicBezTo>
                    <a:pt x="20277" y="0"/>
                    <a:pt x="3635" y="4970"/>
                    <a:pt x="3635" y="4970"/>
                  </a:cubicBezTo>
                  <a:cubicBezTo>
                    <a:pt x="2708" y="6248"/>
                    <a:pt x="1605" y="8729"/>
                    <a:pt x="1129" y="9958"/>
                  </a:cubicBezTo>
                  <a:cubicBezTo>
                    <a:pt x="7583" y="8320"/>
                    <a:pt x="22877" y="4916"/>
                    <a:pt x="38231" y="4916"/>
                  </a:cubicBezTo>
                  <a:cubicBezTo>
                    <a:pt x="39332" y="4916"/>
                    <a:pt x="40432" y="4933"/>
                    <a:pt x="41530" y="4970"/>
                  </a:cubicBezTo>
                  <a:cubicBezTo>
                    <a:pt x="41530" y="4970"/>
                    <a:pt x="14412" y="7602"/>
                    <a:pt x="627" y="11537"/>
                  </a:cubicBezTo>
                  <a:cubicBezTo>
                    <a:pt x="51" y="13642"/>
                    <a:pt x="1" y="15171"/>
                    <a:pt x="1" y="15171"/>
                  </a:cubicBezTo>
                  <a:lnTo>
                    <a:pt x="59776" y="9732"/>
                  </a:lnTo>
                  <a:lnTo>
                    <a:pt x="63510" y="6148"/>
                  </a:lnTo>
                  <a:cubicBezTo>
                    <a:pt x="56445" y="1500"/>
                    <a:pt x="46862" y="0"/>
                    <a:pt x="37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22"/>
            <p:cNvSpPr/>
            <p:nvPr/>
          </p:nvSpPr>
          <p:spPr>
            <a:xfrm>
              <a:off x="3266336" y="3163456"/>
              <a:ext cx="1356840" cy="250007"/>
            </a:xfrm>
            <a:custGeom>
              <a:avLst/>
              <a:gdLst/>
              <a:ahLst/>
              <a:cxnLst/>
              <a:rect l="l" t="t" r="r" b="b"/>
              <a:pathLst>
                <a:path w="58196" h="10723" extrusionOk="0">
                  <a:moveTo>
                    <a:pt x="28642" y="0"/>
                  </a:moveTo>
                  <a:cubicBezTo>
                    <a:pt x="21024" y="0"/>
                    <a:pt x="11598" y="1170"/>
                    <a:pt x="0" y="4281"/>
                  </a:cubicBezTo>
                  <a:lnTo>
                    <a:pt x="0" y="6737"/>
                  </a:lnTo>
                  <a:cubicBezTo>
                    <a:pt x="0" y="6737"/>
                    <a:pt x="14364" y="1662"/>
                    <a:pt x="29969" y="1662"/>
                  </a:cubicBezTo>
                  <a:cubicBezTo>
                    <a:pt x="40036" y="1662"/>
                    <a:pt x="50619" y="3774"/>
                    <a:pt x="58196" y="10722"/>
                  </a:cubicBezTo>
                  <a:cubicBezTo>
                    <a:pt x="58196" y="10722"/>
                    <a:pt x="51709" y="0"/>
                    <a:pt x="286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22"/>
            <p:cNvSpPr/>
            <p:nvPr/>
          </p:nvSpPr>
          <p:spPr>
            <a:xfrm>
              <a:off x="3266336" y="2663521"/>
              <a:ext cx="2713679" cy="749950"/>
            </a:xfrm>
            <a:custGeom>
              <a:avLst/>
              <a:gdLst/>
              <a:ahLst/>
              <a:cxnLst/>
              <a:rect l="l" t="t" r="r" b="b"/>
              <a:pathLst>
                <a:path w="116392" h="32166" extrusionOk="0">
                  <a:moveTo>
                    <a:pt x="38985" y="0"/>
                  </a:moveTo>
                  <a:cubicBezTo>
                    <a:pt x="26331" y="0"/>
                    <a:pt x="15564" y="5473"/>
                    <a:pt x="15564" y="5473"/>
                  </a:cubicBezTo>
                  <a:lnTo>
                    <a:pt x="0" y="25724"/>
                  </a:lnTo>
                  <a:lnTo>
                    <a:pt x="0" y="25724"/>
                  </a:lnTo>
                  <a:cubicBezTo>
                    <a:pt x="11598" y="22613"/>
                    <a:pt x="21024" y="21443"/>
                    <a:pt x="28642" y="21443"/>
                  </a:cubicBezTo>
                  <a:cubicBezTo>
                    <a:pt x="51709" y="21443"/>
                    <a:pt x="58196" y="32165"/>
                    <a:pt x="58196" y="32165"/>
                  </a:cubicBezTo>
                  <a:cubicBezTo>
                    <a:pt x="58196" y="32165"/>
                    <a:pt x="64683" y="21443"/>
                    <a:pt x="87750" y="21443"/>
                  </a:cubicBezTo>
                  <a:cubicBezTo>
                    <a:pt x="95367" y="21443"/>
                    <a:pt x="104794" y="22613"/>
                    <a:pt x="116392" y="25724"/>
                  </a:cubicBezTo>
                  <a:lnTo>
                    <a:pt x="116392" y="25724"/>
                  </a:lnTo>
                  <a:lnTo>
                    <a:pt x="100828" y="5473"/>
                  </a:lnTo>
                  <a:cubicBezTo>
                    <a:pt x="100828" y="5473"/>
                    <a:pt x="90060" y="0"/>
                    <a:pt x="77406" y="0"/>
                  </a:cubicBezTo>
                  <a:cubicBezTo>
                    <a:pt x="71105" y="0"/>
                    <a:pt x="64336" y="1357"/>
                    <a:pt x="58196" y="5423"/>
                  </a:cubicBezTo>
                  <a:cubicBezTo>
                    <a:pt x="52056" y="1357"/>
                    <a:pt x="45287" y="0"/>
                    <a:pt x="38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22"/>
            <p:cNvSpPr/>
            <p:nvPr/>
          </p:nvSpPr>
          <p:spPr>
            <a:xfrm>
              <a:off x="4490492" y="3413435"/>
              <a:ext cx="260056" cy="172974"/>
            </a:xfrm>
            <a:custGeom>
              <a:avLst/>
              <a:gdLst/>
              <a:ahLst/>
              <a:cxnLst/>
              <a:rect l="l" t="t" r="r" b="b"/>
              <a:pathLst>
                <a:path w="11154" h="7419" extrusionOk="0">
                  <a:moveTo>
                    <a:pt x="5690" y="0"/>
                  </a:moveTo>
                  <a:lnTo>
                    <a:pt x="1" y="5464"/>
                  </a:lnTo>
                  <a:lnTo>
                    <a:pt x="1605" y="7419"/>
                  </a:lnTo>
                  <a:lnTo>
                    <a:pt x="5690" y="3133"/>
                  </a:lnTo>
                  <a:lnTo>
                    <a:pt x="9449" y="6792"/>
                  </a:lnTo>
                  <a:lnTo>
                    <a:pt x="11154" y="5188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22"/>
            <p:cNvSpPr/>
            <p:nvPr/>
          </p:nvSpPr>
          <p:spPr>
            <a:xfrm>
              <a:off x="3266336" y="3309335"/>
              <a:ext cx="1269782" cy="104125"/>
            </a:xfrm>
            <a:custGeom>
              <a:avLst/>
              <a:gdLst/>
              <a:ahLst/>
              <a:cxnLst/>
              <a:rect l="l" t="t" r="r" b="b"/>
              <a:pathLst>
                <a:path w="54462" h="4466" extrusionOk="0">
                  <a:moveTo>
                    <a:pt x="32373" y="1"/>
                  </a:moveTo>
                  <a:cubicBezTo>
                    <a:pt x="30718" y="1"/>
                    <a:pt x="29040" y="44"/>
                    <a:pt x="27369" y="129"/>
                  </a:cubicBezTo>
                  <a:cubicBezTo>
                    <a:pt x="23885" y="330"/>
                    <a:pt x="20451" y="681"/>
                    <a:pt x="17218" y="1132"/>
                  </a:cubicBezTo>
                  <a:cubicBezTo>
                    <a:pt x="13985" y="1558"/>
                    <a:pt x="11003" y="2109"/>
                    <a:pt x="8446" y="2585"/>
                  </a:cubicBezTo>
                  <a:cubicBezTo>
                    <a:pt x="5915" y="3087"/>
                    <a:pt x="3785" y="3563"/>
                    <a:pt x="2306" y="3914"/>
                  </a:cubicBezTo>
                  <a:cubicBezTo>
                    <a:pt x="827" y="4265"/>
                    <a:pt x="0" y="4465"/>
                    <a:pt x="0" y="4465"/>
                  </a:cubicBezTo>
                  <a:cubicBezTo>
                    <a:pt x="0" y="4465"/>
                    <a:pt x="852" y="4290"/>
                    <a:pt x="2331" y="3989"/>
                  </a:cubicBezTo>
                  <a:cubicBezTo>
                    <a:pt x="3083" y="3864"/>
                    <a:pt x="3985" y="3688"/>
                    <a:pt x="5013" y="3488"/>
                  </a:cubicBezTo>
                  <a:cubicBezTo>
                    <a:pt x="6065" y="3287"/>
                    <a:pt x="7218" y="3062"/>
                    <a:pt x="8496" y="2836"/>
                  </a:cubicBezTo>
                  <a:cubicBezTo>
                    <a:pt x="9775" y="2610"/>
                    <a:pt x="11178" y="2385"/>
                    <a:pt x="12632" y="2159"/>
                  </a:cubicBezTo>
                  <a:cubicBezTo>
                    <a:pt x="14110" y="1934"/>
                    <a:pt x="15664" y="1733"/>
                    <a:pt x="17268" y="1508"/>
                  </a:cubicBezTo>
                  <a:cubicBezTo>
                    <a:pt x="20501" y="1107"/>
                    <a:pt x="23935" y="756"/>
                    <a:pt x="27394" y="605"/>
                  </a:cubicBezTo>
                  <a:cubicBezTo>
                    <a:pt x="29282" y="495"/>
                    <a:pt x="31185" y="438"/>
                    <a:pt x="33053" y="438"/>
                  </a:cubicBezTo>
                  <a:cubicBezTo>
                    <a:pt x="34582" y="438"/>
                    <a:pt x="36089" y="476"/>
                    <a:pt x="37544" y="555"/>
                  </a:cubicBezTo>
                  <a:cubicBezTo>
                    <a:pt x="39148" y="655"/>
                    <a:pt x="40702" y="781"/>
                    <a:pt x="42181" y="956"/>
                  </a:cubicBezTo>
                  <a:cubicBezTo>
                    <a:pt x="43659" y="1157"/>
                    <a:pt x="45038" y="1382"/>
                    <a:pt x="46316" y="1658"/>
                  </a:cubicBezTo>
                  <a:cubicBezTo>
                    <a:pt x="46943" y="1783"/>
                    <a:pt x="47544" y="1959"/>
                    <a:pt x="48121" y="2084"/>
                  </a:cubicBezTo>
                  <a:cubicBezTo>
                    <a:pt x="48672" y="2260"/>
                    <a:pt x="49223" y="2385"/>
                    <a:pt x="49725" y="2560"/>
                  </a:cubicBezTo>
                  <a:cubicBezTo>
                    <a:pt x="50727" y="2861"/>
                    <a:pt x="51604" y="3187"/>
                    <a:pt x="52306" y="3488"/>
                  </a:cubicBezTo>
                  <a:cubicBezTo>
                    <a:pt x="52632" y="3638"/>
                    <a:pt x="52958" y="3763"/>
                    <a:pt x="53233" y="3864"/>
                  </a:cubicBezTo>
                  <a:cubicBezTo>
                    <a:pt x="53484" y="3989"/>
                    <a:pt x="53710" y="4114"/>
                    <a:pt x="53885" y="4189"/>
                  </a:cubicBezTo>
                  <a:cubicBezTo>
                    <a:pt x="54261" y="4365"/>
                    <a:pt x="54462" y="4465"/>
                    <a:pt x="54462" y="4465"/>
                  </a:cubicBezTo>
                  <a:cubicBezTo>
                    <a:pt x="54462" y="4465"/>
                    <a:pt x="54261" y="4365"/>
                    <a:pt x="53910" y="4164"/>
                  </a:cubicBezTo>
                  <a:cubicBezTo>
                    <a:pt x="53735" y="4089"/>
                    <a:pt x="53509" y="3964"/>
                    <a:pt x="53259" y="3813"/>
                  </a:cubicBezTo>
                  <a:cubicBezTo>
                    <a:pt x="52983" y="3688"/>
                    <a:pt x="52682" y="3563"/>
                    <a:pt x="52331" y="3387"/>
                  </a:cubicBezTo>
                  <a:cubicBezTo>
                    <a:pt x="51629" y="3087"/>
                    <a:pt x="50777" y="2736"/>
                    <a:pt x="49775" y="2385"/>
                  </a:cubicBezTo>
                  <a:cubicBezTo>
                    <a:pt x="49274" y="2209"/>
                    <a:pt x="48747" y="2059"/>
                    <a:pt x="48171" y="1884"/>
                  </a:cubicBezTo>
                  <a:cubicBezTo>
                    <a:pt x="47594" y="1733"/>
                    <a:pt x="46993" y="1558"/>
                    <a:pt x="46366" y="1407"/>
                  </a:cubicBezTo>
                  <a:cubicBezTo>
                    <a:pt x="45088" y="1107"/>
                    <a:pt x="43710" y="856"/>
                    <a:pt x="42231" y="630"/>
                  </a:cubicBezTo>
                  <a:cubicBezTo>
                    <a:pt x="40752" y="430"/>
                    <a:pt x="39173" y="254"/>
                    <a:pt x="37569" y="154"/>
                  </a:cubicBezTo>
                  <a:cubicBezTo>
                    <a:pt x="35886" y="51"/>
                    <a:pt x="34142" y="1"/>
                    <a:pt x="3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22"/>
            <p:cNvSpPr/>
            <p:nvPr/>
          </p:nvSpPr>
          <p:spPr>
            <a:xfrm>
              <a:off x="3468496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24840" y="0"/>
                  </a:moveTo>
                  <a:cubicBezTo>
                    <a:pt x="24283" y="0"/>
                    <a:pt x="23713" y="15"/>
                    <a:pt x="23134" y="29"/>
                  </a:cubicBezTo>
                  <a:cubicBezTo>
                    <a:pt x="22156" y="54"/>
                    <a:pt x="21104" y="54"/>
                    <a:pt x="20051" y="129"/>
                  </a:cubicBezTo>
                  <a:cubicBezTo>
                    <a:pt x="18998" y="179"/>
                    <a:pt x="17946" y="255"/>
                    <a:pt x="16868" y="305"/>
                  </a:cubicBezTo>
                  <a:cubicBezTo>
                    <a:pt x="15815" y="355"/>
                    <a:pt x="14738" y="480"/>
                    <a:pt x="13710" y="605"/>
                  </a:cubicBezTo>
                  <a:cubicBezTo>
                    <a:pt x="12658" y="706"/>
                    <a:pt x="11630" y="806"/>
                    <a:pt x="10627" y="931"/>
                  </a:cubicBezTo>
                  <a:cubicBezTo>
                    <a:pt x="9650" y="1082"/>
                    <a:pt x="8698" y="1207"/>
                    <a:pt x="7770" y="1357"/>
                  </a:cubicBezTo>
                  <a:cubicBezTo>
                    <a:pt x="6868" y="1483"/>
                    <a:pt x="6016" y="1608"/>
                    <a:pt x="5239" y="1758"/>
                  </a:cubicBezTo>
                  <a:cubicBezTo>
                    <a:pt x="3660" y="2059"/>
                    <a:pt x="2357" y="2335"/>
                    <a:pt x="1429" y="2535"/>
                  </a:cubicBezTo>
                  <a:cubicBezTo>
                    <a:pt x="527" y="2736"/>
                    <a:pt x="1" y="2836"/>
                    <a:pt x="1" y="2836"/>
                  </a:cubicBezTo>
                  <a:cubicBezTo>
                    <a:pt x="1" y="2836"/>
                    <a:pt x="527" y="2761"/>
                    <a:pt x="1454" y="2610"/>
                  </a:cubicBezTo>
                  <a:cubicBezTo>
                    <a:pt x="2382" y="2460"/>
                    <a:pt x="3685" y="2285"/>
                    <a:pt x="5264" y="2009"/>
                  </a:cubicBezTo>
                  <a:cubicBezTo>
                    <a:pt x="6843" y="1808"/>
                    <a:pt x="8698" y="1558"/>
                    <a:pt x="10678" y="1307"/>
                  </a:cubicBezTo>
                  <a:cubicBezTo>
                    <a:pt x="11680" y="1232"/>
                    <a:pt x="12708" y="1132"/>
                    <a:pt x="13735" y="1032"/>
                  </a:cubicBezTo>
                  <a:cubicBezTo>
                    <a:pt x="14788" y="931"/>
                    <a:pt x="15840" y="806"/>
                    <a:pt x="16918" y="756"/>
                  </a:cubicBezTo>
                  <a:cubicBezTo>
                    <a:pt x="17971" y="681"/>
                    <a:pt x="19023" y="631"/>
                    <a:pt x="20076" y="555"/>
                  </a:cubicBezTo>
                  <a:cubicBezTo>
                    <a:pt x="21129" y="480"/>
                    <a:pt x="22156" y="480"/>
                    <a:pt x="23159" y="430"/>
                  </a:cubicBezTo>
                  <a:cubicBezTo>
                    <a:pt x="24161" y="405"/>
                    <a:pt x="25114" y="355"/>
                    <a:pt x="26041" y="355"/>
                  </a:cubicBezTo>
                  <a:lnTo>
                    <a:pt x="28597" y="355"/>
                  </a:lnTo>
                  <a:cubicBezTo>
                    <a:pt x="29399" y="380"/>
                    <a:pt x="30126" y="405"/>
                    <a:pt x="30778" y="430"/>
                  </a:cubicBezTo>
                  <a:cubicBezTo>
                    <a:pt x="31104" y="455"/>
                    <a:pt x="31404" y="455"/>
                    <a:pt x="31680" y="480"/>
                  </a:cubicBezTo>
                  <a:cubicBezTo>
                    <a:pt x="31981" y="505"/>
                    <a:pt x="32232" y="530"/>
                    <a:pt x="32457" y="555"/>
                  </a:cubicBezTo>
                  <a:cubicBezTo>
                    <a:pt x="33384" y="656"/>
                    <a:pt x="33911" y="706"/>
                    <a:pt x="33911" y="706"/>
                  </a:cubicBezTo>
                  <a:cubicBezTo>
                    <a:pt x="33911" y="706"/>
                    <a:pt x="33384" y="631"/>
                    <a:pt x="32482" y="480"/>
                  </a:cubicBezTo>
                  <a:cubicBezTo>
                    <a:pt x="32232" y="430"/>
                    <a:pt x="31981" y="380"/>
                    <a:pt x="31705" y="355"/>
                  </a:cubicBezTo>
                  <a:cubicBezTo>
                    <a:pt x="31430" y="330"/>
                    <a:pt x="31129" y="305"/>
                    <a:pt x="30803" y="280"/>
                  </a:cubicBezTo>
                  <a:cubicBezTo>
                    <a:pt x="30151" y="230"/>
                    <a:pt x="29425" y="154"/>
                    <a:pt x="28623" y="104"/>
                  </a:cubicBezTo>
                  <a:cubicBezTo>
                    <a:pt x="27820" y="79"/>
                    <a:pt x="26943" y="54"/>
                    <a:pt x="26041" y="29"/>
                  </a:cubicBezTo>
                  <a:cubicBezTo>
                    <a:pt x="25649" y="8"/>
                    <a:pt x="25248" y="0"/>
                    <a:pt x="24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22"/>
            <p:cNvSpPr/>
            <p:nvPr/>
          </p:nvSpPr>
          <p:spPr>
            <a:xfrm>
              <a:off x="3277433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37115" y="0"/>
                  </a:moveTo>
                  <a:cubicBezTo>
                    <a:pt x="36736" y="0"/>
                    <a:pt x="36354" y="6"/>
                    <a:pt x="35965" y="19"/>
                  </a:cubicBezTo>
                  <a:cubicBezTo>
                    <a:pt x="35188" y="44"/>
                    <a:pt x="34386" y="44"/>
                    <a:pt x="33584" y="69"/>
                  </a:cubicBezTo>
                  <a:cubicBezTo>
                    <a:pt x="33183" y="94"/>
                    <a:pt x="32782" y="94"/>
                    <a:pt x="32381" y="119"/>
                  </a:cubicBezTo>
                  <a:cubicBezTo>
                    <a:pt x="31955" y="144"/>
                    <a:pt x="31554" y="169"/>
                    <a:pt x="31153" y="194"/>
                  </a:cubicBezTo>
                  <a:cubicBezTo>
                    <a:pt x="29524" y="295"/>
                    <a:pt x="27845" y="370"/>
                    <a:pt x="26191" y="545"/>
                  </a:cubicBezTo>
                  <a:cubicBezTo>
                    <a:pt x="25364" y="620"/>
                    <a:pt x="24537" y="696"/>
                    <a:pt x="23710" y="771"/>
                  </a:cubicBezTo>
                  <a:cubicBezTo>
                    <a:pt x="22883" y="846"/>
                    <a:pt x="22081" y="971"/>
                    <a:pt x="21254" y="1072"/>
                  </a:cubicBezTo>
                  <a:cubicBezTo>
                    <a:pt x="19624" y="1272"/>
                    <a:pt x="18045" y="1473"/>
                    <a:pt x="16492" y="1723"/>
                  </a:cubicBezTo>
                  <a:cubicBezTo>
                    <a:pt x="14963" y="1974"/>
                    <a:pt x="13459" y="2199"/>
                    <a:pt x="12055" y="2450"/>
                  </a:cubicBezTo>
                  <a:cubicBezTo>
                    <a:pt x="10652" y="2701"/>
                    <a:pt x="9324" y="2976"/>
                    <a:pt x="8096" y="3202"/>
                  </a:cubicBezTo>
                  <a:cubicBezTo>
                    <a:pt x="7494" y="3327"/>
                    <a:pt x="6893" y="3428"/>
                    <a:pt x="6341" y="3553"/>
                  </a:cubicBezTo>
                  <a:cubicBezTo>
                    <a:pt x="5790" y="3678"/>
                    <a:pt x="5263" y="3778"/>
                    <a:pt x="4762" y="3904"/>
                  </a:cubicBezTo>
                  <a:cubicBezTo>
                    <a:pt x="3785" y="4129"/>
                    <a:pt x="2933" y="4330"/>
                    <a:pt x="2206" y="4480"/>
                  </a:cubicBezTo>
                  <a:cubicBezTo>
                    <a:pt x="802" y="4806"/>
                    <a:pt x="0" y="5006"/>
                    <a:pt x="0" y="5006"/>
                  </a:cubicBezTo>
                  <a:cubicBezTo>
                    <a:pt x="0" y="5006"/>
                    <a:pt x="802" y="4856"/>
                    <a:pt x="2231" y="4580"/>
                  </a:cubicBezTo>
                  <a:cubicBezTo>
                    <a:pt x="2958" y="4430"/>
                    <a:pt x="3810" y="4255"/>
                    <a:pt x="4812" y="4079"/>
                  </a:cubicBezTo>
                  <a:cubicBezTo>
                    <a:pt x="5314" y="3979"/>
                    <a:pt x="5840" y="3879"/>
                    <a:pt x="6391" y="3753"/>
                  </a:cubicBezTo>
                  <a:cubicBezTo>
                    <a:pt x="6943" y="3653"/>
                    <a:pt x="7544" y="3553"/>
                    <a:pt x="8146" y="3453"/>
                  </a:cubicBezTo>
                  <a:cubicBezTo>
                    <a:pt x="9374" y="3252"/>
                    <a:pt x="10702" y="3027"/>
                    <a:pt x="12106" y="2776"/>
                  </a:cubicBezTo>
                  <a:cubicBezTo>
                    <a:pt x="13534" y="2550"/>
                    <a:pt x="15013" y="2350"/>
                    <a:pt x="16567" y="2124"/>
                  </a:cubicBezTo>
                  <a:cubicBezTo>
                    <a:pt x="18096" y="1874"/>
                    <a:pt x="19700" y="1698"/>
                    <a:pt x="21304" y="1498"/>
                  </a:cubicBezTo>
                  <a:cubicBezTo>
                    <a:pt x="22131" y="1397"/>
                    <a:pt x="22933" y="1297"/>
                    <a:pt x="23760" y="1222"/>
                  </a:cubicBezTo>
                  <a:cubicBezTo>
                    <a:pt x="24587" y="1147"/>
                    <a:pt x="25414" y="1072"/>
                    <a:pt x="26241" y="996"/>
                  </a:cubicBezTo>
                  <a:cubicBezTo>
                    <a:pt x="27895" y="821"/>
                    <a:pt x="29549" y="721"/>
                    <a:pt x="31178" y="620"/>
                  </a:cubicBezTo>
                  <a:cubicBezTo>
                    <a:pt x="31579" y="595"/>
                    <a:pt x="31980" y="570"/>
                    <a:pt x="32381" y="545"/>
                  </a:cubicBezTo>
                  <a:cubicBezTo>
                    <a:pt x="32807" y="520"/>
                    <a:pt x="33208" y="495"/>
                    <a:pt x="33609" y="495"/>
                  </a:cubicBezTo>
                  <a:cubicBezTo>
                    <a:pt x="34386" y="470"/>
                    <a:pt x="35188" y="445"/>
                    <a:pt x="35965" y="420"/>
                  </a:cubicBezTo>
                  <a:cubicBezTo>
                    <a:pt x="36742" y="395"/>
                    <a:pt x="37494" y="395"/>
                    <a:pt x="38246" y="395"/>
                  </a:cubicBezTo>
                  <a:cubicBezTo>
                    <a:pt x="38747" y="395"/>
                    <a:pt x="39237" y="373"/>
                    <a:pt x="39724" y="373"/>
                  </a:cubicBezTo>
                  <a:cubicBezTo>
                    <a:pt x="39967" y="373"/>
                    <a:pt x="40209" y="378"/>
                    <a:pt x="40452" y="395"/>
                  </a:cubicBezTo>
                  <a:cubicBezTo>
                    <a:pt x="41153" y="395"/>
                    <a:pt x="41855" y="420"/>
                    <a:pt x="42532" y="420"/>
                  </a:cubicBezTo>
                  <a:cubicBezTo>
                    <a:pt x="43183" y="445"/>
                    <a:pt x="43835" y="495"/>
                    <a:pt x="44462" y="520"/>
                  </a:cubicBezTo>
                  <a:cubicBezTo>
                    <a:pt x="45088" y="545"/>
                    <a:pt x="45690" y="570"/>
                    <a:pt x="46241" y="620"/>
                  </a:cubicBezTo>
                  <a:cubicBezTo>
                    <a:pt x="46818" y="671"/>
                    <a:pt x="47344" y="721"/>
                    <a:pt x="47845" y="771"/>
                  </a:cubicBezTo>
                  <a:cubicBezTo>
                    <a:pt x="48848" y="871"/>
                    <a:pt x="49725" y="971"/>
                    <a:pt x="50452" y="1072"/>
                  </a:cubicBezTo>
                  <a:cubicBezTo>
                    <a:pt x="51178" y="1172"/>
                    <a:pt x="51730" y="1272"/>
                    <a:pt x="52106" y="1347"/>
                  </a:cubicBezTo>
                  <a:cubicBezTo>
                    <a:pt x="52507" y="1422"/>
                    <a:pt x="52707" y="1473"/>
                    <a:pt x="52707" y="1473"/>
                  </a:cubicBezTo>
                  <a:cubicBezTo>
                    <a:pt x="52707" y="1473"/>
                    <a:pt x="52507" y="1422"/>
                    <a:pt x="52131" y="1322"/>
                  </a:cubicBezTo>
                  <a:cubicBezTo>
                    <a:pt x="51730" y="1247"/>
                    <a:pt x="51178" y="1097"/>
                    <a:pt x="50477" y="996"/>
                  </a:cubicBezTo>
                  <a:cubicBezTo>
                    <a:pt x="49750" y="846"/>
                    <a:pt x="48873" y="721"/>
                    <a:pt x="47870" y="595"/>
                  </a:cubicBezTo>
                  <a:cubicBezTo>
                    <a:pt x="46868" y="470"/>
                    <a:pt x="45715" y="320"/>
                    <a:pt x="44487" y="270"/>
                  </a:cubicBezTo>
                  <a:cubicBezTo>
                    <a:pt x="43860" y="219"/>
                    <a:pt x="43209" y="169"/>
                    <a:pt x="42532" y="119"/>
                  </a:cubicBezTo>
                  <a:cubicBezTo>
                    <a:pt x="41855" y="94"/>
                    <a:pt x="41178" y="69"/>
                    <a:pt x="40452" y="44"/>
                  </a:cubicBezTo>
                  <a:cubicBezTo>
                    <a:pt x="39750" y="19"/>
                    <a:pt x="38998" y="19"/>
                    <a:pt x="38246" y="19"/>
                  </a:cubicBezTo>
                  <a:cubicBezTo>
                    <a:pt x="37870" y="6"/>
                    <a:pt x="37494" y="0"/>
                    <a:pt x="37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22"/>
            <p:cNvSpPr/>
            <p:nvPr/>
          </p:nvSpPr>
          <p:spPr>
            <a:xfrm>
              <a:off x="3412984" y="3478343"/>
              <a:ext cx="894643" cy="87035"/>
            </a:xfrm>
            <a:custGeom>
              <a:avLst/>
              <a:gdLst/>
              <a:ahLst/>
              <a:cxnLst/>
              <a:rect l="l" t="t" r="r" b="b"/>
              <a:pathLst>
                <a:path w="38372" h="3733" extrusionOk="0">
                  <a:moveTo>
                    <a:pt x="38237" y="134"/>
                  </a:moveTo>
                  <a:cubicBezTo>
                    <a:pt x="38326" y="143"/>
                    <a:pt x="38372" y="148"/>
                    <a:pt x="38372" y="148"/>
                  </a:cubicBezTo>
                  <a:cubicBezTo>
                    <a:pt x="38372" y="148"/>
                    <a:pt x="38326" y="141"/>
                    <a:pt x="38237" y="134"/>
                  </a:cubicBezTo>
                  <a:close/>
                  <a:moveTo>
                    <a:pt x="33209" y="1"/>
                  </a:moveTo>
                  <a:cubicBezTo>
                    <a:pt x="32925" y="1"/>
                    <a:pt x="32633" y="6"/>
                    <a:pt x="32332" y="23"/>
                  </a:cubicBezTo>
                  <a:cubicBezTo>
                    <a:pt x="31430" y="48"/>
                    <a:pt x="30452" y="73"/>
                    <a:pt x="29425" y="98"/>
                  </a:cubicBezTo>
                  <a:cubicBezTo>
                    <a:pt x="28372" y="148"/>
                    <a:pt x="27294" y="224"/>
                    <a:pt x="26166" y="299"/>
                  </a:cubicBezTo>
                  <a:cubicBezTo>
                    <a:pt x="25039" y="374"/>
                    <a:pt x="23861" y="424"/>
                    <a:pt x="22683" y="549"/>
                  </a:cubicBezTo>
                  <a:cubicBezTo>
                    <a:pt x="21505" y="650"/>
                    <a:pt x="20302" y="775"/>
                    <a:pt x="19099" y="875"/>
                  </a:cubicBezTo>
                  <a:cubicBezTo>
                    <a:pt x="17896" y="1001"/>
                    <a:pt x="16693" y="1126"/>
                    <a:pt x="15515" y="1301"/>
                  </a:cubicBezTo>
                  <a:cubicBezTo>
                    <a:pt x="14337" y="1452"/>
                    <a:pt x="13184" y="1602"/>
                    <a:pt x="12056" y="1752"/>
                  </a:cubicBezTo>
                  <a:cubicBezTo>
                    <a:pt x="10928" y="1903"/>
                    <a:pt x="9851" y="2053"/>
                    <a:pt x="8823" y="2204"/>
                  </a:cubicBezTo>
                  <a:cubicBezTo>
                    <a:pt x="7795" y="2379"/>
                    <a:pt x="6843" y="2529"/>
                    <a:pt x="5941" y="2680"/>
                  </a:cubicBezTo>
                  <a:cubicBezTo>
                    <a:pt x="4161" y="3006"/>
                    <a:pt x="2683" y="3256"/>
                    <a:pt x="1630" y="3432"/>
                  </a:cubicBezTo>
                  <a:cubicBezTo>
                    <a:pt x="602" y="3632"/>
                    <a:pt x="1" y="3732"/>
                    <a:pt x="1" y="3732"/>
                  </a:cubicBezTo>
                  <a:cubicBezTo>
                    <a:pt x="1" y="3732"/>
                    <a:pt x="602" y="3657"/>
                    <a:pt x="1655" y="3532"/>
                  </a:cubicBezTo>
                  <a:cubicBezTo>
                    <a:pt x="2708" y="3381"/>
                    <a:pt x="4186" y="3181"/>
                    <a:pt x="5991" y="2955"/>
                  </a:cubicBezTo>
                  <a:cubicBezTo>
                    <a:pt x="6868" y="2805"/>
                    <a:pt x="7845" y="2680"/>
                    <a:pt x="8873" y="2529"/>
                  </a:cubicBezTo>
                  <a:cubicBezTo>
                    <a:pt x="9901" y="2404"/>
                    <a:pt x="10978" y="2279"/>
                    <a:pt x="12106" y="2153"/>
                  </a:cubicBezTo>
                  <a:cubicBezTo>
                    <a:pt x="13234" y="2003"/>
                    <a:pt x="14387" y="1878"/>
                    <a:pt x="15565" y="1727"/>
                  </a:cubicBezTo>
                  <a:cubicBezTo>
                    <a:pt x="16743" y="1552"/>
                    <a:pt x="17946" y="1452"/>
                    <a:pt x="19149" y="1351"/>
                  </a:cubicBezTo>
                  <a:cubicBezTo>
                    <a:pt x="20327" y="1226"/>
                    <a:pt x="21530" y="1101"/>
                    <a:pt x="22708" y="975"/>
                  </a:cubicBezTo>
                  <a:cubicBezTo>
                    <a:pt x="23886" y="850"/>
                    <a:pt x="25064" y="775"/>
                    <a:pt x="26191" y="700"/>
                  </a:cubicBezTo>
                  <a:cubicBezTo>
                    <a:pt x="27319" y="625"/>
                    <a:pt x="28397" y="499"/>
                    <a:pt x="29425" y="449"/>
                  </a:cubicBezTo>
                  <a:cubicBezTo>
                    <a:pt x="30477" y="374"/>
                    <a:pt x="31455" y="324"/>
                    <a:pt x="32357" y="274"/>
                  </a:cubicBezTo>
                  <a:cubicBezTo>
                    <a:pt x="33259" y="224"/>
                    <a:pt x="34086" y="224"/>
                    <a:pt x="34813" y="173"/>
                  </a:cubicBezTo>
                  <a:cubicBezTo>
                    <a:pt x="35540" y="148"/>
                    <a:pt x="36192" y="148"/>
                    <a:pt x="36718" y="148"/>
                  </a:cubicBezTo>
                  <a:cubicBezTo>
                    <a:pt x="37244" y="123"/>
                    <a:pt x="37645" y="123"/>
                    <a:pt x="37946" y="123"/>
                  </a:cubicBezTo>
                  <a:cubicBezTo>
                    <a:pt x="38068" y="123"/>
                    <a:pt x="38166" y="128"/>
                    <a:pt x="38237" y="134"/>
                  </a:cubicBezTo>
                  <a:lnTo>
                    <a:pt x="38237" y="134"/>
                  </a:lnTo>
                  <a:cubicBezTo>
                    <a:pt x="38005" y="111"/>
                    <a:pt x="37479" y="66"/>
                    <a:pt x="36718" y="48"/>
                  </a:cubicBezTo>
                  <a:cubicBezTo>
                    <a:pt x="36192" y="23"/>
                    <a:pt x="35540" y="23"/>
                    <a:pt x="34813" y="23"/>
                  </a:cubicBezTo>
                  <a:cubicBezTo>
                    <a:pt x="34312" y="23"/>
                    <a:pt x="33777" y="1"/>
                    <a:pt x="3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22"/>
            <p:cNvSpPr/>
            <p:nvPr/>
          </p:nvSpPr>
          <p:spPr>
            <a:xfrm>
              <a:off x="4710792" y="3309335"/>
              <a:ext cx="1269199" cy="104125"/>
            </a:xfrm>
            <a:custGeom>
              <a:avLst/>
              <a:gdLst/>
              <a:ahLst/>
              <a:cxnLst/>
              <a:rect l="l" t="t" r="r" b="b"/>
              <a:pathLst>
                <a:path w="54437" h="4466" extrusionOk="0">
                  <a:moveTo>
                    <a:pt x="22079" y="1"/>
                  </a:moveTo>
                  <a:cubicBezTo>
                    <a:pt x="20313" y="1"/>
                    <a:pt x="18576" y="51"/>
                    <a:pt x="16893" y="154"/>
                  </a:cubicBezTo>
                  <a:cubicBezTo>
                    <a:pt x="15264" y="254"/>
                    <a:pt x="13685" y="430"/>
                    <a:pt x="12206" y="630"/>
                  </a:cubicBezTo>
                  <a:cubicBezTo>
                    <a:pt x="10752" y="856"/>
                    <a:pt x="9349" y="1107"/>
                    <a:pt x="8071" y="1407"/>
                  </a:cubicBezTo>
                  <a:cubicBezTo>
                    <a:pt x="7444" y="1558"/>
                    <a:pt x="6842" y="1733"/>
                    <a:pt x="6266" y="1884"/>
                  </a:cubicBezTo>
                  <a:cubicBezTo>
                    <a:pt x="5715" y="2059"/>
                    <a:pt x="5163" y="2209"/>
                    <a:pt x="4662" y="2385"/>
                  </a:cubicBezTo>
                  <a:cubicBezTo>
                    <a:pt x="3659" y="2736"/>
                    <a:pt x="2807" y="3087"/>
                    <a:pt x="2106" y="3387"/>
                  </a:cubicBezTo>
                  <a:cubicBezTo>
                    <a:pt x="1780" y="3563"/>
                    <a:pt x="1454" y="3688"/>
                    <a:pt x="1203" y="3813"/>
                  </a:cubicBezTo>
                  <a:cubicBezTo>
                    <a:pt x="928" y="3964"/>
                    <a:pt x="727" y="4089"/>
                    <a:pt x="527" y="4164"/>
                  </a:cubicBezTo>
                  <a:cubicBezTo>
                    <a:pt x="176" y="4365"/>
                    <a:pt x="0" y="4465"/>
                    <a:pt x="0" y="4465"/>
                  </a:cubicBezTo>
                  <a:cubicBezTo>
                    <a:pt x="0" y="4465"/>
                    <a:pt x="176" y="4365"/>
                    <a:pt x="552" y="4189"/>
                  </a:cubicBezTo>
                  <a:cubicBezTo>
                    <a:pt x="727" y="4114"/>
                    <a:pt x="953" y="3989"/>
                    <a:pt x="1228" y="3864"/>
                  </a:cubicBezTo>
                  <a:cubicBezTo>
                    <a:pt x="1504" y="3763"/>
                    <a:pt x="1805" y="3638"/>
                    <a:pt x="2156" y="3488"/>
                  </a:cubicBezTo>
                  <a:cubicBezTo>
                    <a:pt x="2857" y="3187"/>
                    <a:pt x="3710" y="2861"/>
                    <a:pt x="4712" y="2560"/>
                  </a:cubicBezTo>
                  <a:cubicBezTo>
                    <a:pt x="5213" y="2385"/>
                    <a:pt x="5765" y="2260"/>
                    <a:pt x="6341" y="2084"/>
                  </a:cubicBezTo>
                  <a:cubicBezTo>
                    <a:pt x="6918" y="1959"/>
                    <a:pt x="7494" y="1783"/>
                    <a:pt x="8146" y="1658"/>
                  </a:cubicBezTo>
                  <a:cubicBezTo>
                    <a:pt x="9399" y="1382"/>
                    <a:pt x="10802" y="1157"/>
                    <a:pt x="12256" y="956"/>
                  </a:cubicBezTo>
                  <a:cubicBezTo>
                    <a:pt x="13735" y="781"/>
                    <a:pt x="15289" y="655"/>
                    <a:pt x="16918" y="555"/>
                  </a:cubicBezTo>
                  <a:cubicBezTo>
                    <a:pt x="18373" y="476"/>
                    <a:pt x="19874" y="438"/>
                    <a:pt x="21401" y="438"/>
                  </a:cubicBezTo>
                  <a:cubicBezTo>
                    <a:pt x="23265" y="438"/>
                    <a:pt x="25166" y="495"/>
                    <a:pt x="27068" y="605"/>
                  </a:cubicBezTo>
                  <a:cubicBezTo>
                    <a:pt x="30502" y="756"/>
                    <a:pt x="33960" y="1107"/>
                    <a:pt x="37168" y="1508"/>
                  </a:cubicBezTo>
                  <a:cubicBezTo>
                    <a:pt x="38772" y="1733"/>
                    <a:pt x="40326" y="1934"/>
                    <a:pt x="41805" y="2159"/>
                  </a:cubicBezTo>
                  <a:cubicBezTo>
                    <a:pt x="43284" y="2385"/>
                    <a:pt x="44662" y="2610"/>
                    <a:pt x="45940" y="2836"/>
                  </a:cubicBezTo>
                  <a:cubicBezTo>
                    <a:pt x="47219" y="3062"/>
                    <a:pt x="48397" y="3287"/>
                    <a:pt x="49424" y="3488"/>
                  </a:cubicBezTo>
                  <a:cubicBezTo>
                    <a:pt x="50477" y="3688"/>
                    <a:pt x="51379" y="3864"/>
                    <a:pt x="52106" y="3989"/>
                  </a:cubicBezTo>
                  <a:cubicBezTo>
                    <a:pt x="53610" y="4290"/>
                    <a:pt x="54437" y="4465"/>
                    <a:pt x="54437" y="4465"/>
                  </a:cubicBezTo>
                  <a:cubicBezTo>
                    <a:pt x="54437" y="4465"/>
                    <a:pt x="53610" y="4265"/>
                    <a:pt x="52131" y="3914"/>
                  </a:cubicBezTo>
                  <a:cubicBezTo>
                    <a:pt x="50652" y="3563"/>
                    <a:pt x="48547" y="3087"/>
                    <a:pt x="45991" y="2585"/>
                  </a:cubicBezTo>
                  <a:cubicBezTo>
                    <a:pt x="43434" y="2109"/>
                    <a:pt x="40452" y="1558"/>
                    <a:pt x="37219" y="1132"/>
                  </a:cubicBezTo>
                  <a:cubicBezTo>
                    <a:pt x="34011" y="681"/>
                    <a:pt x="30552" y="330"/>
                    <a:pt x="27093" y="129"/>
                  </a:cubicBezTo>
                  <a:cubicBezTo>
                    <a:pt x="25409" y="44"/>
                    <a:pt x="23732" y="1"/>
                    <a:pt x="22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22"/>
            <p:cNvSpPr/>
            <p:nvPr/>
          </p:nvSpPr>
          <p:spPr>
            <a:xfrm>
              <a:off x="4987163" y="3347315"/>
              <a:ext cx="790635" cy="66145"/>
            </a:xfrm>
            <a:custGeom>
              <a:avLst/>
              <a:gdLst/>
              <a:ahLst/>
              <a:cxnLst/>
              <a:rect l="l" t="t" r="r" b="b"/>
              <a:pathLst>
                <a:path w="33911" h="2837" extrusionOk="0">
                  <a:moveTo>
                    <a:pt x="9076" y="0"/>
                  </a:moveTo>
                  <a:cubicBezTo>
                    <a:pt x="8672" y="0"/>
                    <a:pt x="8277" y="8"/>
                    <a:pt x="7896" y="29"/>
                  </a:cubicBezTo>
                  <a:cubicBezTo>
                    <a:pt x="6968" y="54"/>
                    <a:pt x="6116" y="79"/>
                    <a:pt x="5314" y="104"/>
                  </a:cubicBezTo>
                  <a:cubicBezTo>
                    <a:pt x="4512" y="154"/>
                    <a:pt x="3760" y="230"/>
                    <a:pt x="3109" y="280"/>
                  </a:cubicBezTo>
                  <a:cubicBezTo>
                    <a:pt x="2808" y="305"/>
                    <a:pt x="2482" y="330"/>
                    <a:pt x="2207" y="355"/>
                  </a:cubicBezTo>
                  <a:cubicBezTo>
                    <a:pt x="1931" y="380"/>
                    <a:pt x="1680" y="430"/>
                    <a:pt x="1455" y="480"/>
                  </a:cubicBezTo>
                  <a:cubicBezTo>
                    <a:pt x="527" y="631"/>
                    <a:pt x="1" y="706"/>
                    <a:pt x="1" y="706"/>
                  </a:cubicBezTo>
                  <a:cubicBezTo>
                    <a:pt x="1" y="706"/>
                    <a:pt x="527" y="656"/>
                    <a:pt x="1455" y="555"/>
                  </a:cubicBezTo>
                  <a:cubicBezTo>
                    <a:pt x="1705" y="530"/>
                    <a:pt x="1956" y="505"/>
                    <a:pt x="2232" y="480"/>
                  </a:cubicBezTo>
                  <a:cubicBezTo>
                    <a:pt x="2507" y="455"/>
                    <a:pt x="2808" y="455"/>
                    <a:pt x="3134" y="430"/>
                  </a:cubicBezTo>
                  <a:cubicBezTo>
                    <a:pt x="3785" y="405"/>
                    <a:pt x="4512" y="380"/>
                    <a:pt x="5314" y="355"/>
                  </a:cubicBezTo>
                  <a:lnTo>
                    <a:pt x="7896" y="355"/>
                  </a:lnTo>
                  <a:cubicBezTo>
                    <a:pt x="8798" y="355"/>
                    <a:pt x="9775" y="405"/>
                    <a:pt x="10778" y="430"/>
                  </a:cubicBezTo>
                  <a:cubicBezTo>
                    <a:pt x="11755" y="480"/>
                    <a:pt x="12808" y="480"/>
                    <a:pt x="13836" y="555"/>
                  </a:cubicBezTo>
                  <a:cubicBezTo>
                    <a:pt x="14888" y="631"/>
                    <a:pt x="15941" y="681"/>
                    <a:pt x="17019" y="756"/>
                  </a:cubicBezTo>
                  <a:cubicBezTo>
                    <a:pt x="18071" y="806"/>
                    <a:pt x="19124" y="931"/>
                    <a:pt x="20177" y="1032"/>
                  </a:cubicBezTo>
                  <a:cubicBezTo>
                    <a:pt x="21229" y="1132"/>
                    <a:pt x="22257" y="1232"/>
                    <a:pt x="23234" y="1307"/>
                  </a:cubicBezTo>
                  <a:cubicBezTo>
                    <a:pt x="25214" y="1558"/>
                    <a:pt x="27069" y="1808"/>
                    <a:pt x="28648" y="2009"/>
                  </a:cubicBezTo>
                  <a:cubicBezTo>
                    <a:pt x="30227" y="2285"/>
                    <a:pt x="31555" y="2460"/>
                    <a:pt x="32457" y="2610"/>
                  </a:cubicBezTo>
                  <a:cubicBezTo>
                    <a:pt x="33385" y="2761"/>
                    <a:pt x="33911" y="2836"/>
                    <a:pt x="33911" y="2836"/>
                  </a:cubicBezTo>
                  <a:cubicBezTo>
                    <a:pt x="33911" y="2836"/>
                    <a:pt x="33385" y="2736"/>
                    <a:pt x="32482" y="2535"/>
                  </a:cubicBezTo>
                  <a:cubicBezTo>
                    <a:pt x="31580" y="2335"/>
                    <a:pt x="30277" y="2059"/>
                    <a:pt x="28698" y="1758"/>
                  </a:cubicBezTo>
                  <a:cubicBezTo>
                    <a:pt x="27896" y="1608"/>
                    <a:pt x="27044" y="1483"/>
                    <a:pt x="26141" y="1357"/>
                  </a:cubicBezTo>
                  <a:cubicBezTo>
                    <a:pt x="25239" y="1207"/>
                    <a:pt x="24287" y="1082"/>
                    <a:pt x="23284" y="931"/>
                  </a:cubicBezTo>
                  <a:cubicBezTo>
                    <a:pt x="22282" y="806"/>
                    <a:pt x="21254" y="706"/>
                    <a:pt x="20227" y="605"/>
                  </a:cubicBezTo>
                  <a:cubicBezTo>
                    <a:pt x="19174" y="480"/>
                    <a:pt x="18121" y="355"/>
                    <a:pt x="17044" y="305"/>
                  </a:cubicBezTo>
                  <a:cubicBezTo>
                    <a:pt x="15966" y="255"/>
                    <a:pt x="14913" y="179"/>
                    <a:pt x="13861" y="129"/>
                  </a:cubicBezTo>
                  <a:cubicBezTo>
                    <a:pt x="12808" y="54"/>
                    <a:pt x="11781" y="54"/>
                    <a:pt x="10778" y="29"/>
                  </a:cubicBezTo>
                  <a:cubicBezTo>
                    <a:pt x="10199" y="15"/>
                    <a:pt x="9629" y="0"/>
                    <a:pt x="9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22"/>
            <p:cNvSpPr/>
            <p:nvPr/>
          </p:nvSpPr>
          <p:spPr>
            <a:xfrm>
              <a:off x="4740588" y="3431107"/>
              <a:ext cx="1228887" cy="116738"/>
            </a:xfrm>
            <a:custGeom>
              <a:avLst/>
              <a:gdLst/>
              <a:ahLst/>
              <a:cxnLst/>
              <a:rect l="l" t="t" r="r" b="b"/>
              <a:pathLst>
                <a:path w="52708" h="5007" extrusionOk="0">
                  <a:moveTo>
                    <a:pt x="15580" y="0"/>
                  </a:moveTo>
                  <a:cubicBezTo>
                    <a:pt x="15195" y="0"/>
                    <a:pt x="14813" y="6"/>
                    <a:pt x="14437" y="19"/>
                  </a:cubicBezTo>
                  <a:cubicBezTo>
                    <a:pt x="13685" y="19"/>
                    <a:pt x="12958" y="19"/>
                    <a:pt x="12231" y="44"/>
                  </a:cubicBezTo>
                  <a:cubicBezTo>
                    <a:pt x="11529" y="69"/>
                    <a:pt x="10828" y="94"/>
                    <a:pt x="10151" y="119"/>
                  </a:cubicBezTo>
                  <a:cubicBezTo>
                    <a:pt x="9474" y="169"/>
                    <a:pt x="8823" y="219"/>
                    <a:pt x="8221" y="270"/>
                  </a:cubicBezTo>
                  <a:cubicBezTo>
                    <a:pt x="6968" y="320"/>
                    <a:pt x="5840" y="470"/>
                    <a:pt x="4813" y="595"/>
                  </a:cubicBezTo>
                  <a:cubicBezTo>
                    <a:pt x="3810" y="721"/>
                    <a:pt x="2933" y="846"/>
                    <a:pt x="2231" y="996"/>
                  </a:cubicBezTo>
                  <a:cubicBezTo>
                    <a:pt x="1504" y="1097"/>
                    <a:pt x="953" y="1247"/>
                    <a:pt x="577" y="1322"/>
                  </a:cubicBezTo>
                  <a:cubicBezTo>
                    <a:pt x="201" y="1422"/>
                    <a:pt x="0" y="1473"/>
                    <a:pt x="0" y="1473"/>
                  </a:cubicBezTo>
                  <a:cubicBezTo>
                    <a:pt x="0" y="1473"/>
                    <a:pt x="201" y="1422"/>
                    <a:pt x="577" y="1347"/>
                  </a:cubicBezTo>
                  <a:cubicBezTo>
                    <a:pt x="953" y="1272"/>
                    <a:pt x="1529" y="1172"/>
                    <a:pt x="2231" y="1072"/>
                  </a:cubicBezTo>
                  <a:cubicBezTo>
                    <a:pt x="2958" y="971"/>
                    <a:pt x="3835" y="871"/>
                    <a:pt x="4838" y="771"/>
                  </a:cubicBezTo>
                  <a:cubicBezTo>
                    <a:pt x="5339" y="721"/>
                    <a:pt x="5890" y="671"/>
                    <a:pt x="6442" y="620"/>
                  </a:cubicBezTo>
                  <a:cubicBezTo>
                    <a:pt x="7018" y="570"/>
                    <a:pt x="7595" y="545"/>
                    <a:pt x="8221" y="520"/>
                  </a:cubicBezTo>
                  <a:cubicBezTo>
                    <a:pt x="8848" y="495"/>
                    <a:pt x="9499" y="445"/>
                    <a:pt x="10176" y="420"/>
                  </a:cubicBezTo>
                  <a:cubicBezTo>
                    <a:pt x="10828" y="420"/>
                    <a:pt x="11529" y="395"/>
                    <a:pt x="12256" y="395"/>
                  </a:cubicBezTo>
                  <a:cubicBezTo>
                    <a:pt x="12490" y="378"/>
                    <a:pt x="12727" y="373"/>
                    <a:pt x="12966" y="373"/>
                  </a:cubicBezTo>
                  <a:cubicBezTo>
                    <a:pt x="13445" y="373"/>
                    <a:pt x="13935" y="395"/>
                    <a:pt x="14437" y="395"/>
                  </a:cubicBezTo>
                  <a:cubicBezTo>
                    <a:pt x="15189" y="395"/>
                    <a:pt x="15940" y="395"/>
                    <a:pt x="16717" y="420"/>
                  </a:cubicBezTo>
                  <a:cubicBezTo>
                    <a:pt x="17494" y="445"/>
                    <a:pt x="18296" y="470"/>
                    <a:pt x="19098" y="495"/>
                  </a:cubicBezTo>
                  <a:cubicBezTo>
                    <a:pt x="19499" y="495"/>
                    <a:pt x="19900" y="520"/>
                    <a:pt x="20301" y="545"/>
                  </a:cubicBezTo>
                  <a:cubicBezTo>
                    <a:pt x="20702" y="570"/>
                    <a:pt x="21103" y="595"/>
                    <a:pt x="21529" y="620"/>
                  </a:cubicBezTo>
                  <a:cubicBezTo>
                    <a:pt x="23159" y="721"/>
                    <a:pt x="24813" y="821"/>
                    <a:pt x="26467" y="996"/>
                  </a:cubicBezTo>
                  <a:cubicBezTo>
                    <a:pt x="27269" y="1072"/>
                    <a:pt x="28096" y="1147"/>
                    <a:pt x="28923" y="1222"/>
                  </a:cubicBezTo>
                  <a:cubicBezTo>
                    <a:pt x="29750" y="1297"/>
                    <a:pt x="30577" y="1397"/>
                    <a:pt x="31379" y="1498"/>
                  </a:cubicBezTo>
                  <a:cubicBezTo>
                    <a:pt x="33008" y="1698"/>
                    <a:pt x="34612" y="1874"/>
                    <a:pt x="36141" y="2124"/>
                  </a:cubicBezTo>
                  <a:cubicBezTo>
                    <a:pt x="37670" y="2350"/>
                    <a:pt x="39174" y="2550"/>
                    <a:pt x="40577" y="2776"/>
                  </a:cubicBezTo>
                  <a:cubicBezTo>
                    <a:pt x="41981" y="3027"/>
                    <a:pt x="43309" y="3252"/>
                    <a:pt x="44537" y="3453"/>
                  </a:cubicBezTo>
                  <a:cubicBezTo>
                    <a:pt x="45164" y="3553"/>
                    <a:pt x="45740" y="3653"/>
                    <a:pt x="46291" y="3753"/>
                  </a:cubicBezTo>
                  <a:cubicBezTo>
                    <a:pt x="46868" y="3879"/>
                    <a:pt x="47394" y="3979"/>
                    <a:pt x="47895" y="4079"/>
                  </a:cubicBezTo>
                  <a:cubicBezTo>
                    <a:pt x="48873" y="4255"/>
                    <a:pt x="49750" y="4430"/>
                    <a:pt x="50452" y="4580"/>
                  </a:cubicBezTo>
                  <a:cubicBezTo>
                    <a:pt x="51880" y="4856"/>
                    <a:pt x="52708" y="5006"/>
                    <a:pt x="52708" y="5006"/>
                  </a:cubicBezTo>
                  <a:cubicBezTo>
                    <a:pt x="52708" y="5006"/>
                    <a:pt x="51880" y="4806"/>
                    <a:pt x="50477" y="4480"/>
                  </a:cubicBezTo>
                  <a:cubicBezTo>
                    <a:pt x="49775" y="4330"/>
                    <a:pt x="48898" y="4129"/>
                    <a:pt x="47921" y="3904"/>
                  </a:cubicBezTo>
                  <a:cubicBezTo>
                    <a:pt x="47419" y="3778"/>
                    <a:pt x="46893" y="3678"/>
                    <a:pt x="46342" y="3553"/>
                  </a:cubicBezTo>
                  <a:cubicBezTo>
                    <a:pt x="45790" y="3428"/>
                    <a:pt x="45189" y="3327"/>
                    <a:pt x="44587" y="3202"/>
                  </a:cubicBezTo>
                  <a:cubicBezTo>
                    <a:pt x="43359" y="2976"/>
                    <a:pt x="42031" y="2701"/>
                    <a:pt x="40627" y="2450"/>
                  </a:cubicBezTo>
                  <a:cubicBezTo>
                    <a:pt x="39224" y="2199"/>
                    <a:pt x="37745" y="1974"/>
                    <a:pt x="36191" y="1723"/>
                  </a:cubicBezTo>
                  <a:cubicBezTo>
                    <a:pt x="34662" y="1473"/>
                    <a:pt x="33058" y="1272"/>
                    <a:pt x="31429" y="1072"/>
                  </a:cubicBezTo>
                  <a:cubicBezTo>
                    <a:pt x="30627" y="971"/>
                    <a:pt x="29800" y="846"/>
                    <a:pt x="28973" y="771"/>
                  </a:cubicBezTo>
                  <a:cubicBezTo>
                    <a:pt x="28146" y="696"/>
                    <a:pt x="27319" y="620"/>
                    <a:pt x="26492" y="545"/>
                  </a:cubicBezTo>
                  <a:cubicBezTo>
                    <a:pt x="24838" y="370"/>
                    <a:pt x="23184" y="295"/>
                    <a:pt x="21554" y="194"/>
                  </a:cubicBezTo>
                  <a:cubicBezTo>
                    <a:pt x="21128" y="169"/>
                    <a:pt x="20727" y="144"/>
                    <a:pt x="20326" y="119"/>
                  </a:cubicBezTo>
                  <a:cubicBezTo>
                    <a:pt x="19925" y="94"/>
                    <a:pt x="19499" y="94"/>
                    <a:pt x="19098" y="69"/>
                  </a:cubicBezTo>
                  <a:cubicBezTo>
                    <a:pt x="18296" y="44"/>
                    <a:pt x="17519" y="44"/>
                    <a:pt x="16742" y="19"/>
                  </a:cubicBezTo>
                  <a:cubicBezTo>
                    <a:pt x="16354" y="6"/>
                    <a:pt x="15965" y="0"/>
                    <a:pt x="15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22"/>
            <p:cNvSpPr/>
            <p:nvPr/>
          </p:nvSpPr>
          <p:spPr>
            <a:xfrm>
              <a:off x="4939252" y="3478343"/>
              <a:ext cx="894060" cy="87035"/>
            </a:xfrm>
            <a:custGeom>
              <a:avLst/>
              <a:gdLst/>
              <a:ahLst/>
              <a:cxnLst/>
              <a:rect l="l" t="t" r="r" b="b"/>
              <a:pathLst>
                <a:path w="38347" h="3733" extrusionOk="0">
                  <a:moveTo>
                    <a:pt x="116" y="135"/>
                  </a:moveTo>
                  <a:lnTo>
                    <a:pt x="116" y="135"/>
                  </a:lnTo>
                  <a:cubicBezTo>
                    <a:pt x="40" y="142"/>
                    <a:pt x="1" y="148"/>
                    <a:pt x="1" y="148"/>
                  </a:cubicBezTo>
                  <a:cubicBezTo>
                    <a:pt x="1" y="148"/>
                    <a:pt x="40" y="143"/>
                    <a:pt x="116" y="135"/>
                  </a:cubicBezTo>
                  <a:close/>
                  <a:moveTo>
                    <a:pt x="5140" y="1"/>
                  </a:moveTo>
                  <a:cubicBezTo>
                    <a:pt x="4573" y="1"/>
                    <a:pt x="4044" y="23"/>
                    <a:pt x="3560" y="23"/>
                  </a:cubicBezTo>
                  <a:cubicBezTo>
                    <a:pt x="2808" y="23"/>
                    <a:pt x="2181" y="23"/>
                    <a:pt x="1655" y="48"/>
                  </a:cubicBezTo>
                  <a:cubicBezTo>
                    <a:pt x="857" y="67"/>
                    <a:pt x="334" y="113"/>
                    <a:pt x="116" y="135"/>
                  </a:cubicBezTo>
                  <a:lnTo>
                    <a:pt x="116" y="135"/>
                  </a:lnTo>
                  <a:cubicBezTo>
                    <a:pt x="188" y="129"/>
                    <a:pt x="293" y="123"/>
                    <a:pt x="427" y="123"/>
                  </a:cubicBezTo>
                  <a:cubicBezTo>
                    <a:pt x="703" y="123"/>
                    <a:pt x="1129" y="123"/>
                    <a:pt x="1655" y="148"/>
                  </a:cubicBezTo>
                  <a:cubicBezTo>
                    <a:pt x="2181" y="148"/>
                    <a:pt x="2808" y="148"/>
                    <a:pt x="3560" y="173"/>
                  </a:cubicBezTo>
                  <a:cubicBezTo>
                    <a:pt x="4287" y="224"/>
                    <a:pt x="5114" y="224"/>
                    <a:pt x="6016" y="274"/>
                  </a:cubicBezTo>
                  <a:cubicBezTo>
                    <a:pt x="6918" y="324"/>
                    <a:pt x="7896" y="374"/>
                    <a:pt x="8923" y="449"/>
                  </a:cubicBezTo>
                  <a:cubicBezTo>
                    <a:pt x="9951" y="499"/>
                    <a:pt x="11054" y="625"/>
                    <a:pt x="12181" y="700"/>
                  </a:cubicBezTo>
                  <a:cubicBezTo>
                    <a:pt x="13284" y="775"/>
                    <a:pt x="14462" y="850"/>
                    <a:pt x="15640" y="975"/>
                  </a:cubicBezTo>
                  <a:cubicBezTo>
                    <a:pt x="16818" y="1101"/>
                    <a:pt x="18021" y="1226"/>
                    <a:pt x="19224" y="1351"/>
                  </a:cubicBezTo>
                  <a:cubicBezTo>
                    <a:pt x="20427" y="1452"/>
                    <a:pt x="21605" y="1552"/>
                    <a:pt x="22783" y="1727"/>
                  </a:cubicBezTo>
                  <a:cubicBezTo>
                    <a:pt x="23961" y="1878"/>
                    <a:pt x="25139" y="2003"/>
                    <a:pt x="26242" y="2153"/>
                  </a:cubicBezTo>
                  <a:cubicBezTo>
                    <a:pt x="27369" y="2279"/>
                    <a:pt x="28447" y="2404"/>
                    <a:pt x="29475" y="2529"/>
                  </a:cubicBezTo>
                  <a:cubicBezTo>
                    <a:pt x="30502" y="2680"/>
                    <a:pt x="31480" y="2805"/>
                    <a:pt x="32382" y="2955"/>
                  </a:cubicBezTo>
                  <a:cubicBezTo>
                    <a:pt x="34161" y="3181"/>
                    <a:pt x="35665" y="3381"/>
                    <a:pt x="36693" y="3532"/>
                  </a:cubicBezTo>
                  <a:cubicBezTo>
                    <a:pt x="37745" y="3657"/>
                    <a:pt x="38347" y="3732"/>
                    <a:pt x="38347" y="3732"/>
                  </a:cubicBezTo>
                  <a:cubicBezTo>
                    <a:pt x="38347" y="3732"/>
                    <a:pt x="37745" y="3632"/>
                    <a:pt x="36718" y="3432"/>
                  </a:cubicBezTo>
                  <a:cubicBezTo>
                    <a:pt x="35690" y="3256"/>
                    <a:pt x="34186" y="3006"/>
                    <a:pt x="32407" y="2680"/>
                  </a:cubicBezTo>
                  <a:cubicBezTo>
                    <a:pt x="31530" y="2529"/>
                    <a:pt x="30552" y="2379"/>
                    <a:pt x="29525" y="2204"/>
                  </a:cubicBezTo>
                  <a:cubicBezTo>
                    <a:pt x="28497" y="2053"/>
                    <a:pt x="27420" y="1903"/>
                    <a:pt x="26292" y="1752"/>
                  </a:cubicBezTo>
                  <a:cubicBezTo>
                    <a:pt x="25189" y="1602"/>
                    <a:pt x="24011" y="1452"/>
                    <a:pt x="22833" y="1301"/>
                  </a:cubicBezTo>
                  <a:cubicBezTo>
                    <a:pt x="21655" y="1126"/>
                    <a:pt x="20477" y="1001"/>
                    <a:pt x="19274" y="875"/>
                  </a:cubicBezTo>
                  <a:cubicBezTo>
                    <a:pt x="18071" y="775"/>
                    <a:pt x="16868" y="650"/>
                    <a:pt x="15690" y="549"/>
                  </a:cubicBezTo>
                  <a:cubicBezTo>
                    <a:pt x="14487" y="424"/>
                    <a:pt x="13334" y="374"/>
                    <a:pt x="12206" y="299"/>
                  </a:cubicBezTo>
                  <a:cubicBezTo>
                    <a:pt x="11079" y="224"/>
                    <a:pt x="9976" y="148"/>
                    <a:pt x="8948" y="98"/>
                  </a:cubicBezTo>
                  <a:cubicBezTo>
                    <a:pt x="7896" y="73"/>
                    <a:pt x="6918" y="48"/>
                    <a:pt x="6016" y="23"/>
                  </a:cubicBezTo>
                  <a:cubicBezTo>
                    <a:pt x="5715" y="6"/>
                    <a:pt x="5423" y="1"/>
                    <a:pt x="5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22"/>
            <p:cNvSpPr/>
            <p:nvPr/>
          </p:nvSpPr>
          <p:spPr>
            <a:xfrm>
              <a:off x="3152374" y="3522104"/>
              <a:ext cx="2942166" cy="203377"/>
            </a:xfrm>
            <a:custGeom>
              <a:avLst/>
              <a:gdLst/>
              <a:ahLst/>
              <a:cxnLst/>
              <a:rect l="l" t="t" r="r" b="b"/>
              <a:pathLst>
                <a:path w="126192" h="8723" extrusionOk="0">
                  <a:moveTo>
                    <a:pt x="59124" y="1"/>
                  </a:moveTo>
                  <a:lnTo>
                    <a:pt x="57996" y="101"/>
                  </a:lnTo>
                  <a:lnTo>
                    <a:pt x="1" y="6091"/>
                  </a:lnTo>
                  <a:lnTo>
                    <a:pt x="1530" y="8723"/>
                  </a:lnTo>
                  <a:lnTo>
                    <a:pt x="57294" y="2958"/>
                  </a:lnTo>
                  <a:cubicBezTo>
                    <a:pt x="58147" y="4387"/>
                    <a:pt x="59951" y="5214"/>
                    <a:pt x="63084" y="5214"/>
                  </a:cubicBezTo>
                  <a:cubicBezTo>
                    <a:pt x="66217" y="5214"/>
                    <a:pt x="68046" y="4387"/>
                    <a:pt x="68873" y="2958"/>
                  </a:cubicBezTo>
                  <a:lnTo>
                    <a:pt x="124638" y="8723"/>
                  </a:lnTo>
                  <a:lnTo>
                    <a:pt x="126192" y="6091"/>
                  </a:lnTo>
                  <a:lnTo>
                    <a:pt x="68172" y="101"/>
                  </a:lnTo>
                  <a:lnTo>
                    <a:pt x="67044" y="1"/>
                  </a:lnTo>
                  <a:lnTo>
                    <a:pt x="66718" y="1078"/>
                  </a:lnTo>
                  <a:cubicBezTo>
                    <a:pt x="66643" y="1304"/>
                    <a:pt x="65916" y="2432"/>
                    <a:pt x="63084" y="2432"/>
                  </a:cubicBezTo>
                  <a:cubicBezTo>
                    <a:pt x="60252" y="2432"/>
                    <a:pt x="59525" y="1304"/>
                    <a:pt x="59475" y="1078"/>
                  </a:cubicBezTo>
                  <a:lnTo>
                    <a:pt x="591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22"/>
            <p:cNvSpPr/>
            <p:nvPr/>
          </p:nvSpPr>
          <p:spPr>
            <a:xfrm>
              <a:off x="4623129" y="2673663"/>
              <a:ext cx="324335" cy="739808"/>
            </a:xfrm>
            <a:custGeom>
              <a:avLst/>
              <a:gdLst/>
              <a:ahLst/>
              <a:cxnLst/>
              <a:rect l="l" t="t" r="r" b="b"/>
              <a:pathLst>
                <a:path w="13911" h="31731" extrusionOk="0">
                  <a:moveTo>
                    <a:pt x="13184" y="1"/>
                  </a:moveTo>
                  <a:lnTo>
                    <a:pt x="13184" y="1"/>
                  </a:lnTo>
                  <a:cubicBezTo>
                    <a:pt x="8723" y="677"/>
                    <a:pt x="4211" y="2181"/>
                    <a:pt x="1" y="4988"/>
                  </a:cubicBezTo>
                  <a:lnTo>
                    <a:pt x="1" y="31730"/>
                  </a:lnTo>
                  <a:cubicBezTo>
                    <a:pt x="1" y="31730"/>
                    <a:pt x="3384" y="26166"/>
                    <a:pt x="13911" y="23058"/>
                  </a:cubicBezTo>
                  <a:cubicBezTo>
                    <a:pt x="12457" y="16793"/>
                    <a:pt x="11580" y="8672"/>
                    <a:pt x="1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22"/>
            <p:cNvSpPr/>
            <p:nvPr/>
          </p:nvSpPr>
          <p:spPr>
            <a:xfrm>
              <a:off x="4281313" y="2963440"/>
              <a:ext cx="291601" cy="161340"/>
            </a:xfrm>
            <a:custGeom>
              <a:avLst/>
              <a:gdLst/>
              <a:ahLst/>
              <a:cxnLst/>
              <a:rect l="l" t="t" r="r" b="b"/>
              <a:pathLst>
                <a:path w="12507" h="6920" extrusionOk="0">
                  <a:moveTo>
                    <a:pt x="9298" y="1"/>
                  </a:moveTo>
                  <a:cubicBezTo>
                    <a:pt x="8450" y="1"/>
                    <a:pt x="7614" y="99"/>
                    <a:pt x="6817" y="354"/>
                  </a:cubicBezTo>
                  <a:cubicBezTo>
                    <a:pt x="5238" y="830"/>
                    <a:pt x="3935" y="1907"/>
                    <a:pt x="2882" y="3110"/>
                  </a:cubicBezTo>
                  <a:cubicBezTo>
                    <a:pt x="1830" y="4313"/>
                    <a:pt x="978" y="5642"/>
                    <a:pt x="0" y="6920"/>
                  </a:cubicBezTo>
                  <a:cubicBezTo>
                    <a:pt x="534" y="6807"/>
                    <a:pt x="1076" y="6770"/>
                    <a:pt x="1621" y="6770"/>
                  </a:cubicBezTo>
                  <a:cubicBezTo>
                    <a:pt x="2659" y="6770"/>
                    <a:pt x="3709" y="6904"/>
                    <a:pt x="4737" y="6904"/>
                  </a:cubicBezTo>
                  <a:cubicBezTo>
                    <a:pt x="5453" y="6904"/>
                    <a:pt x="6159" y="6839"/>
                    <a:pt x="6842" y="6619"/>
                  </a:cubicBezTo>
                  <a:cubicBezTo>
                    <a:pt x="7594" y="6369"/>
                    <a:pt x="8296" y="5968"/>
                    <a:pt x="8948" y="5516"/>
                  </a:cubicBezTo>
                  <a:cubicBezTo>
                    <a:pt x="9800" y="4940"/>
                    <a:pt x="10577" y="4288"/>
                    <a:pt x="11178" y="3486"/>
                  </a:cubicBezTo>
                  <a:cubicBezTo>
                    <a:pt x="11855" y="2534"/>
                    <a:pt x="12156" y="1456"/>
                    <a:pt x="12506" y="354"/>
                  </a:cubicBezTo>
                  <a:cubicBezTo>
                    <a:pt x="11457" y="158"/>
                    <a:pt x="10368" y="1"/>
                    <a:pt x="9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22"/>
            <p:cNvSpPr/>
            <p:nvPr/>
          </p:nvSpPr>
          <p:spPr>
            <a:xfrm>
              <a:off x="4278376" y="2964302"/>
              <a:ext cx="302722" cy="162832"/>
            </a:xfrm>
            <a:custGeom>
              <a:avLst/>
              <a:gdLst/>
              <a:ahLst/>
              <a:cxnLst/>
              <a:rect l="l" t="t" r="r" b="b"/>
              <a:pathLst>
                <a:path w="12984" h="6984" extrusionOk="0">
                  <a:moveTo>
                    <a:pt x="12639" y="1"/>
                  </a:moveTo>
                  <a:cubicBezTo>
                    <a:pt x="12604" y="1"/>
                    <a:pt x="12568" y="6"/>
                    <a:pt x="12532" y="16"/>
                  </a:cubicBezTo>
                  <a:cubicBezTo>
                    <a:pt x="8221" y="1444"/>
                    <a:pt x="4537" y="3675"/>
                    <a:pt x="176" y="6407"/>
                  </a:cubicBezTo>
                  <a:cubicBezTo>
                    <a:pt x="51" y="6507"/>
                    <a:pt x="1" y="6708"/>
                    <a:pt x="101" y="6858"/>
                  </a:cubicBezTo>
                  <a:cubicBezTo>
                    <a:pt x="151" y="6933"/>
                    <a:pt x="251" y="6983"/>
                    <a:pt x="352" y="6983"/>
                  </a:cubicBezTo>
                  <a:cubicBezTo>
                    <a:pt x="402" y="6983"/>
                    <a:pt x="477" y="6983"/>
                    <a:pt x="527" y="6958"/>
                  </a:cubicBezTo>
                  <a:cubicBezTo>
                    <a:pt x="4838" y="4226"/>
                    <a:pt x="8497" y="2021"/>
                    <a:pt x="12733" y="592"/>
                  </a:cubicBezTo>
                  <a:cubicBezTo>
                    <a:pt x="12908" y="542"/>
                    <a:pt x="12983" y="367"/>
                    <a:pt x="12933" y="216"/>
                  </a:cubicBezTo>
                  <a:cubicBezTo>
                    <a:pt x="12893" y="77"/>
                    <a:pt x="12774" y="1"/>
                    <a:pt x="12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22"/>
            <p:cNvSpPr/>
            <p:nvPr/>
          </p:nvSpPr>
          <p:spPr>
            <a:xfrm>
              <a:off x="4444329" y="2696441"/>
              <a:ext cx="168311" cy="282858"/>
            </a:xfrm>
            <a:custGeom>
              <a:avLst/>
              <a:gdLst/>
              <a:ahLst/>
              <a:cxnLst/>
              <a:rect l="l" t="t" r="r" b="b"/>
              <a:pathLst>
                <a:path w="7219" h="12132" extrusionOk="0">
                  <a:moveTo>
                    <a:pt x="1" y="1"/>
                  </a:moveTo>
                  <a:lnTo>
                    <a:pt x="1" y="1"/>
                  </a:lnTo>
                  <a:cubicBezTo>
                    <a:pt x="151" y="1455"/>
                    <a:pt x="276" y="2833"/>
                    <a:pt x="627" y="4237"/>
                  </a:cubicBezTo>
                  <a:cubicBezTo>
                    <a:pt x="978" y="5640"/>
                    <a:pt x="1529" y="7019"/>
                    <a:pt x="2382" y="8171"/>
                  </a:cubicBezTo>
                  <a:cubicBezTo>
                    <a:pt x="3535" y="9801"/>
                    <a:pt x="4813" y="11179"/>
                    <a:pt x="6291" y="12131"/>
                  </a:cubicBezTo>
                  <a:cubicBezTo>
                    <a:pt x="6843" y="10377"/>
                    <a:pt x="7219" y="9024"/>
                    <a:pt x="6918" y="7219"/>
                  </a:cubicBezTo>
                  <a:cubicBezTo>
                    <a:pt x="6642" y="5515"/>
                    <a:pt x="5615" y="3986"/>
                    <a:pt x="4337" y="2833"/>
                  </a:cubicBezTo>
                  <a:cubicBezTo>
                    <a:pt x="3058" y="1655"/>
                    <a:pt x="1529" y="8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22"/>
            <p:cNvSpPr/>
            <p:nvPr/>
          </p:nvSpPr>
          <p:spPr>
            <a:xfrm>
              <a:off x="4437894" y="2691615"/>
              <a:ext cx="153716" cy="287101"/>
            </a:xfrm>
            <a:custGeom>
              <a:avLst/>
              <a:gdLst/>
              <a:ahLst/>
              <a:cxnLst/>
              <a:rect l="l" t="t" r="r" b="b"/>
              <a:pathLst>
                <a:path w="6593" h="12314" extrusionOk="0">
                  <a:moveTo>
                    <a:pt x="350" y="0"/>
                  </a:moveTo>
                  <a:cubicBezTo>
                    <a:pt x="280" y="0"/>
                    <a:pt x="208" y="26"/>
                    <a:pt x="151" y="83"/>
                  </a:cubicBezTo>
                  <a:cubicBezTo>
                    <a:pt x="1" y="183"/>
                    <a:pt x="1" y="383"/>
                    <a:pt x="101" y="509"/>
                  </a:cubicBezTo>
                  <a:cubicBezTo>
                    <a:pt x="2933" y="3992"/>
                    <a:pt x="4888" y="7877"/>
                    <a:pt x="5941" y="12088"/>
                  </a:cubicBezTo>
                  <a:cubicBezTo>
                    <a:pt x="5966" y="12213"/>
                    <a:pt x="6091" y="12313"/>
                    <a:pt x="6242" y="12313"/>
                  </a:cubicBezTo>
                  <a:lnTo>
                    <a:pt x="6317" y="12313"/>
                  </a:lnTo>
                  <a:cubicBezTo>
                    <a:pt x="6467" y="12263"/>
                    <a:pt x="6592" y="12088"/>
                    <a:pt x="6542" y="11937"/>
                  </a:cubicBezTo>
                  <a:cubicBezTo>
                    <a:pt x="5490" y="7627"/>
                    <a:pt x="3485" y="3667"/>
                    <a:pt x="577" y="108"/>
                  </a:cubicBezTo>
                  <a:cubicBezTo>
                    <a:pt x="522" y="39"/>
                    <a:pt x="437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22"/>
            <p:cNvSpPr/>
            <p:nvPr/>
          </p:nvSpPr>
          <p:spPr>
            <a:xfrm>
              <a:off x="4335520" y="2888740"/>
              <a:ext cx="792570" cy="126787"/>
            </a:xfrm>
            <a:custGeom>
              <a:avLst/>
              <a:gdLst/>
              <a:ahLst/>
              <a:cxnLst/>
              <a:rect l="l" t="t" r="r" b="b"/>
              <a:pathLst>
                <a:path w="33994" h="5438" extrusionOk="0">
                  <a:moveTo>
                    <a:pt x="486" y="1"/>
                  </a:moveTo>
                  <a:cubicBezTo>
                    <a:pt x="161" y="1"/>
                    <a:pt x="1" y="516"/>
                    <a:pt x="382" y="650"/>
                  </a:cubicBezTo>
                  <a:cubicBezTo>
                    <a:pt x="7983" y="3808"/>
                    <a:pt x="16195" y="5437"/>
                    <a:pt x="24428" y="5437"/>
                  </a:cubicBezTo>
                  <a:cubicBezTo>
                    <a:pt x="25018" y="5437"/>
                    <a:pt x="25607" y="5429"/>
                    <a:pt x="26197" y="5412"/>
                  </a:cubicBezTo>
                  <a:cubicBezTo>
                    <a:pt x="28678" y="5362"/>
                    <a:pt x="31134" y="5162"/>
                    <a:pt x="33590" y="4786"/>
                  </a:cubicBezTo>
                  <a:cubicBezTo>
                    <a:pt x="33994" y="4738"/>
                    <a:pt x="33925" y="4128"/>
                    <a:pt x="33554" y="4128"/>
                  </a:cubicBezTo>
                  <a:cubicBezTo>
                    <a:pt x="33534" y="4128"/>
                    <a:pt x="33512" y="4130"/>
                    <a:pt x="33490" y="4134"/>
                  </a:cubicBezTo>
                  <a:cubicBezTo>
                    <a:pt x="30542" y="4554"/>
                    <a:pt x="27565" y="4763"/>
                    <a:pt x="24588" y="4763"/>
                  </a:cubicBezTo>
                  <a:cubicBezTo>
                    <a:pt x="18857" y="4763"/>
                    <a:pt x="13125" y="3989"/>
                    <a:pt x="7600" y="2455"/>
                  </a:cubicBezTo>
                  <a:cubicBezTo>
                    <a:pt x="5244" y="1778"/>
                    <a:pt x="2888" y="976"/>
                    <a:pt x="607" y="24"/>
                  </a:cubicBezTo>
                  <a:cubicBezTo>
                    <a:pt x="565" y="8"/>
                    <a:pt x="524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22"/>
            <p:cNvSpPr/>
            <p:nvPr/>
          </p:nvSpPr>
          <p:spPr>
            <a:xfrm>
              <a:off x="3912010" y="2614071"/>
              <a:ext cx="442355" cy="365276"/>
            </a:xfrm>
            <a:custGeom>
              <a:avLst/>
              <a:gdLst/>
              <a:ahLst/>
              <a:cxnLst/>
              <a:rect l="l" t="t" r="r" b="b"/>
              <a:pathLst>
                <a:path w="18973" h="15667" extrusionOk="0">
                  <a:moveTo>
                    <a:pt x="6843" y="0"/>
                  </a:moveTo>
                  <a:cubicBezTo>
                    <a:pt x="2532" y="1704"/>
                    <a:pt x="0" y="12105"/>
                    <a:pt x="0" y="12105"/>
                  </a:cubicBezTo>
                  <a:cubicBezTo>
                    <a:pt x="7269" y="13584"/>
                    <a:pt x="8221" y="14837"/>
                    <a:pt x="12206" y="15589"/>
                  </a:cubicBezTo>
                  <a:cubicBezTo>
                    <a:pt x="12487" y="15642"/>
                    <a:pt x="12754" y="15666"/>
                    <a:pt x="13006" y="15666"/>
                  </a:cubicBezTo>
                  <a:cubicBezTo>
                    <a:pt x="16355" y="15666"/>
                    <a:pt x="17244" y="11354"/>
                    <a:pt x="17244" y="11354"/>
                  </a:cubicBezTo>
                  <a:cubicBezTo>
                    <a:pt x="18973" y="7043"/>
                    <a:pt x="17469" y="5013"/>
                    <a:pt x="14286" y="3860"/>
                  </a:cubicBezTo>
                  <a:cubicBezTo>
                    <a:pt x="10677" y="2557"/>
                    <a:pt x="6843" y="0"/>
                    <a:pt x="6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22"/>
            <p:cNvSpPr/>
            <p:nvPr/>
          </p:nvSpPr>
          <p:spPr>
            <a:xfrm>
              <a:off x="3944721" y="2650814"/>
              <a:ext cx="143784" cy="219254"/>
            </a:xfrm>
            <a:custGeom>
              <a:avLst/>
              <a:gdLst/>
              <a:ahLst/>
              <a:cxnLst/>
              <a:rect l="l" t="t" r="r" b="b"/>
              <a:pathLst>
                <a:path w="6167" h="9404" extrusionOk="0">
                  <a:moveTo>
                    <a:pt x="5168" y="1"/>
                  </a:moveTo>
                  <a:cubicBezTo>
                    <a:pt x="4445" y="1"/>
                    <a:pt x="2877" y="2438"/>
                    <a:pt x="2357" y="3336"/>
                  </a:cubicBezTo>
                  <a:cubicBezTo>
                    <a:pt x="1029" y="5592"/>
                    <a:pt x="1" y="8625"/>
                    <a:pt x="602" y="9276"/>
                  </a:cubicBezTo>
                  <a:cubicBezTo>
                    <a:pt x="666" y="9340"/>
                    <a:pt x="769" y="9403"/>
                    <a:pt x="926" y="9403"/>
                  </a:cubicBezTo>
                  <a:cubicBezTo>
                    <a:pt x="1016" y="9403"/>
                    <a:pt x="1125" y="9382"/>
                    <a:pt x="1254" y="9326"/>
                  </a:cubicBezTo>
                  <a:cubicBezTo>
                    <a:pt x="3034" y="8499"/>
                    <a:pt x="4337" y="6169"/>
                    <a:pt x="5139" y="4239"/>
                  </a:cubicBezTo>
                  <a:cubicBezTo>
                    <a:pt x="5790" y="2735"/>
                    <a:pt x="6116" y="1457"/>
                    <a:pt x="6141" y="1331"/>
                  </a:cubicBezTo>
                  <a:cubicBezTo>
                    <a:pt x="6166" y="1256"/>
                    <a:pt x="6116" y="1156"/>
                    <a:pt x="6041" y="1131"/>
                  </a:cubicBezTo>
                  <a:cubicBezTo>
                    <a:pt x="6028" y="1128"/>
                    <a:pt x="6014" y="1126"/>
                    <a:pt x="6001" y="1126"/>
                  </a:cubicBezTo>
                  <a:cubicBezTo>
                    <a:pt x="5916" y="1126"/>
                    <a:pt x="5841" y="1191"/>
                    <a:pt x="5841" y="1256"/>
                  </a:cubicBezTo>
                  <a:cubicBezTo>
                    <a:pt x="5816" y="1306"/>
                    <a:pt x="4161" y="7597"/>
                    <a:pt x="1104" y="9026"/>
                  </a:cubicBezTo>
                  <a:cubicBezTo>
                    <a:pt x="1013" y="9071"/>
                    <a:pt x="953" y="9086"/>
                    <a:pt x="914" y="9086"/>
                  </a:cubicBezTo>
                  <a:cubicBezTo>
                    <a:pt x="868" y="9086"/>
                    <a:pt x="853" y="9064"/>
                    <a:pt x="853" y="9051"/>
                  </a:cubicBezTo>
                  <a:cubicBezTo>
                    <a:pt x="452" y="8625"/>
                    <a:pt x="1204" y="5943"/>
                    <a:pt x="2633" y="3512"/>
                  </a:cubicBezTo>
                  <a:cubicBezTo>
                    <a:pt x="3735" y="1557"/>
                    <a:pt x="4888" y="304"/>
                    <a:pt x="5139" y="304"/>
                  </a:cubicBezTo>
                  <a:cubicBezTo>
                    <a:pt x="5139" y="304"/>
                    <a:pt x="5239" y="479"/>
                    <a:pt x="4838" y="1532"/>
                  </a:cubicBezTo>
                  <a:cubicBezTo>
                    <a:pt x="3134" y="6068"/>
                    <a:pt x="2181" y="7346"/>
                    <a:pt x="1906" y="7497"/>
                  </a:cubicBezTo>
                  <a:cubicBezTo>
                    <a:pt x="1906" y="7472"/>
                    <a:pt x="1906" y="7422"/>
                    <a:pt x="1906" y="7321"/>
                  </a:cubicBezTo>
                  <a:cubicBezTo>
                    <a:pt x="2006" y="6068"/>
                    <a:pt x="3836" y="2785"/>
                    <a:pt x="3836" y="2735"/>
                  </a:cubicBezTo>
                  <a:cubicBezTo>
                    <a:pt x="3886" y="2660"/>
                    <a:pt x="3861" y="2559"/>
                    <a:pt x="3785" y="2534"/>
                  </a:cubicBezTo>
                  <a:cubicBezTo>
                    <a:pt x="3759" y="2517"/>
                    <a:pt x="3729" y="2508"/>
                    <a:pt x="3699" y="2508"/>
                  </a:cubicBezTo>
                  <a:cubicBezTo>
                    <a:pt x="3646" y="2508"/>
                    <a:pt x="3592" y="2536"/>
                    <a:pt x="3560" y="2585"/>
                  </a:cubicBezTo>
                  <a:cubicBezTo>
                    <a:pt x="3485" y="2735"/>
                    <a:pt x="1705" y="5968"/>
                    <a:pt x="1580" y="7296"/>
                  </a:cubicBezTo>
                  <a:cubicBezTo>
                    <a:pt x="1555" y="7672"/>
                    <a:pt x="1680" y="7798"/>
                    <a:pt x="1805" y="7823"/>
                  </a:cubicBezTo>
                  <a:cubicBezTo>
                    <a:pt x="1823" y="7827"/>
                    <a:pt x="1841" y="7829"/>
                    <a:pt x="1859" y="7829"/>
                  </a:cubicBezTo>
                  <a:cubicBezTo>
                    <a:pt x="2758" y="7829"/>
                    <a:pt x="4599" y="3106"/>
                    <a:pt x="5139" y="1632"/>
                  </a:cubicBezTo>
                  <a:cubicBezTo>
                    <a:pt x="5515" y="630"/>
                    <a:pt x="5565" y="153"/>
                    <a:pt x="5289" y="28"/>
                  </a:cubicBezTo>
                  <a:cubicBezTo>
                    <a:pt x="5252" y="10"/>
                    <a:pt x="5212" y="1"/>
                    <a:pt x="5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22"/>
            <p:cNvSpPr/>
            <p:nvPr/>
          </p:nvSpPr>
          <p:spPr>
            <a:xfrm>
              <a:off x="3907930" y="2750787"/>
              <a:ext cx="468072" cy="149146"/>
            </a:xfrm>
            <a:custGeom>
              <a:avLst/>
              <a:gdLst/>
              <a:ahLst/>
              <a:cxnLst/>
              <a:rect l="l" t="t" r="r" b="b"/>
              <a:pathLst>
                <a:path w="20076" h="6397" extrusionOk="0">
                  <a:moveTo>
                    <a:pt x="12361" y="0"/>
                  </a:moveTo>
                  <a:cubicBezTo>
                    <a:pt x="10494" y="0"/>
                    <a:pt x="8797" y="728"/>
                    <a:pt x="7318" y="2206"/>
                  </a:cubicBezTo>
                  <a:cubicBezTo>
                    <a:pt x="3634" y="5840"/>
                    <a:pt x="201" y="6091"/>
                    <a:pt x="175" y="6091"/>
                  </a:cubicBezTo>
                  <a:cubicBezTo>
                    <a:pt x="75" y="6091"/>
                    <a:pt x="0" y="6166"/>
                    <a:pt x="25" y="6241"/>
                  </a:cubicBezTo>
                  <a:cubicBezTo>
                    <a:pt x="25" y="6329"/>
                    <a:pt x="82" y="6397"/>
                    <a:pt x="146" y="6397"/>
                  </a:cubicBezTo>
                  <a:cubicBezTo>
                    <a:pt x="156" y="6397"/>
                    <a:pt x="166" y="6395"/>
                    <a:pt x="175" y="6392"/>
                  </a:cubicBezTo>
                  <a:cubicBezTo>
                    <a:pt x="326" y="6392"/>
                    <a:pt x="3759" y="6166"/>
                    <a:pt x="7544" y="2432"/>
                  </a:cubicBezTo>
                  <a:cubicBezTo>
                    <a:pt x="8973" y="1027"/>
                    <a:pt x="10597" y="301"/>
                    <a:pt x="12366" y="301"/>
                  </a:cubicBezTo>
                  <a:cubicBezTo>
                    <a:pt x="12396" y="301"/>
                    <a:pt x="12426" y="301"/>
                    <a:pt x="12456" y="302"/>
                  </a:cubicBezTo>
                  <a:cubicBezTo>
                    <a:pt x="16341" y="352"/>
                    <a:pt x="19749" y="3860"/>
                    <a:pt x="19775" y="3886"/>
                  </a:cubicBezTo>
                  <a:cubicBezTo>
                    <a:pt x="19816" y="3913"/>
                    <a:pt x="19865" y="3933"/>
                    <a:pt x="19909" y="3933"/>
                  </a:cubicBezTo>
                  <a:cubicBezTo>
                    <a:pt x="19945" y="3933"/>
                    <a:pt x="19977" y="3919"/>
                    <a:pt x="20000" y="3886"/>
                  </a:cubicBezTo>
                  <a:lnTo>
                    <a:pt x="20050" y="3835"/>
                  </a:lnTo>
                  <a:cubicBezTo>
                    <a:pt x="20075" y="3785"/>
                    <a:pt x="20050" y="3710"/>
                    <a:pt x="20000" y="3660"/>
                  </a:cubicBezTo>
                  <a:cubicBezTo>
                    <a:pt x="19875" y="3510"/>
                    <a:pt x="16491" y="51"/>
                    <a:pt x="12456" y="1"/>
                  </a:cubicBezTo>
                  <a:cubicBezTo>
                    <a:pt x="12424" y="0"/>
                    <a:pt x="12393" y="0"/>
                    <a:pt x="123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22"/>
            <p:cNvSpPr/>
            <p:nvPr/>
          </p:nvSpPr>
          <p:spPr>
            <a:xfrm>
              <a:off x="4067449" y="2610317"/>
              <a:ext cx="53764" cy="190320"/>
            </a:xfrm>
            <a:custGeom>
              <a:avLst/>
              <a:gdLst/>
              <a:ahLst/>
              <a:cxnLst/>
              <a:rect l="l" t="t" r="r" b="b"/>
              <a:pathLst>
                <a:path w="2306" h="8163" extrusionOk="0">
                  <a:moveTo>
                    <a:pt x="185" y="1"/>
                  </a:moveTo>
                  <a:cubicBezTo>
                    <a:pt x="141" y="1"/>
                    <a:pt x="92" y="19"/>
                    <a:pt x="50" y="61"/>
                  </a:cubicBezTo>
                  <a:cubicBezTo>
                    <a:pt x="0" y="136"/>
                    <a:pt x="0" y="236"/>
                    <a:pt x="75" y="286"/>
                  </a:cubicBezTo>
                  <a:cubicBezTo>
                    <a:pt x="100" y="312"/>
                    <a:pt x="1955" y="1966"/>
                    <a:pt x="802" y="7956"/>
                  </a:cubicBezTo>
                  <a:cubicBezTo>
                    <a:pt x="777" y="8056"/>
                    <a:pt x="827" y="8131"/>
                    <a:pt x="927" y="8156"/>
                  </a:cubicBezTo>
                  <a:cubicBezTo>
                    <a:pt x="941" y="8161"/>
                    <a:pt x="954" y="8163"/>
                    <a:pt x="967" y="8163"/>
                  </a:cubicBezTo>
                  <a:cubicBezTo>
                    <a:pt x="1028" y="8163"/>
                    <a:pt x="1082" y="8118"/>
                    <a:pt x="1103" y="8056"/>
                  </a:cubicBezTo>
                  <a:lnTo>
                    <a:pt x="1103" y="8031"/>
                  </a:lnTo>
                  <a:cubicBezTo>
                    <a:pt x="2306" y="1840"/>
                    <a:pt x="376" y="111"/>
                    <a:pt x="276" y="36"/>
                  </a:cubicBezTo>
                  <a:cubicBezTo>
                    <a:pt x="253" y="13"/>
                    <a:pt x="221" y="1"/>
                    <a:pt x="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22"/>
            <p:cNvSpPr/>
            <p:nvPr/>
          </p:nvSpPr>
          <p:spPr>
            <a:xfrm>
              <a:off x="4038818" y="2578422"/>
              <a:ext cx="417222" cy="342451"/>
            </a:xfrm>
            <a:custGeom>
              <a:avLst/>
              <a:gdLst/>
              <a:ahLst/>
              <a:cxnLst/>
              <a:rect l="l" t="t" r="r" b="b"/>
              <a:pathLst>
                <a:path w="17895" h="14688" extrusionOk="0">
                  <a:moveTo>
                    <a:pt x="2707" y="0"/>
                  </a:moveTo>
                  <a:cubicBezTo>
                    <a:pt x="2707" y="1"/>
                    <a:pt x="0" y="10351"/>
                    <a:pt x="13033" y="14687"/>
                  </a:cubicBezTo>
                  <a:cubicBezTo>
                    <a:pt x="13033" y="14687"/>
                    <a:pt x="17895" y="8747"/>
                    <a:pt x="10953" y="5314"/>
                  </a:cubicBezTo>
                  <a:cubicBezTo>
                    <a:pt x="3985" y="1880"/>
                    <a:pt x="2707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22"/>
            <p:cNvSpPr/>
            <p:nvPr/>
          </p:nvSpPr>
          <p:spPr>
            <a:xfrm>
              <a:off x="3227165" y="3822419"/>
              <a:ext cx="380996" cy="380986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22"/>
            <p:cNvSpPr/>
            <p:nvPr/>
          </p:nvSpPr>
          <p:spPr>
            <a:xfrm>
              <a:off x="5474737" y="1450963"/>
              <a:ext cx="468071" cy="46807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F32161B2-C0EC-8BA6-7BB4-74754B88B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4745037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04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369528" y="378884"/>
            <a:ext cx="2536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82 (10)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895650" y="1179296"/>
            <a:ext cx="7610277" cy="121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ต้องรักษาชื่อเสียงของตน</a:t>
            </a:r>
            <a:r>
              <a:rPr kumimoji="0" lang="th-TH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 และรักษาเกียรติศักดิ์ของตำแหน่ง</a:t>
            </a:r>
            <a:br>
              <a:rPr kumimoji="0" lang="th-TH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</a:br>
            <a:r>
              <a:rPr kumimoji="0" lang="th-TH" sz="3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หน้าที่ราชการของตนมิให้เสื่อมเสีย</a:t>
            </a:r>
            <a:endParaRPr kumimoji="0" lang="th-TH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2ED10-9DF6-F836-07BD-98F8FF92CA8C}"/>
              </a:ext>
            </a:extLst>
          </p:cNvPr>
          <p:cNvSpPr txBox="1"/>
          <p:nvPr/>
        </p:nvSpPr>
        <p:spPr>
          <a:xfrm>
            <a:off x="3432658" y="2425273"/>
            <a:ext cx="2536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85 (4)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E6B04-905B-E54C-011F-EDFF10683B4D}"/>
              </a:ext>
            </a:extLst>
          </p:cNvPr>
          <p:cNvSpPr txBox="1"/>
          <p:nvPr/>
        </p:nvSpPr>
        <p:spPr>
          <a:xfrm>
            <a:off x="895649" y="3310499"/>
            <a:ext cx="7610277" cy="653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h-TH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rial Unicode MS"/>
                <a:cs typeface="Angsana New" panose="02020603050405020304" pitchFamily="18" charset="-34"/>
              </a:rPr>
              <a:t>กระทำการอันได้ชื่อว่าเป็นผู้ประพฤติชั่วอย่างร้ายแรง</a:t>
            </a:r>
          </a:p>
        </p:txBody>
      </p:sp>
    </p:spTree>
    <p:extLst>
      <p:ext uri="{BB962C8B-B14F-4D97-AF65-F5344CB8AC3E}">
        <p14:creationId xmlns:p14="http://schemas.microsoft.com/office/powerpoint/2010/main" val="33400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EFC401B-7044-8C07-876E-037F2ED3A43F}"/>
              </a:ext>
            </a:extLst>
          </p:cNvPr>
          <p:cNvSpPr txBox="1"/>
          <p:nvPr/>
        </p:nvSpPr>
        <p:spPr>
          <a:xfrm>
            <a:off x="2403983" y="268595"/>
            <a:ext cx="4697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แนวทางการพิจารณาเรื่อง 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ประพฤติชั่ว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en-US" sz="3200" b="1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EE953C-40D0-34D4-DE9D-E5EC6DAA8F83}"/>
              </a:ext>
            </a:extLst>
          </p:cNvPr>
          <p:cNvSpPr txBox="1"/>
          <p:nvPr/>
        </p:nvSpPr>
        <p:spPr>
          <a:xfrm>
            <a:off x="1342915" y="1329634"/>
            <a:ext cx="3028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ไม่รักษาชื่อเสียงของตน</a:t>
            </a:r>
          </a:p>
        </p:txBody>
      </p:sp>
      <p:sp>
        <p:nvSpPr>
          <p:cNvPr id="31" name="Google Shape;796;p69">
            <a:hlinkClick r:id="" action="ppaction://noaction"/>
            <a:extLst>
              <a:ext uri="{FF2B5EF4-FFF2-40B4-BE49-F238E27FC236}">
                <a16:creationId xmlns:a16="http://schemas.microsoft.com/office/drawing/2014/main" id="{536C294F-F26C-7735-2885-556D03306298}"/>
              </a:ext>
            </a:extLst>
          </p:cNvPr>
          <p:cNvSpPr/>
          <p:nvPr/>
        </p:nvSpPr>
        <p:spPr>
          <a:xfrm flipH="1">
            <a:off x="927440" y="1417493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0" rIns="8227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endParaRPr b="1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796;p69">
            <a:hlinkClick r:id="" action="ppaction://noaction"/>
            <a:extLst>
              <a:ext uri="{FF2B5EF4-FFF2-40B4-BE49-F238E27FC236}">
                <a16:creationId xmlns:a16="http://schemas.microsoft.com/office/drawing/2014/main" id="{A2A72A0E-BB0B-DFE9-9A66-576692C9BD4E}"/>
              </a:ext>
            </a:extLst>
          </p:cNvPr>
          <p:cNvSpPr/>
          <p:nvPr/>
        </p:nvSpPr>
        <p:spPr>
          <a:xfrm flipH="1">
            <a:off x="927440" y="2054973"/>
            <a:ext cx="324600" cy="3246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0" rIns="82275" bIns="18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&gt;</a:t>
            </a:r>
            <a:endParaRPr b="1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3B5D1B-529A-35C0-A365-910E86AF0437}"/>
              </a:ext>
            </a:extLst>
          </p:cNvPr>
          <p:cNvSpPr txBox="1"/>
          <p:nvPr/>
        </p:nvSpPr>
        <p:spPr>
          <a:xfrm>
            <a:off x="1379572" y="195566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ไม่รักษาเกียรติศักดิ์ของตำแหน่งหน้าที่ของตน</a:t>
            </a:r>
            <a:endParaRPr lang="en-US" sz="2800" dirty="0"/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418AB43A-4D6A-56A6-A1A3-B364722C2661}"/>
              </a:ext>
            </a:extLst>
          </p:cNvPr>
          <p:cNvSpPr/>
          <p:nvPr/>
        </p:nvSpPr>
        <p:spPr>
          <a:xfrm rot="5400000">
            <a:off x="3246252" y="1006425"/>
            <a:ext cx="364384" cy="3269041"/>
          </a:xfrm>
          <a:prstGeom prst="leftBrace">
            <a:avLst>
              <a:gd name="adj1" fmla="val 8333"/>
              <a:gd name="adj2" fmla="val 50065"/>
            </a:avLst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843EF-A763-5766-51CA-F13D3C823CD4}"/>
              </a:ext>
            </a:extLst>
          </p:cNvPr>
          <p:cNvSpPr txBox="1"/>
          <p:nvPr/>
        </p:nvSpPr>
        <p:spPr>
          <a:xfrm>
            <a:off x="1073656" y="3332875"/>
            <a:ext cx="17835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เป็นการกระทำที่ทำให้</a:t>
            </a:r>
            <a:b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เสื่อมเสียเกียรติของ</a:t>
            </a:r>
            <a:b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ตำแหน่งหน้าที่ราชการ </a:t>
            </a:r>
          </a:p>
        </p:txBody>
      </p:sp>
      <p:sp>
        <p:nvSpPr>
          <p:cNvPr id="43" name="Google Shape;1670;p85">
            <a:extLst>
              <a:ext uri="{FF2B5EF4-FFF2-40B4-BE49-F238E27FC236}">
                <a16:creationId xmlns:a16="http://schemas.microsoft.com/office/drawing/2014/main" id="{2BC960EC-81CA-7D7F-3D15-C4B2FB96CD19}"/>
              </a:ext>
            </a:extLst>
          </p:cNvPr>
          <p:cNvSpPr/>
          <p:nvPr/>
        </p:nvSpPr>
        <p:spPr>
          <a:xfrm>
            <a:off x="1707373" y="3036042"/>
            <a:ext cx="173100" cy="17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671;p85">
            <a:extLst>
              <a:ext uri="{FF2B5EF4-FFF2-40B4-BE49-F238E27FC236}">
                <a16:creationId xmlns:a16="http://schemas.microsoft.com/office/drawing/2014/main" id="{251C9D51-B6E5-CB06-D30E-428FCFCAF6B1}"/>
              </a:ext>
            </a:extLst>
          </p:cNvPr>
          <p:cNvSpPr/>
          <p:nvPr/>
        </p:nvSpPr>
        <p:spPr>
          <a:xfrm>
            <a:off x="3341894" y="3028757"/>
            <a:ext cx="173100" cy="17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683;p85">
            <a:extLst>
              <a:ext uri="{FF2B5EF4-FFF2-40B4-BE49-F238E27FC236}">
                <a16:creationId xmlns:a16="http://schemas.microsoft.com/office/drawing/2014/main" id="{02EEFC2F-4C60-A118-4210-CF97C6FE5BC4}"/>
              </a:ext>
            </a:extLst>
          </p:cNvPr>
          <p:cNvSpPr/>
          <p:nvPr/>
        </p:nvSpPr>
        <p:spPr>
          <a:xfrm>
            <a:off x="4976415" y="3041532"/>
            <a:ext cx="173100" cy="1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F95C78-9957-0950-8BF4-2790EE30E490}"/>
              </a:ext>
            </a:extLst>
          </p:cNvPr>
          <p:cNvSpPr txBox="1"/>
          <p:nvPr/>
        </p:nvSpPr>
        <p:spPr>
          <a:xfrm>
            <a:off x="2963049" y="3433326"/>
            <a:ext cx="1295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สังคมรังเกียจ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ED91F5-DC17-85EB-653B-E8CCC29B6B4C}"/>
              </a:ext>
            </a:extLst>
          </p:cNvPr>
          <p:cNvSpPr txBox="1"/>
          <p:nvPr/>
        </p:nvSpPr>
        <p:spPr>
          <a:xfrm>
            <a:off x="4364274" y="3433326"/>
            <a:ext cx="13973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กระทำโดยเจตนา</a:t>
            </a:r>
          </a:p>
        </p:txBody>
      </p:sp>
      <p:pic>
        <p:nvPicPr>
          <p:cNvPr id="59" name="รูปภาพ 5" descr="logo.jpg">
            <a:extLst>
              <a:ext uri="{FF2B5EF4-FFF2-40B4-BE49-F238E27FC236}">
                <a16:creationId xmlns:a16="http://schemas.microsoft.com/office/drawing/2014/main" id="{8883166B-FA5F-ED9C-6488-AA3AAAF5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oogle Shape;3061;p120">
            <a:extLst>
              <a:ext uri="{FF2B5EF4-FFF2-40B4-BE49-F238E27FC236}">
                <a16:creationId xmlns:a16="http://schemas.microsoft.com/office/drawing/2014/main" id="{A70ACD7C-C886-7477-6677-4D123B95CBE7}"/>
              </a:ext>
            </a:extLst>
          </p:cNvPr>
          <p:cNvGrpSpPr/>
          <p:nvPr/>
        </p:nvGrpSpPr>
        <p:grpSpPr>
          <a:xfrm>
            <a:off x="6236077" y="1955663"/>
            <a:ext cx="2714505" cy="1329860"/>
            <a:chOff x="4189650" y="2440275"/>
            <a:chExt cx="4195525" cy="2055425"/>
          </a:xfrm>
        </p:grpSpPr>
        <p:sp>
          <p:nvSpPr>
            <p:cNvPr id="61" name="Google Shape;3062;p120">
              <a:extLst>
                <a:ext uri="{FF2B5EF4-FFF2-40B4-BE49-F238E27FC236}">
                  <a16:creationId xmlns:a16="http://schemas.microsoft.com/office/drawing/2014/main" id="{CA7792C8-363D-04B3-4D4E-0312A6A82E38}"/>
                </a:ext>
              </a:extLst>
            </p:cNvPr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63;p120">
              <a:extLst>
                <a:ext uri="{FF2B5EF4-FFF2-40B4-BE49-F238E27FC236}">
                  <a16:creationId xmlns:a16="http://schemas.microsoft.com/office/drawing/2014/main" id="{23BE3449-FADC-5D82-CFB1-B8D346C9085B}"/>
                </a:ext>
              </a:extLst>
            </p:cNvPr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64;p120">
              <a:extLst>
                <a:ext uri="{FF2B5EF4-FFF2-40B4-BE49-F238E27FC236}">
                  <a16:creationId xmlns:a16="http://schemas.microsoft.com/office/drawing/2014/main" id="{4545D3DB-0911-6DC1-1B3C-D183DFC68084}"/>
                </a:ext>
              </a:extLst>
            </p:cNvPr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65;p120">
              <a:extLst>
                <a:ext uri="{FF2B5EF4-FFF2-40B4-BE49-F238E27FC236}">
                  <a16:creationId xmlns:a16="http://schemas.microsoft.com/office/drawing/2014/main" id="{11537E47-D50E-AEDA-34BE-9D31F57E3833}"/>
                </a:ext>
              </a:extLst>
            </p:cNvPr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66;p120">
              <a:extLst>
                <a:ext uri="{FF2B5EF4-FFF2-40B4-BE49-F238E27FC236}">
                  <a16:creationId xmlns:a16="http://schemas.microsoft.com/office/drawing/2014/main" id="{36D6B6B4-3ECF-973C-F069-0971CA05565A}"/>
                </a:ext>
              </a:extLst>
            </p:cNvPr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67;p120">
              <a:extLst>
                <a:ext uri="{FF2B5EF4-FFF2-40B4-BE49-F238E27FC236}">
                  <a16:creationId xmlns:a16="http://schemas.microsoft.com/office/drawing/2014/main" id="{EA8E33E4-F2EC-3E24-CCAF-BF526160216D}"/>
                </a:ext>
              </a:extLst>
            </p:cNvPr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68;p120">
              <a:extLst>
                <a:ext uri="{FF2B5EF4-FFF2-40B4-BE49-F238E27FC236}">
                  <a16:creationId xmlns:a16="http://schemas.microsoft.com/office/drawing/2014/main" id="{84823834-7D52-3D5C-2ED5-183F37B0C082}"/>
                </a:ext>
              </a:extLst>
            </p:cNvPr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069;p120">
              <a:extLst>
                <a:ext uri="{FF2B5EF4-FFF2-40B4-BE49-F238E27FC236}">
                  <a16:creationId xmlns:a16="http://schemas.microsoft.com/office/drawing/2014/main" id="{F44AC67E-6011-3A72-90E7-EF954625642F}"/>
                </a:ext>
              </a:extLst>
            </p:cNvPr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070;p120">
              <a:extLst>
                <a:ext uri="{FF2B5EF4-FFF2-40B4-BE49-F238E27FC236}">
                  <a16:creationId xmlns:a16="http://schemas.microsoft.com/office/drawing/2014/main" id="{63D26FDE-CAC3-77B2-5953-F63AEE4FCDD1}"/>
                </a:ext>
              </a:extLst>
            </p:cNvPr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071;p120">
              <a:extLst>
                <a:ext uri="{FF2B5EF4-FFF2-40B4-BE49-F238E27FC236}">
                  <a16:creationId xmlns:a16="http://schemas.microsoft.com/office/drawing/2014/main" id="{1DE8289D-EE5A-2825-511E-FB5CFACD4A9B}"/>
                </a:ext>
              </a:extLst>
            </p:cNvPr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072;p120">
              <a:extLst>
                <a:ext uri="{FF2B5EF4-FFF2-40B4-BE49-F238E27FC236}">
                  <a16:creationId xmlns:a16="http://schemas.microsoft.com/office/drawing/2014/main" id="{731E5836-082D-7B6B-4435-90C7E1D5C1B2}"/>
                </a:ext>
              </a:extLst>
            </p:cNvPr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73;p120">
              <a:extLst>
                <a:ext uri="{FF2B5EF4-FFF2-40B4-BE49-F238E27FC236}">
                  <a16:creationId xmlns:a16="http://schemas.microsoft.com/office/drawing/2014/main" id="{656B445E-1183-9ABE-CFDA-8E689D9540C5}"/>
                </a:ext>
              </a:extLst>
            </p:cNvPr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074;p120">
              <a:extLst>
                <a:ext uri="{FF2B5EF4-FFF2-40B4-BE49-F238E27FC236}">
                  <a16:creationId xmlns:a16="http://schemas.microsoft.com/office/drawing/2014/main" id="{595160EC-5245-B8B2-5472-C50A25D21EAD}"/>
                </a:ext>
              </a:extLst>
            </p:cNvPr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075;p120">
              <a:extLst>
                <a:ext uri="{FF2B5EF4-FFF2-40B4-BE49-F238E27FC236}">
                  <a16:creationId xmlns:a16="http://schemas.microsoft.com/office/drawing/2014/main" id="{9584A065-9998-75D0-F7D9-5CC625275219}"/>
                </a:ext>
              </a:extLst>
            </p:cNvPr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076;p120">
              <a:extLst>
                <a:ext uri="{FF2B5EF4-FFF2-40B4-BE49-F238E27FC236}">
                  <a16:creationId xmlns:a16="http://schemas.microsoft.com/office/drawing/2014/main" id="{58579C49-6891-D744-12CB-2E94BA5CAF4A}"/>
                </a:ext>
              </a:extLst>
            </p:cNvPr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77;p120">
              <a:extLst>
                <a:ext uri="{FF2B5EF4-FFF2-40B4-BE49-F238E27FC236}">
                  <a16:creationId xmlns:a16="http://schemas.microsoft.com/office/drawing/2014/main" id="{1CBAAFF6-603F-BABA-7A4D-885CA2D88532}"/>
                </a:ext>
              </a:extLst>
            </p:cNvPr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78;p120">
              <a:extLst>
                <a:ext uri="{FF2B5EF4-FFF2-40B4-BE49-F238E27FC236}">
                  <a16:creationId xmlns:a16="http://schemas.microsoft.com/office/drawing/2014/main" id="{AD1615ED-2CC9-B248-07BF-0EC83B4042FA}"/>
                </a:ext>
              </a:extLst>
            </p:cNvPr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79;p120">
              <a:extLst>
                <a:ext uri="{FF2B5EF4-FFF2-40B4-BE49-F238E27FC236}">
                  <a16:creationId xmlns:a16="http://schemas.microsoft.com/office/drawing/2014/main" id="{BF7A07C6-42F9-8640-C8D5-716EF41823B1}"/>
                </a:ext>
              </a:extLst>
            </p:cNvPr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80;p120">
              <a:extLst>
                <a:ext uri="{FF2B5EF4-FFF2-40B4-BE49-F238E27FC236}">
                  <a16:creationId xmlns:a16="http://schemas.microsoft.com/office/drawing/2014/main" id="{EA3E18EC-54BC-1B11-AE28-B5DF10798CF9}"/>
                </a:ext>
              </a:extLst>
            </p:cNvPr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81;p120">
              <a:extLst>
                <a:ext uri="{FF2B5EF4-FFF2-40B4-BE49-F238E27FC236}">
                  <a16:creationId xmlns:a16="http://schemas.microsoft.com/office/drawing/2014/main" id="{FD23E008-504F-356C-8E2A-9FB1E2A6EB05}"/>
                </a:ext>
              </a:extLst>
            </p:cNvPr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82;p120">
              <a:extLst>
                <a:ext uri="{FF2B5EF4-FFF2-40B4-BE49-F238E27FC236}">
                  <a16:creationId xmlns:a16="http://schemas.microsoft.com/office/drawing/2014/main" id="{4AB0AF57-934C-0972-0654-BAC8191C416F}"/>
                </a:ext>
              </a:extLst>
            </p:cNvPr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83;p120">
              <a:extLst>
                <a:ext uri="{FF2B5EF4-FFF2-40B4-BE49-F238E27FC236}">
                  <a16:creationId xmlns:a16="http://schemas.microsoft.com/office/drawing/2014/main" id="{A3A90673-7778-6FB3-CB24-ADDDCE3083EB}"/>
                </a:ext>
              </a:extLst>
            </p:cNvPr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84;p120">
              <a:extLst>
                <a:ext uri="{FF2B5EF4-FFF2-40B4-BE49-F238E27FC236}">
                  <a16:creationId xmlns:a16="http://schemas.microsoft.com/office/drawing/2014/main" id="{51CE507B-534D-EE5D-D657-DF007EEBDC26}"/>
                </a:ext>
              </a:extLst>
            </p:cNvPr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85;p120">
              <a:extLst>
                <a:ext uri="{FF2B5EF4-FFF2-40B4-BE49-F238E27FC236}">
                  <a16:creationId xmlns:a16="http://schemas.microsoft.com/office/drawing/2014/main" id="{064AFBD8-CB46-D46D-4E58-CEA4FDC69802}"/>
                </a:ext>
              </a:extLst>
            </p:cNvPr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86;p120">
              <a:extLst>
                <a:ext uri="{FF2B5EF4-FFF2-40B4-BE49-F238E27FC236}">
                  <a16:creationId xmlns:a16="http://schemas.microsoft.com/office/drawing/2014/main" id="{F4B6BE78-EFA2-E532-3432-1319D076D177}"/>
                </a:ext>
              </a:extLst>
            </p:cNvPr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87;p120">
              <a:extLst>
                <a:ext uri="{FF2B5EF4-FFF2-40B4-BE49-F238E27FC236}">
                  <a16:creationId xmlns:a16="http://schemas.microsoft.com/office/drawing/2014/main" id="{063DDB67-C264-C732-75AE-199F43C54CC3}"/>
                </a:ext>
              </a:extLst>
            </p:cNvPr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88;p120">
              <a:extLst>
                <a:ext uri="{FF2B5EF4-FFF2-40B4-BE49-F238E27FC236}">
                  <a16:creationId xmlns:a16="http://schemas.microsoft.com/office/drawing/2014/main" id="{D01D28DE-7D4A-180D-554B-68B98299BE2F}"/>
                </a:ext>
              </a:extLst>
            </p:cNvPr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89;p120">
              <a:extLst>
                <a:ext uri="{FF2B5EF4-FFF2-40B4-BE49-F238E27FC236}">
                  <a16:creationId xmlns:a16="http://schemas.microsoft.com/office/drawing/2014/main" id="{105F83B8-0A5D-DB79-B7A5-27DC993DAC95}"/>
                </a:ext>
              </a:extLst>
            </p:cNvPr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90;p120">
              <a:extLst>
                <a:ext uri="{FF2B5EF4-FFF2-40B4-BE49-F238E27FC236}">
                  <a16:creationId xmlns:a16="http://schemas.microsoft.com/office/drawing/2014/main" id="{0E29BA5A-E9F4-DC96-E7B0-AE41F0C49AD6}"/>
                </a:ext>
              </a:extLst>
            </p:cNvPr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91;p120">
              <a:extLst>
                <a:ext uri="{FF2B5EF4-FFF2-40B4-BE49-F238E27FC236}">
                  <a16:creationId xmlns:a16="http://schemas.microsoft.com/office/drawing/2014/main" id="{BE8483FD-F423-612F-2009-9101B8260CBE}"/>
                </a:ext>
              </a:extLst>
            </p:cNvPr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092;p120">
              <a:extLst>
                <a:ext uri="{FF2B5EF4-FFF2-40B4-BE49-F238E27FC236}">
                  <a16:creationId xmlns:a16="http://schemas.microsoft.com/office/drawing/2014/main" id="{C6B4B409-B910-9F5E-8EB8-0D95992BF04A}"/>
                </a:ext>
              </a:extLst>
            </p:cNvPr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093;p120">
              <a:extLst>
                <a:ext uri="{FF2B5EF4-FFF2-40B4-BE49-F238E27FC236}">
                  <a16:creationId xmlns:a16="http://schemas.microsoft.com/office/drawing/2014/main" id="{26E4BD59-ECC0-7AD6-D7AB-F2C6D35E1C37}"/>
                </a:ext>
              </a:extLst>
            </p:cNvPr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94;p120">
              <a:extLst>
                <a:ext uri="{FF2B5EF4-FFF2-40B4-BE49-F238E27FC236}">
                  <a16:creationId xmlns:a16="http://schemas.microsoft.com/office/drawing/2014/main" id="{9B799E9A-48DB-9F0D-74B2-1128A557B1F2}"/>
                </a:ext>
              </a:extLst>
            </p:cNvPr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95;p120">
              <a:extLst>
                <a:ext uri="{FF2B5EF4-FFF2-40B4-BE49-F238E27FC236}">
                  <a16:creationId xmlns:a16="http://schemas.microsoft.com/office/drawing/2014/main" id="{CAAB13C1-5F57-1053-D452-A097A4D41DAF}"/>
                </a:ext>
              </a:extLst>
            </p:cNvPr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96;p120">
              <a:extLst>
                <a:ext uri="{FF2B5EF4-FFF2-40B4-BE49-F238E27FC236}">
                  <a16:creationId xmlns:a16="http://schemas.microsoft.com/office/drawing/2014/main" id="{EA14A61D-E1DD-9A53-F8C5-C3DFBEA66C04}"/>
                </a:ext>
              </a:extLst>
            </p:cNvPr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97;p120">
              <a:extLst>
                <a:ext uri="{FF2B5EF4-FFF2-40B4-BE49-F238E27FC236}">
                  <a16:creationId xmlns:a16="http://schemas.microsoft.com/office/drawing/2014/main" id="{5AE59BC8-B281-EE36-1ECA-66C7B1F31DD9}"/>
                </a:ext>
              </a:extLst>
            </p:cNvPr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98;p120">
              <a:extLst>
                <a:ext uri="{FF2B5EF4-FFF2-40B4-BE49-F238E27FC236}">
                  <a16:creationId xmlns:a16="http://schemas.microsoft.com/office/drawing/2014/main" id="{DC00EAD6-76DC-1684-BC01-96F4D5D46C58}"/>
                </a:ext>
              </a:extLst>
            </p:cNvPr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99;p120">
              <a:extLst>
                <a:ext uri="{FF2B5EF4-FFF2-40B4-BE49-F238E27FC236}">
                  <a16:creationId xmlns:a16="http://schemas.microsoft.com/office/drawing/2014/main" id="{7E7B9C46-B94E-77F7-84B4-CA75D81B2099}"/>
                </a:ext>
              </a:extLst>
            </p:cNvPr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23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4" grpId="0"/>
      <p:bldP spid="40" grpId="0" animBg="1"/>
      <p:bldP spid="42" grpId="0"/>
      <p:bldP spid="43" grpId="0" animBg="1"/>
      <p:bldP spid="44" grpId="0" animBg="1"/>
      <p:bldP spid="45" grpId="0" animBg="1"/>
      <p:bldP spid="47" grpId="0"/>
      <p:bldP spid="4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DB932-AE63-BE1F-188A-52325BD0CE9F}"/>
              </a:ext>
            </a:extLst>
          </p:cNvPr>
          <p:cNvSpPr txBox="1"/>
          <p:nvPr/>
        </p:nvSpPr>
        <p:spPr>
          <a:xfrm>
            <a:off x="3369528" y="399665"/>
            <a:ext cx="2536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40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 85 (6)  </a:t>
            </a: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62E09C83-AE72-5728-8AD7-F41539548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504C365-850E-AB55-5F90-A037CF64DD38}"/>
              </a:ext>
            </a:extLst>
          </p:cNvPr>
          <p:cNvSpPr txBox="1"/>
          <p:nvPr/>
        </p:nvSpPr>
        <p:spPr>
          <a:xfrm>
            <a:off x="888723" y="1356674"/>
            <a:ext cx="7610277" cy="2337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14000"/>
              </a:lnSpc>
              <a:defRPr/>
            </a:pPr>
            <a:r>
              <a:rPr lang="th-TH" altLang="th-TH" sz="32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ทำความผิดอาญาจนได้รับโทษจำคุกหรือโทษที่หนักกว่าจำคุกโดยคำพิพากษาถึงที่สุดให้จำคุกหรือให้ได้รับโทษที่หนักกว่าจำคุก เว้นแต่เป็นโทษสำหรับความผิดที่ได้กระทำโดยประมาทหรือความผิดลหุโทษ</a:t>
            </a:r>
            <a:endParaRPr kumimoji="0" lang="th-TH" sz="3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Arial Unicode MS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74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71"/>
          <p:cNvGrpSpPr/>
          <p:nvPr/>
        </p:nvGrpSpPr>
        <p:grpSpPr>
          <a:xfrm>
            <a:off x="3980482" y="558249"/>
            <a:ext cx="1796097" cy="1159206"/>
            <a:chOff x="3980482" y="558249"/>
            <a:chExt cx="1796097" cy="1159206"/>
          </a:xfrm>
        </p:grpSpPr>
        <p:sp>
          <p:nvSpPr>
            <p:cNvPr id="915" name="Google Shape;915;p71"/>
            <p:cNvSpPr/>
            <p:nvPr/>
          </p:nvSpPr>
          <p:spPr>
            <a:xfrm>
              <a:off x="3980482" y="82469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1"/>
            <p:cNvSpPr/>
            <p:nvPr/>
          </p:nvSpPr>
          <p:spPr>
            <a:xfrm>
              <a:off x="5423180" y="558249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1"/>
            <p:cNvSpPr/>
            <p:nvPr/>
          </p:nvSpPr>
          <p:spPr>
            <a:xfrm>
              <a:off x="4676592" y="1140233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CCACBA-BC56-7A13-C0B4-AA9E96937F9E}"/>
              </a:ext>
            </a:extLst>
          </p:cNvPr>
          <p:cNvSpPr txBox="1"/>
          <p:nvPr/>
        </p:nvSpPr>
        <p:spPr>
          <a:xfrm>
            <a:off x="589299" y="339752"/>
            <a:ext cx="20931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กรณีศึกษา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7CFEB-C9C3-E8D9-9F34-E2E8088E198A}"/>
              </a:ext>
            </a:extLst>
          </p:cNvPr>
          <p:cNvSpPr txBox="1"/>
          <p:nvPr/>
        </p:nvSpPr>
        <p:spPr>
          <a:xfrm>
            <a:off x="554946" y="1116816"/>
            <a:ext cx="8243292" cy="312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fontAlgn="auto">
              <a:spcAft>
                <a:spcPts val="0"/>
              </a:spcAft>
              <a:defRPr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มุตตา เป็นสาวสวยเรียบร้อย สอบ ก.พ.ได้และมาบรรจุเข้าเป็นข้าราชการในกองบริหารจัดการของกรม ๆ หนึ่ง มุตตาได้พบเจนภพ ผู้อำนวยการกองหัวหน้าของเธอ มุตตาประทับใจเจนภพมาก </a:t>
            </a:r>
            <a:b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เจนภพเองก็หลงใหลมุตตาตั้งแต่แรกเห็น และพยายามชนะใจมุตตาอยู่เงียบ ๆ และตามจีบมุตตา </a:t>
            </a:r>
            <a:b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จนมุตตาหลงรัก จนยอมมีความสัมพันธ์ฉันชู้สาวด้วย ทั้งที่รู้ว่า ผอ.มีภรรยาอยู่แล้ว วีกิจ</a:t>
            </a:r>
            <a:b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เพื่อนร่วมงานแอบรักมุตตา เสียใจที่เห็นมุตตาไปมีความสัมพันธ์ฉันชู้สาวกับ ผอ. จึงไปดื่มสุรา</a:t>
            </a:r>
            <a:b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แก้เครียดในช่วงพักกลางวันและกลับมาทำงานในตอนบ่ายสาม</a:t>
            </a:r>
          </a:p>
          <a:p>
            <a:pPr algn="thaiDi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th-TH" alt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ท่านคิดว่า.....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การกระทำของ ผอ. มุตตา และวีกิจ... ผิดวินัยหรือไม่ อย่างไร เพราะอะไร</a:t>
            </a:r>
          </a:p>
          <a:p>
            <a:pPr marL="88900" indent="-228600">
              <a:defRPr/>
            </a:pP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5" descr="logo.jpg">
            <a:extLst>
              <a:ext uri="{FF2B5EF4-FFF2-40B4-BE49-F238E27FC236}">
                <a16:creationId xmlns:a16="http://schemas.microsoft.com/office/drawing/2014/main" id="{2AB80C63-7A6D-318A-C1E7-64FA6BF17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632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114"/>
          <p:cNvSpPr txBox="1">
            <a:spLocks noGrp="1"/>
          </p:cNvSpPr>
          <p:nvPr>
            <p:ph type="title"/>
          </p:nvPr>
        </p:nvSpPr>
        <p:spPr>
          <a:xfrm>
            <a:off x="5418177" y="485129"/>
            <a:ext cx="3295051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th-TH" sz="36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โทษทางวินัย (มาตรา 88)</a:t>
            </a:r>
            <a:endParaRPr lang="en-US" sz="3600" b="1" u="sng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703" name="Google Shape;2703;p114"/>
          <p:cNvSpPr txBox="1"/>
          <p:nvPr/>
        </p:nvSpPr>
        <p:spPr>
          <a:xfrm flipH="1">
            <a:off x="1403225" y="462786"/>
            <a:ext cx="23226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04" name="Google Shape;2704;p114"/>
          <p:cNvSpPr txBox="1"/>
          <p:nvPr/>
        </p:nvSpPr>
        <p:spPr>
          <a:xfrm flipH="1">
            <a:off x="2452518" y="710588"/>
            <a:ext cx="1145644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chemeClr val="tx1"/>
                </a:solidFill>
                <a:latin typeface="Roboto"/>
                <a:ea typeface="Roboto"/>
                <a:cs typeface="+mj-cs"/>
                <a:sym typeface="Roboto"/>
              </a:rPr>
              <a:t>โทษไม่ร้ายแรง </a:t>
            </a:r>
            <a:endParaRPr sz="1800" dirty="0">
              <a:solidFill>
                <a:schemeClr val="tx1"/>
              </a:solidFill>
              <a:latin typeface="Roboto"/>
              <a:ea typeface="Roboto"/>
              <a:cs typeface="+mj-cs"/>
              <a:sym typeface="Roboto"/>
            </a:endParaRPr>
          </a:p>
        </p:txBody>
      </p:sp>
      <p:sp>
        <p:nvSpPr>
          <p:cNvPr id="2705" name="Google Shape;2705;p114"/>
          <p:cNvSpPr txBox="1"/>
          <p:nvPr/>
        </p:nvSpPr>
        <p:spPr>
          <a:xfrm flipH="1">
            <a:off x="1369676" y="808156"/>
            <a:ext cx="1145644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tx1"/>
                </a:solidFill>
                <a:latin typeface="Libre Baskerville"/>
                <a:ea typeface="Libre Baskerville"/>
                <a:cs typeface="+mj-cs"/>
                <a:sym typeface="Libre Baskerville"/>
              </a:rPr>
              <a:t>ภาคทัณฑ์</a:t>
            </a:r>
            <a:endParaRPr sz="2800" b="1" dirty="0">
              <a:solidFill>
                <a:schemeClr val="tx1"/>
              </a:solidFill>
              <a:latin typeface="Libre Baskerville"/>
              <a:ea typeface="Libre Baskerville"/>
              <a:cs typeface="+mj-cs"/>
              <a:sym typeface="Libre Baskerville"/>
            </a:endParaRPr>
          </a:p>
        </p:txBody>
      </p:sp>
      <p:sp>
        <p:nvSpPr>
          <p:cNvPr id="2706" name="Google Shape;2706;p114"/>
          <p:cNvSpPr txBox="1"/>
          <p:nvPr/>
        </p:nvSpPr>
        <p:spPr>
          <a:xfrm flipH="1">
            <a:off x="2679261" y="1587411"/>
            <a:ext cx="1258154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chemeClr val="tx1"/>
                </a:solidFill>
                <a:latin typeface="Roboto"/>
                <a:ea typeface="Roboto"/>
                <a:cs typeface="+mj-cs"/>
                <a:sym typeface="Roboto"/>
              </a:rPr>
              <a:t>โทษไม่ร้ายแรง</a:t>
            </a:r>
            <a:endParaRPr sz="1800" dirty="0">
              <a:solidFill>
                <a:schemeClr val="tx1"/>
              </a:solidFill>
              <a:latin typeface="Roboto"/>
              <a:ea typeface="Roboto"/>
              <a:cs typeface="+mj-cs"/>
              <a:sym typeface="Roboto"/>
            </a:endParaRPr>
          </a:p>
        </p:txBody>
      </p:sp>
      <p:sp>
        <p:nvSpPr>
          <p:cNvPr id="2707" name="Google Shape;2707;p114"/>
          <p:cNvSpPr txBox="1"/>
          <p:nvPr/>
        </p:nvSpPr>
        <p:spPr>
          <a:xfrm flipH="1">
            <a:off x="1403125" y="1677037"/>
            <a:ext cx="1514152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tx1"/>
                </a:solidFill>
                <a:latin typeface="Libre Baskerville"/>
                <a:ea typeface="Libre Baskerville"/>
                <a:cs typeface="+mj-cs"/>
                <a:sym typeface="Libre Baskerville"/>
              </a:rPr>
              <a:t>ตัดเงินเดือน</a:t>
            </a:r>
            <a:endParaRPr sz="2800" b="1" dirty="0">
              <a:solidFill>
                <a:schemeClr val="tx1"/>
              </a:solidFill>
              <a:latin typeface="Libre Baskerville"/>
              <a:ea typeface="Libre Baskerville"/>
              <a:cs typeface="+mj-cs"/>
              <a:sym typeface="Libre Baskerville"/>
            </a:endParaRPr>
          </a:p>
        </p:txBody>
      </p:sp>
      <p:grpSp>
        <p:nvGrpSpPr>
          <p:cNvPr id="2723" name="Google Shape;2723;p114"/>
          <p:cNvGrpSpPr/>
          <p:nvPr/>
        </p:nvGrpSpPr>
        <p:grpSpPr>
          <a:xfrm>
            <a:off x="1451933" y="1145864"/>
            <a:ext cx="2321292" cy="198900"/>
            <a:chOff x="1502527" y="3149406"/>
            <a:chExt cx="2321292" cy="198900"/>
          </a:xfrm>
        </p:grpSpPr>
        <p:sp>
          <p:nvSpPr>
            <p:cNvPr id="2724" name="Google Shape;2724;p114"/>
            <p:cNvSpPr/>
            <p:nvPr/>
          </p:nvSpPr>
          <p:spPr>
            <a:xfrm>
              <a:off x="1502527" y="3149406"/>
              <a:ext cx="198900" cy="198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5" name="Google Shape;2725;p114"/>
            <p:cNvSpPr/>
            <p:nvPr/>
          </p:nvSpPr>
          <p:spPr>
            <a:xfrm>
              <a:off x="1738348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14"/>
            <p:cNvSpPr/>
            <p:nvPr/>
          </p:nvSpPr>
          <p:spPr>
            <a:xfrm>
              <a:off x="1974169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14"/>
            <p:cNvSpPr/>
            <p:nvPr/>
          </p:nvSpPr>
          <p:spPr>
            <a:xfrm>
              <a:off x="2209990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14"/>
            <p:cNvSpPr/>
            <p:nvPr/>
          </p:nvSpPr>
          <p:spPr>
            <a:xfrm>
              <a:off x="2445812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9" name="Google Shape;2729;p114"/>
            <p:cNvSpPr/>
            <p:nvPr/>
          </p:nvSpPr>
          <p:spPr>
            <a:xfrm>
              <a:off x="2681633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14"/>
            <p:cNvSpPr/>
            <p:nvPr/>
          </p:nvSpPr>
          <p:spPr>
            <a:xfrm>
              <a:off x="2917454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14"/>
            <p:cNvSpPr/>
            <p:nvPr/>
          </p:nvSpPr>
          <p:spPr>
            <a:xfrm>
              <a:off x="3153276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14"/>
            <p:cNvSpPr/>
            <p:nvPr/>
          </p:nvSpPr>
          <p:spPr>
            <a:xfrm>
              <a:off x="3389097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14"/>
            <p:cNvSpPr/>
            <p:nvPr/>
          </p:nvSpPr>
          <p:spPr>
            <a:xfrm>
              <a:off x="3624918" y="3149406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4" name="Google Shape;2734;p114"/>
          <p:cNvGrpSpPr/>
          <p:nvPr/>
        </p:nvGrpSpPr>
        <p:grpSpPr>
          <a:xfrm>
            <a:off x="1482280" y="2014870"/>
            <a:ext cx="2322487" cy="198900"/>
            <a:chOff x="1501552" y="4323744"/>
            <a:chExt cx="2322487" cy="198900"/>
          </a:xfrm>
        </p:grpSpPr>
        <p:sp>
          <p:nvSpPr>
            <p:cNvPr id="2735" name="Google Shape;2735;p114"/>
            <p:cNvSpPr/>
            <p:nvPr/>
          </p:nvSpPr>
          <p:spPr>
            <a:xfrm>
              <a:off x="1501552" y="4323744"/>
              <a:ext cx="198900" cy="1989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6" name="Google Shape;2736;p114"/>
            <p:cNvSpPr/>
            <p:nvPr/>
          </p:nvSpPr>
          <p:spPr>
            <a:xfrm>
              <a:off x="1737507" y="4323744"/>
              <a:ext cx="198900" cy="1989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7" name="Google Shape;2737;p114"/>
            <p:cNvSpPr/>
            <p:nvPr/>
          </p:nvSpPr>
          <p:spPr>
            <a:xfrm>
              <a:off x="1973461" y="4323744"/>
              <a:ext cx="198900" cy="1989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8" name="Google Shape;2738;p114"/>
            <p:cNvSpPr/>
            <p:nvPr/>
          </p:nvSpPr>
          <p:spPr>
            <a:xfrm>
              <a:off x="2209415" y="4323744"/>
              <a:ext cx="198900" cy="19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9" name="Google Shape;2739;p114"/>
            <p:cNvSpPr/>
            <p:nvPr/>
          </p:nvSpPr>
          <p:spPr>
            <a:xfrm>
              <a:off x="2445369" y="4323744"/>
              <a:ext cx="198900" cy="19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0" name="Google Shape;2740;p114"/>
            <p:cNvSpPr/>
            <p:nvPr/>
          </p:nvSpPr>
          <p:spPr>
            <a:xfrm>
              <a:off x="2681323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14"/>
            <p:cNvSpPr/>
            <p:nvPr/>
          </p:nvSpPr>
          <p:spPr>
            <a:xfrm>
              <a:off x="2917277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14"/>
            <p:cNvSpPr/>
            <p:nvPr/>
          </p:nvSpPr>
          <p:spPr>
            <a:xfrm>
              <a:off x="3153231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14"/>
            <p:cNvSpPr/>
            <p:nvPr/>
          </p:nvSpPr>
          <p:spPr>
            <a:xfrm>
              <a:off x="3389185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14"/>
            <p:cNvSpPr/>
            <p:nvPr/>
          </p:nvSpPr>
          <p:spPr>
            <a:xfrm>
              <a:off x="3625139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5" name="Google Shape;2745;p114"/>
          <p:cNvSpPr/>
          <p:nvPr/>
        </p:nvSpPr>
        <p:spPr>
          <a:xfrm>
            <a:off x="711308" y="1681918"/>
            <a:ext cx="530100" cy="530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2746" name="Google Shape;2746;p114"/>
          <p:cNvGrpSpPr/>
          <p:nvPr/>
        </p:nvGrpSpPr>
        <p:grpSpPr>
          <a:xfrm>
            <a:off x="800531" y="902515"/>
            <a:ext cx="351663" cy="333831"/>
            <a:chOff x="6222125" y="2025975"/>
            <a:chExt cx="499450" cy="474125"/>
          </a:xfrm>
        </p:grpSpPr>
        <p:sp>
          <p:nvSpPr>
            <p:cNvPr id="2747" name="Google Shape;2747;p114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FFF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48" name="Google Shape;2748;p114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FFF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49" name="Google Shape;2749;p114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FFF6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751" name="Google Shape;2751;p114"/>
          <p:cNvSpPr txBox="1"/>
          <p:nvPr/>
        </p:nvSpPr>
        <p:spPr>
          <a:xfrm>
            <a:off x="1191220" y="3365798"/>
            <a:ext cx="23226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tx1"/>
                </a:solidFill>
                <a:latin typeface="Libre Baskerville"/>
                <a:ea typeface="Libre Baskerville"/>
                <a:cs typeface="+mj-cs"/>
                <a:sym typeface="Libre Baskerville"/>
              </a:rPr>
              <a:t>ปลดออกจากราชการ</a:t>
            </a:r>
            <a:endParaRPr sz="2800" b="1" dirty="0">
              <a:solidFill>
                <a:schemeClr val="tx1"/>
              </a:solidFill>
              <a:latin typeface="Libre Baskerville"/>
              <a:ea typeface="Libre Baskerville"/>
              <a:cs typeface="+mj-cs"/>
              <a:sym typeface="Libre Baskerville"/>
            </a:endParaRPr>
          </a:p>
        </p:txBody>
      </p:sp>
      <p:grpSp>
        <p:nvGrpSpPr>
          <p:cNvPr id="2759" name="Google Shape;2759;p114"/>
          <p:cNvGrpSpPr/>
          <p:nvPr/>
        </p:nvGrpSpPr>
        <p:grpSpPr>
          <a:xfrm rot="10800000">
            <a:off x="1482280" y="3689049"/>
            <a:ext cx="2321292" cy="198900"/>
            <a:chOff x="5320182" y="1997781"/>
            <a:chExt cx="2321292" cy="198900"/>
          </a:xfrm>
        </p:grpSpPr>
        <p:sp>
          <p:nvSpPr>
            <p:cNvPr id="2760" name="Google Shape;2760;p114"/>
            <p:cNvSpPr/>
            <p:nvPr/>
          </p:nvSpPr>
          <p:spPr>
            <a:xfrm flipH="1">
              <a:off x="7442573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14"/>
            <p:cNvSpPr/>
            <p:nvPr/>
          </p:nvSpPr>
          <p:spPr>
            <a:xfrm flipH="1">
              <a:off x="7206752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14"/>
            <p:cNvSpPr/>
            <p:nvPr/>
          </p:nvSpPr>
          <p:spPr>
            <a:xfrm flipH="1">
              <a:off x="6970931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14"/>
            <p:cNvSpPr/>
            <p:nvPr/>
          </p:nvSpPr>
          <p:spPr>
            <a:xfrm flipH="1">
              <a:off x="6735110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14"/>
            <p:cNvSpPr/>
            <p:nvPr/>
          </p:nvSpPr>
          <p:spPr>
            <a:xfrm flipH="1">
              <a:off x="6499288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14"/>
            <p:cNvSpPr/>
            <p:nvPr/>
          </p:nvSpPr>
          <p:spPr>
            <a:xfrm flipH="1">
              <a:off x="6263467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14"/>
            <p:cNvSpPr/>
            <p:nvPr/>
          </p:nvSpPr>
          <p:spPr>
            <a:xfrm flipH="1">
              <a:off x="6027646" y="1997781"/>
              <a:ext cx="198900" cy="19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14"/>
            <p:cNvSpPr/>
            <p:nvPr/>
          </p:nvSpPr>
          <p:spPr>
            <a:xfrm flipH="1">
              <a:off x="5791824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14"/>
            <p:cNvSpPr/>
            <p:nvPr/>
          </p:nvSpPr>
          <p:spPr>
            <a:xfrm flipH="1">
              <a:off x="5556003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14"/>
            <p:cNvSpPr/>
            <p:nvPr/>
          </p:nvSpPr>
          <p:spPr>
            <a:xfrm flipH="1">
              <a:off x="5320182" y="1997781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0" name="Google Shape;2770;p114"/>
          <p:cNvSpPr/>
          <p:nvPr/>
        </p:nvSpPr>
        <p:spPr>
          <a:xfrm flipH="1">
            <a:off x="711308" y="3354889"/>
            <a:ext cx="530100" cy="53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2794" name="Google Shape;2794;p114"/>
          <p:cNvSpPr/>
          <p:nvPr/>
        </p:nvSpPr>
        <p:spPr>
          <a:xfrm>
            <a:off x="711308" y="829585"/>
            <a:ext cx="530100" cy="530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2797" name="Google Shape;2797;p114"/>
          <p:cNvSpPr/>
          <p:nvPr/>
        </p:nvSpPr>
        <p:spPr>
          <a:xfrm>
            <a:off x="754248" y="3474044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99" name="Google Shape;2799;p114"/>
          <p:cNvSpPr/>
          <p:nvPr/>
        </p:nvSpPr>
        <p:spPr>
          <a:xfrm>
            <a:off x="747057" y="926649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00" name="Google Shape;2800;p114"/>
          <p:cNvSpPr/>
          <p:nvPr/>
        </p:nvSpPr>
        <p:spPr>
          <a:xfrm>
            <a:off x="747057" y="1812249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3C9EE-0A4A-A60B-96A2-611098092139}"/>
              </a:ext>
            </a:extLst>
          </p:cNvPr>
          <p:cNvSpPr txBox="1"/>
          <p:nvPr/>
        </p:nvSpPr>
        <p:spPr>
          <a:xfrm>
            <a:off x="4543108" y="1559165"/>
            <a:ext cx="3766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Libre Baskerville"/>
                <a:ea typeface="Libre Baskerville"/>
                <a:cs typeface="+mj-cs"/>
                <a:sym typeface="Libre Baskerville"/>
              </a:rPr>
              <a:t>อัตราร้อยละ 2 หรือร้อยละ 4 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Libre Baskerville"/>
                <a:ea typeface="Libre Baskerville"/>
                <a:cs typeface="+mj-cs"/>
                <a:sym typeface="Libre Baskerville"/>
              </a:rPr>
              <a:t>เป็นเวลาหนึ่งเดือน สองเดือน หรือสามเดือน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Google Shape;2706;p114">
            <a:extLst>
              <a:ext uri="{FF2B5EF4-FFF2-40B4-BE49-F238E27FC236}">
                <a16:creationId xmlns:a16="http://schemas.microsoft.com/office/drawing/2014/main" id="{CEFFE4DD-7839-5650-FA58-6F22D0769BF6}"/>
              </a:ext>
            </a:extLst>
          </p:cNvPr>
          <p:cNvSpPr txBox="1"/>
          <p:nvPr/>
        </p:nvSpPr>
        <p:spPr>
          <a:xfrm flipH="1">
            <a:off x="2686190" y="2430699"/>
            <a:ext cx="1258154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chemeClr val="tx1"/>
                </a:solidFill>
                <a:latin typeface="Roboto"/>
                <a:ea typeface="Roboto"/>
                <a:cs typeface="+mj-cs"/>
                <a:sym typeface="Roboto"/>
              </a:rPr>
              <a:t>โทษไม่ร้ายแรง</a:t>
            </a:r>
            <a:endParaRPr sz="1800" dirty="0">
              <a:solidFill>
                <a:schemeClr val="tx1"/>
              </a:solidFill>
              <a:latin typeface="Roboto"/>
              <a:ea typeface="Roboto"/>
              <a:cs typeface="+mj-cs"/>
              <a:sym typeface="Roboto"/>
            </a:endParaRPr>
          </a:p>
        </p:txBody>
      </p:sp>
      <p:sp>
        <p:nvSpPr>
          <p:cNvPr id="7" name="Google Shape;2707;p114">
            <a:extLst>
              <a:ext uri="{FF2B5EF4-FFF2-40B4-BE49-F238E27FC236}">
                <a16:creationId xmlns:a16="http://schemas.microsoft.com/office/drawing/2014/main" id="{89FCDB6D-6A3C-37F2-01A3-0467FF9BAC47}"/>
              </a:ext>
            </a:extLst>
          </p:cNvPr>
          <p:cNvSpPr txBox="1"/>
          <p:nvPr/>
        </p:nvSpPr>
        <p:spPr>
          <a:xfrm flipH="1">
            <a:off x="1410054" y="2520325"/>
            <a:ext cx="1514152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tx1"/>
                </a:solidFill>
                <a:latin typeface="Libre Baskerville"/>
                <a:ea typeface="Libre Baskerville"/>
                <a:cs typeface="+mj-cs"/>
                <a:sym typeface="Libre Baskerville"/>
              </a:rPr>
              <a:t>ลดเงินเดือน</a:t>
            </a:r>
            <a:endParaRPr sz="2800" b="1" dirty="0">
              <a:solidFill>
                <a:schemeClr val="tx1"/>
              </a:solidFill>
              <a:latin typeface="Libre Baskerville"/>
              <a:ea typeface="Libre Baskerville"/>
              <a:cs typeface="+mj-cs"/>
              <a:sym typeface="Libre Baskerville"/>
            </a:endParaRPr>
          </a:p>
        </p:txBody>
      </p:sp>
      <p:grpSp>
        <p:nvGrpSpPr>
          <p:cNvPr id="8" name="Google Shape;2734;p114">
            <a:extLst>
              <a:ext uri="{FF2B5EF4-FFF2-40B4-BE49-F238E27FC236}">
                <a16:creationId xmlns:a16="http://schemas.microsoft.com/office/drawing/2014/main" id="{AC03B4F0-F3A9-0209-071D-8F043A3131BF}"/>
              </a:ext>
            </a:extLst>
          </p:cNvPr>
          <p:cNvGrpSpPr/>
          <p:nvPr/>
        </p:nvGrpSpPr>
        <p:grpSpPr>
          <a:xfrm>
            <a:off x="1489209" y="2858158"/>
            <a:ext cx="2322487" cy="198900"/>
            <a:chOff x="1501552" y="4323744"/>
            <a:chExt cx="2322487" cy="198900"/>
          </a:xfrm>
        </p:grpSpPr>
        <p:sp>
          <p:nvSpPr>
            <p:cNvPr id="9" name="Google Shape;2735;p114">
              <a:extLst>
                <a:ext uri="{FF2B5EF4-FFF2-40B4-BE49-F238E27FC236}">
                  <a16:creationId xmlns:a16="http://schemas.microsoft.com/office/drawing/2014/main" id="{A85A0013-72CB-2A7D-5FCA-481E609FFF91}"/>
                </a:ext>
              </a:extLst>
            </p:cNvPr>
            <p:cNvSpPr/>
            <p:nvPr/>
          </p:nvSpPr>
          <p:spPr>
            <a:xfrm>
              <a:off x="1501552" y="4323744"/>
              <a:ext cx="198900" cy="198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736;p114">
              <a:extLst>
                <a:ext uri="{FF2B5EF4-FFF2-40B4-BE49-F238E27FC236}">
                  <a16:creationId xmlns:a16="http://schemas.microsoft.com/office/drawing/2014/main" id="{3362594D-AE1A-239A-AD0F-45A8E428A095}"/>
                </a:ext>
              </a:extLst>
            </p:cNvPr>
            <p:cNvSpPr/>
            <p:nvPr/>
          </p:nvSpPr>
          <p:spPr>
            <a:xfrm>
              <a:off x="1737507" y="4323744"/>
              <a:ext cx="198900" cy="198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2737;p114">
              <a:extLst>
                <a:ext uri="{FF2B5EF4-FFF2-40B4-BE49-F238E27FC236}">
                  <a16:creationId xmlns:a16="http://schemas.microsoft.com/office/drawing/2014/main" id="{0B4F76A5-E691-90AE-F085-D6EEE5E3ABA2}"/>
                </a:ext>
              </a:extLst>
            </p:cNvPr>
            <p:cNvSpPr/>
            <p:nvPr/>
          </p:nvSpPr>
          <p:spPr>
            <a:xfrm>
              <a:off x="1973461" y="4323744"/>
              <a:ext cx="198900" cy="198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38;p114">
              <a:extLst>
                <a:ext uri="{FF2B5EF4-FFF2-40B4-BE49-F238E27FC236}">
                  <a16:creationId xmlns:a16="http://schemas.microsoft.com/office/drawing/2014/main" id="{7946917E-4963-6200-5C82-726C448AE57A}"/>
                </a:ext>
              </a:extLst>
            </p:cNvPr>
            <p:cNvSpPr/>
            <p:nvPr/>
          </p:nvSpPr>
          <p:spPr>
            <a:xfrm>
              <a:off x="2209415" y="4323744"/>
              <a:ext cx="198900" cy="198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739;p114">
              <a:extLst>
                <a:ext uri="{FF2B5EF4-FFF2-40B4-BE49-F238E27FC236}">
                  <a16:creationId xmlns:a16="http://schemas.microsoft.com/office/drawing/2014/main" id="{EA4F888D-5EF6-DE13-C7C5-7145D45DF5E3}"/>
                </a:ext>
              </a:extLst>
            </p:cNvPr>
            <p:cNvSpPr/>
            <p:nvPr/>
          </p:nvSpPr>
          <p:spPr>
            <a:xfrm>
              <a:off x="2445369" y="4323744"/>
              <a:ext cx="198900" cy="1989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740;p114">
              <a:extLst>
                <a:ext uri="{FF2B5EF4-FFF2-40B4-BE49-F238E27FC236}">
                  <a16:creationId xmlns:a16="http://schemas.microsoft.com/office/drawing/2014/main" id="{4B4F0FEA-8C17-148B-A976-9F2099838807}"/>
                </a:ext>
              </a:extLst>
            </p:cNvPr>
            <p:cNvSpPr/>
            <p:nvPr/>
          </p:nvSpPr>
          <p:spPr>
            <a:xfrm>
              <a:off x="2681323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41;p114">
              <a:extLst>
                <a:ext uri="{FF2B5EF4-FFF2-40B4-BE49-F238E27FC236}">
                  <a16:creationId xmlns:a16="http://schemas.microsoft.com/office/drawing/2014/main" id="{3F0618ED-8073-2A4C-6FEF-25C7CAB944C9}"/>
                </a:ext>
              </a:extLst>
            </p:cNvPr>
            <p:cNvSpPr/>
            <p:nvPr/>
          </p:nvSpPr>
          <p:spPr>
            <a:xfrm>
              <a:off x="2917277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42;p114">
              <a:extLst>
                <a:ext uri="{FF2B5EF4-FFF2-40B4-BE49-F238E27FC236}">
                  <a16:creationId xmlns:a16="http://schemas.microsoft.com/office/drawing/2014/main" id="{8B9138CD-A391-F2BD-4031-2441272F4770}"/>
                </a:ext>
              </a:extLst>
            </p:cNvPr>
            <p:cNvSpPr/>
            <p:nvPr/>
          </p:nvSpPr>
          <p:spPr>
            <a:xfrm>
              <a:off x="3153231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43;p114">
              <a:extLst>
                <a:ext uri="{FF2B5EF4-FFF2-40B4-BE49-F238E27FC236}">
                  <a16:creationId xmlns:a16="http://schemas.microsoft.com/office/drawing/2014/main" id="{4246E862-469F-2FBE-8BD6-5461521AC708}"/>
                </a:ext>
              </a:extLst>
            </p:cNvPr>
            <p:cNvSpPr/>
            <p:nvPr/>
          </p:nvSpPr>
          <p:spPr>
            <a:xfrm>
              <a:off x="3389185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44;p114">
              <a:extLst>
                <a:ext uri="{FF2B5EF4-FFF2-40B4-BE49-F238E27FC236}">
                  <a16:creationId xmlns:a16="http://schemas.microsoft.com/office/drawing/2014/main" id="{AF5C866C-AE1D-3841-507F-7A9729DE9D09}"/>
                </a:ext>
              </a:extLst>
            </p:cNvPr>
            <p:cNvSpPr/>
            <p:nvPr/>
          </p:nvSpPr>
          <p:spPr>
            <a:xfrm>
              <a:off x="3625139" y="4323744"/>
              <a:ext cx="198900" cy="19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2745;p114">
            <a:extLst>
              <a:ext uri="{FF2B5EF4-FFF2-40B4-BE49-F238E27FC236}">
                <a16:creationId xmlns:a16="http://schemas.microsoft.com/office/drawing/2014/main" id="{2AAB53AE-E184-BE48-1F7C-31369D54A9AE}"/>
              </a:ext>
            </a:extLst>
          </p:cNvPr>
          <p:cNvSpPr/>
          <p:nvPr/>
        </p:nvSpPr>
        <p:spPr>
          <a:xfrm>
            <a:off x="718237" y="2525206"/>
            <a:ext cx="530100" cy="5301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20" name="Google Shape;2800;p114">
            <a:extLst>
              <a:ext uri="{FF2B5EF4-FFF2-40B4-BE49-F238E27FC236}">
                <a16:creationId xmlns:a16="http://schemas.microsoft.com/office/drawing/2014/main" id="{C6C8E027-BB5A-E022-E9A4-552C15E4E9E7}"/>
              </a:ext>
            </a:extLst>
          </p:cNvPr>
          <p:cNvSpPr/>
          <p:nvPr/>
        </p:nvSpPr>
        <p:spPr>
          <a:xfrm>
            <a:off x="753986" y="2655537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323E43-D81A-6FC0-2992-523FF4116A9C}"/>
              </a:ext>
            </a:extLst>
          </p:cNvPr>
          <p:cNvSpPr txBox="1"/>
          <p:nvPr/>
        </p:nvSpPr>
        <p:spPr>
          <a:xfrm>
            <a:off x="5220480" y="2693966"/>
            <a:ext cx="2719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Libre Baskerville"/>
                <a:ea typeface="Libre Baskerville"/>
                <a:cs typeface="+mj-cs"/>
                <a:sym typeface="Libre Baskerville"/>
              </a:rPr>
              <a:t>อัตราร้อยละ 2 หรือร้อยละ 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Google Shape;2704;p114">
            <a:extLst>
              <a:ext uri="{FF2B5EF4-FFF2-40B4-BE49-F238E27FC236}">
                <a16:creationId xmlns:a16="http://schemas.microsoft.com/office/drawing/2014/main" id="{6A117EFA-7D93-6FE4-B8BD-BAA332B352BD}"/>
              </a:ext>
            </a:extLst>
          </p:cNvPr>
          <p:cNvSpPr txBox="1"/>
          <p:nvPr/>
        </p:nvSpPr>
        <p:spPr>
          <a:xfrm flipH="1">
            <a:off x="3441824" y="3273987"/>
            <a:ext cx="1145644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chemeClr val="tx1"/>
                </a:solidFill>
                <a:latin typeface="Roboto"/>
                <a:ea typeface="Roboto"/>
                <a:cs typeface="+mj-cs"/>
                <a:sym typeface="Roboto"/>
              </a:rPr>
              <a:t>โทษร้ายแรง </a:t>
            </a:r>
            <a:endParaRPr sz="1800" dirty="0">
              <a:solidFill>
                <a:schemeClr val="tx1"/>
              </a:solidFill>
              <a:latin typeface="Roboto"/>
              <a:ea typeface="Roboto"/>
              <a:cs typeface="+mj-cs"/>
              <a:sym typeface="Roboto"/>
            </a:endParaRPr>
          </a:p>
        </p:txBody>
      </p:sp>
      <p:sp>
        <p:nvSpPr>
          <p:cNvPr id="23" name="Google Shape;2751;p114">
            <a:extLst>
              <a:ext uri="{FF2B5EF4-FFF2-40B4-BE49-F238E27FC236}">
                <a16:creationId xmlns:a16="http://schemas.microsoft.com/office/drawing/2014/main" id="{C6983017-9893-E3BD-7650-E87B0EBD356B}"/>
              </a:ext>
            </a:extLst>
          </p:cNvPr>
          <p:cNvSpPr txBox="1"/>
          <p:nvPr/>
        </p:nvSpPr>
        <p:spPr>
          <a:xfrm>
            <a:off x="999881" y="4160171"/>
            <a:ext cx="23226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tx1"/>
                </a:solidFill>
                <a:latin typeface="Libre Baskerville"/>
                <a:ea typeface="Libre Baskerville"/>
                <a:cs typeface="+mj-cs"/>
                <a:sym typeface="Libre Baskerville"/>
              </a:rPr>
              <a:t>ไล่ออกจากราชการ</a:t>
            </a:r>
            <a:endParaRPr sz="2800" b="1" dirty="0">
              <a:solidFill>
                <a:schemeClr val="tx1"/>
              </a:solidFill>
              <a:latin typeface="Libre Baskerville"/>
              <a:ea typeface="Libre Baskerville"/>
              <a:cs typeface="+mj-cs"/>
              <a:sym typeface="Libre Baskerville"/>
            </a:endParaRPr>
          </a:p>
        </p:txBody>
      </p:sp>
      <p:grpSp>
        <p:nvGrpSpPr>
          <p:cNvPr id="24" name="Google Shape;2759;p114">
            <a:extLst>
              <a:ext uri="{FF2B5EF4-FFF2-40B4-BE49-F238E27FC236}">
                <a16:creationId xmlns:a16="http://schemas.microsoft.com/office/drawing/2014/main" id="{5CA38229-0F92-2CF9-1D29-67843A3E431D}"/>
              </a:ext>
            </a:extLst>
          </p:cNvPr>
          <p:cNvGrpSpPr/>
          <p:nvPr/>
        </p:nvGrpSpPr>
        <p:grpSpPr>
          <a:xfrm rot="10800000">
            <a:off x="1482280" y="4525752"/>
            <a:ext cx="2321292" cy="198900"/>
            <a:chOff x="5320182" y="1997781"/>
            <a:chExt cx="2321292" cy="198900"/>
          </a:xfrm>
        </p:grpSpPr>
        <p:sp>
          <p:nvSpPr>
            <p:cNvPr id="25" name="Google Shape;2760;p114">
              <a:extLst>
                <a:ext uri="{FF2B5EF4-FFF2-40B4-BE49-F238E27FC236}">
                  <a16:creationId xmlns:a16="http://schemas.microsoft.com/office/drawing/2014/main" id="{0CCBB2E4-D68B-2287-CA59-F2854F2ABEA4}"/>
                </a:ext>
              </a:extLst>
            </p:cNvPr>
            <p:cNvSpPr/>
            <p:nvPr/>
          </p:nvSpPr>
          <p:spPr>
            <a:xfrm flipH="1">
              <a:off x="7442573" y="1997781"/>
              <a:ext cx="198900" cy="1989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761;p114">
              <a:extLst>
                <a:ext uri="{FF2B5EF4-FFF2-40B4-BE49-F238E27FC236}">
                  <a16:creationId xmlns:a16="http://schemas.microsoft.com/office/drawing/2014/main" id="{0E52BE7A-A54E-5108-4A1E-54EAEBEA8970}"/>
                </a:ext>
              </a:extLst>
            </p:cNvPr>
            <p:cNvSpPr/>
            <p:nvPr/>
          </p:nvSpPr>
          <p:spPr>
            <a:xfrm flipH="1">
              <a:off x="7206752" y="1997781"/>
              <a:ext cx="198900" cy="1989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62;p114">
              <a:extLst>
                <a:ext uri="{FF2B5EF4-FFF2-40B4-BE49-F238E27FC236}">
                  <a16:creationId xmlns:a16="http://schemas.microsoft.com/office/drawing/2014/main" id="{26D837E6-F664-74CB-B6C2-3E025D257CFD}"/>
                </a:ext>
              </a:extLst>
            </p:cNvPr>
            <p:cNvSpPr/>
            <p:nvPr/>
          </p:nvSpPr>
          <p:spPr>
            <a:xfrm flipH="1">
              <a:off x="6970931" y="1997781"/>
              <a:ext cx="198900" cy="1989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63;p114">
              <a:extLst>
                <a:ext uri="{FF2B5EF4-FFF2-40B4-BE49-F238E27FC236}">
                  <a16:creationId xmlns:a16="http://schemas.microsoft.com/office/drawing/2014/main" id="{D7106FA9-CA0D-2EBD-6173-DC3BA347AFB9}"/>
                </a:ext>
              </a:extLst>
            </p:cNvPr>
            <p:cNvSpPr/>
            <p:nvPr/>
          </p:nvSpPr>
          <p:spPr>
            <a:xfrm flipH="1">
              <a:off x="6735110" y="1997781"/>
              <a:ext cx="198900" cy="1989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64;p114">
              <a:extLst>
                <a:ext uri="{FF2B5EF4-FFF2-40B4-BE49-F238E27FC236}">
                  <a16:creationId xmlns:a16="http://schemas.microsoft.com/office/drawing/2014/main" id="{FD0DA573-87C9-E36F-38BD-B4693ABAB68A}"/>
                </a:ext>
              </a:extLst>
            </p:cNvPr>
            <p:cNvSpPr/>
            <p:nvPr/>
          </p:nvSpPr>
          <p:spPr>
            <a:xfrm flipH="1">
              <a:off x="6499288" y="1997781"/>
              <a:ext cx="198900" cy="1989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765;p114">
              <a:extLst>
                <a:ext uri="{FF2B5EF4-FFF2-40B4-BE49-F238E27FC236}">
                  <a16:creationId xmlns:a16="http://schemas.microsoft.com/office/drawing/2014/main" id="{77D974A5-0ACF-9E5B-B6D5-A3322DA02D0D}"/>
                </a:ext>
              </a:extLst>
            </p:cNvPr>
            <p:cNvSpPr/>
            <p:nvPr/>
          </p:nvSpPr>
          <p:spPr>
            <a:xfrm flipH="1">
              <a:off x="6263467" y="1997781"/>
              <a:ext cx="198900" cy="1989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2766;p114">
              <a:extLst>
                <a:ext uri="{FF2B5EF4-FFF2-40B4-BE49-F238E27FC236}">
                  <a16:creationId xmlns:a16="http://schemas.microsoft.com/office/drawing/2014/main" id="{4E77583D-8D64-967C-51D4-65EC9AA6EF8F}"/>
                </a:ext>
              </a:extLst>
            </p:cNvPr>
            <p:cNvSpPr/>
            <p:nvPr/>
          </p:nvSpPr>
          <p:spPr>
            <a:xfrm flipH="1">
              <a:off x="6027646" y="1997781"/>
              <a:ext cx="198900" cy="1989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67;p114">
              <a:extLst>
                <a:ext uri="{FF2B5EF4-FFF2-40B4-BE49-F238E27FC236}">
                  <a16:creationId xmlns:a16="http://schemas.microsoft.com/office/drawing/2014/main" id="{3BE0BC03-85DF-EBFB-FACC-DACB7B678E76}"/>
                </a:ext>
              </a:extLst>
            </p:cNvPr>
            <p:cNvSpPr/>
            <p:nvPr/>
          </p:nvSpPr>
          <p:spPr>
            <a:xfrm flipH="1">
              <a:off x="5791824" y="1997781"/>
              <a:ext cx="198900" cy="1989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68;p114">
              <a:extLst>
                <a:ext uri="{FF2B5EF4-FFF2-40B4-BE49-F238E27FC236}">
                  <a16:creationId xmlns:a16="http://schemas.microsoft.com/office/drawing/2014/main" id="{BE71DC4B-F498-085B-A7F5-5557E29151F3}"/>
                </a:ext>
              </a:extLst>
            </p:cNvPr>
            <p:cNvSpPr/>
            <p:nvPr/>
          </p:nvSpPr>
          <p:spPr>
            <a:xfrm flipH="1">
              <a:off x="5556003" y="1997781"/>
              <a:ext cx="198900" cy="1989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69;p114">
              <a:extLst>
                <a:ext uri="{FF2B5EF4-FFF2-40B4-BE49-F238E27FC236}">
                  <a16:creationId xmlns:a16="http://schemas.microsoft.com/office/drawing/2014/main" id="{7C2B805C-3222-5B2F-8C61-6D4663C97865}"/>
                </a:ext>
              </a:extLst>
            </p:cNvPr>
            <p:cNvSpPr/>
            <p:nvPr/>
          </p:nvSpPr>
          <p:spPr>
            <a:xfrm flipH="1">
              <a:off x="5320182" y="1997781"/>
              <a:ext cx="198900" cy="198900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770;p114">
            <a:extLst>
              <a:ext uri="{FF2B5EF4-FFF2-40B4-BE49-F238E27FC236}">
                <a16:creationId xmlns:a16="http://schemas.microsoft.com/office/drawing/2014/main" id="{464A94C7-7032-6D29-2EB2-9C640D1BC101}"/>
              </a:ext>
            </a:extLst>
          </p:cNvPr>
          <p:cNvSpPr/>
          <p:nvPr/>
        </p:nvSpPr>
        <p:spPr>
          <a:xfrm flipH="1">
            <a:off x="718237" y="4193729"/>
            <a:ext cx="530100" cy="530100"/>
          </a:xfrm>
          <a:prstGeom prst="rect">
            <a:avLst/>
          </a:prstGeom>
          <a:solidFill>
            <a:schemeClr val="accent6">
              <a:lumMod val="1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6F0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36" name="Google Shape;2797;p114">
            <a:extLst>
              <a:ext uri="{FF2B5EF4-FFF2-40B4-BE49-F238E27FC236}">
                <a16:creationId xmlns:a16="http://schemas.microsoft.com/office/drawing/2014/main" id="{BA13F862-1775-A71C-D201-ECA9750EDC73}"/>
              </a:ext>
            </a:extLst>
          </p:cNvPr>
          <p:cNvSpPr/>
          <p:nvPr/>
        </p:nvSpPr>
        <p:spPr>
          <a:xfrm>
            <a:off x="770570" y="4325988"/>
            <a:ext cx="458623" cy="324830"/>
          </a:xfrm>
          <a:custGeom>
            <a:avLst/>
            <a:gdLst/>
            <a:ahLst/>
            <a:cxnLst/>
            <a:rect l="l" t="t" r="r" b="b"/>
            <a:pathLst>
              <a:path w="33312" h="23594" extrusionOk="0">
                <a:moveTo>
                  <a:pt x="0" y="6763"/>
                </a:moveTo>
                <a:lnTo>
                  <a:pt x="9718" y="23594"/>
                </a:lnTo>
                <a:lnTo>
                  <a:pt x="33312" y="0"/>
                </a:lnTo>
                <a:lnTo>
                  <a:pt x="24836" y="0"/>
                </a:lnTo>
                <a:lnTo>
                  <a:pt x="11294" y="13542"/>
                </a:lnTo>
                <a:lnTo>
                  <a:pt x="7299" y="662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7" name="Google Shape;2704;p114">
            <a:extLst>
              <a:ext uri="{FF2B5EF4-FFF2-40B4-BE49-F238E27FC236}">
                <a16:creationId xmlns:a16="http://schemas.microsoft.com/office/drawing/2014/main" id="{EE47372D-5326-BC65-BFAD-4AE8F354555C}"/>
              </a:ext>
            </a:extLst>
          </p:cNvPr>
          <p:cNvSpPr txBox="1"/>
          <p:nvPr/>
        </p:nvSpPr>
        <p:spPr>
          <a:xfrm flipH="1">
            <a:off x="3338503" y="4070523"/>
            <a:ext cx="1145644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chemeClr val="tx1"/>
                </a:solidFill>
                <a:latin typeface="Roboto"/>
                <a:ea typeface="Roboto"/>
                <a:cs typeface="+mj-cs"/>
                <a:sym typeface="Roboto"/>
              </a:rPr>
              <a:t>โทษร้ายแรง </a:t>
            </a:r>
            <a:endParaRPr sz="1800" dirty="0">
              <a:solidFill>
                <a:schemeClr val="tx1"/>
              </a:solidFill>
              <a:latin typeface="Roboto"/>
              <a:ea typeface="Roboto"/>
              <a:cs typeface="+mj-cs"/>
              <a:sym typeface="Roboto"/>
            </a:endParaRPr>
          </a:p>
        </p:txBody>
      </p:sp>
      <p:pic>
        <p:nvPicPr>
          <p:cNvPr id="38" name="รูปภาพ 5" descr="logo.jpg">
            <a:extLst>
              <a:ext uri="{FF2B5EF4-FFF2-40B4-BE49-F238E27FC236}">
                <a16:creationId xmlns:a16="http://schemas.microsoft.com/office/drawing/2014/main" id="{992C5DC3-D04E-234B-51B7-AA6AD83D1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299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5" name="Google Shape;1455;p80"/>
          <p:cNvCxnSpPr>
            <a:stCxn id="1456" idx="3"/>
            <a:endCxn id="1457" idx="3"/>
          </p:cNvCxnSpPr>
          <p:nvPr/>
        </p:nvCxnSpPr>
        <p:spPr>
          <a:xfrm>
            <a:off x="3935025" y="2062800"/>
            <a:ext cx="127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8" name="Google Shape;1458;p80"/>
          <p:cNvCxnSpPr>
            <a:stCxn id="1459" idx="3"/>
            <a:endCxn id="1460" idx="3"/>
          </p:cNvCxnSpPr>
          <p:nvPr/>
        </p:nvCxnSpPr>
        <p:spPr>
          <a:xfrm>
            <a:off x="3935025" y="3586800"/>
            <a:ext cx="127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1" name="Google Shape;1461;p80"/>
          <p:cNvCxnSpPr>
            <a:stCxn id="1457" idx="2"/>
            <a:endCxn id="1459" idx="0"/>
          </p:cNvCxnSpPr>
          <p:nvPr/>
        </p:nvCxnSpPr>
        <p:spPr>
          <a:xfrm rot="5400000">
            <a:off x="4124325" y="1873650"/>
            <a:ext cx="895500" cy="1902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0" name="Google Shape;1460;p80"/>
          <p:cNvSpPr/>
          <p:nvPr/>
        </p:nvSpPr>
        <p:spPr>
          <a:xfrm flipH="1">
            <a:off x="5208975" y="3272550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2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4.</a:t>
            </a:r>
            <a:endParaRPr sz="3200" b="1" dirty="0">
              <a:solidFill>
                <a:schemeClr val="lt2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sp>
        <p:nvSpPr>
          <p:cNvPr id="1462" name="Google Shape;1462;p80"/>
          <p:cNvSpPr txBox="1"/>
          <p:nvPr/>
        </p:nvSpPr>
        <p:spPr>
          <a:xfrm flipH="1">
            <a:off x="5998255" y="3278805"/>
            <a:ext cx="2556611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alt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สภาพการเป็นข้าราชการ</a:t>
            </a:r>
            <a:endParaRPr sz="2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7" name="Google Shape;1457;p80"/>
          <p:cNvSpPr/>
          <p:nvPr/>
        </p:nvSpPr>
        <p:spPr>
          <a:xfrm flipH="1">
            <a:off x="5208975" y="1748550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2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2.</a:t>
            </a:r>
          </a:p>
        </p:txBody>
      </p:sp>
      <p:sp>
        <p:nvSpPr>
          <p:cNvPr id="1464" name="Google Shape;1464;p80"/>
          <p:cNvSpPr txBox="1"/>
          <p:nvPr/>
        </p:nvSpPr>
        <p:spPr>
          <a:xfrm flipH="1">
            <a:off x="5987275" y="1587505"/>
            <a:ext cx="28424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alt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การลงโทษต้องดำเนินกระบวนการตามกฎหมาย</a:t>
            </a:r>
            <a:endParaRPr sz="2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6" name="Google Shape;1456;p80"/>
          <p:cNvSpPr/>
          <p:nvPr/>
        </p:nvSpPr>
        <p:spPr>
          <a:xfrm>
            <a:off x="3306525" y="1748550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2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1.</a:t>
            </a:r>
            <a:endParaRPr sz="3200" b="1" dirty="0">
              <a:solidFill>
                <a:schemeClr val="lt2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sp>
        <p:nvSpPr>
          <p:cNvPr id="1466" name="Google Shape;1466;p80"/>
          <p:cNvSpPr txBox="1"/>
          <p:nvPr/>
        </p:nvSpPr>
        <p:spPr>
          <a:xfrm>
            <a:off x="1334800" y="1587505"/>
            <a:ext cx="18111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alt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ความผิดวินัย</a:t>
            </a:r>
            <a:br>
              <a:rPr lang="en-US" alt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ไม่มีอายุความ</a:t>
            </a:r>
            <a:endParaRPr sz="28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9" name="Google Shape;1459;p80"/>
          <p:cNvSpPr/>
          <p:nvPr/>
        </p:nvSpPr>
        <p:spPr>
          <a:xfrm>
            <a:off x="3306525" y="3272550"/>
            <a:ext cx="628500" cy="62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2"/>
                </a:solidFill>
                <a:latin typeface="Angsana New" panose="02020603050405020304" pitchFamily="18" charset="-34"/>
                <a:ea typeface="Libre Baskerville"/>
                <a:cs typeface="Angsana New" panose="02020603050405020304" pitchFamily="18" charset="-34"/>
                <a:sym typeface="Libre Baskerville"/>
              </a:rPr>
              <a:t>3.</a:t>
            </a:r>
            <a:endParaRPr sz="3200" b="1" dirty="0">
              <a:solidFill>
                <a:schemeClr val="lt2"/>
              </a:solidFill>
              <a:latin typeface="Angsana New" panose="02020603050405020304" pitchFamily="18" charset="-34"/>
              <a:ea typeface="Libre Baskerville"/>
              <a:cs typeface="Angsana New" panose="02020603050405020304" pitchFamily="18" charset="-34"/>
              <a:sym typeface="Libre Baskerville"/>
            </a:endParaRPr>
          </a:p>
        </p:txBody>
      </p:sp>
      <p:sp>
        <p:nvSpPr>
          <p:cNvPr id="1468" name="Google Shape;1468;p80"/>
          <p:cNvSpPr txBox="1"/>
          <p:nvPr/>
        </p:nvSpPr>
        <p:spPr>
          <a:xfrm>
            <a:off x="428664" y="3116895"/>
            <a:ext cx="2717231" cy="13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alt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ผู้สั่งลงโทษต้องเป็นผู้บังคับบัญชาที่มีอำนาจลงโทษได้</a:t>
            </a:r>
            <a:endParaRPr sz="2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70" name="Google Shape;1470;p80"/>
          <p:cNvGrpSpPr/>
          <p:nvPr/>
        </p:nvGrpSpPr>
        <p:grpSpPr>
          <a:xfrm>
            <a:off x="4032842" y="1497345"/>
            <a:ext cx="854898" cy="2694743"/>
            <a:chOff x="4032842" y="1497345"/>
            <a:chExt cx="854898" cy="2694743"/>
          </a:xfrm>
        </p:grpSpPr>
        <p:sp>
          <p:nvSpPr>
            <p:cNvPr id="1471" name="Google Shape;1471;p80"/>
            <p:cNvSpPr/>
            <p:nvPr/>
          </p:nvSpPr>
          <p:spPr>
            <a:xfrm>
              <a:off x="4595619" y="1497345"/>
              <a:ext cx="292121" cy="292121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0"/>
                  </a:moveTo>
                  <a:cubicBezTo>
                    <a:pt x="3537" y="0"/>
                    <a:pt x="3160" y="377"/>
                    <a:pt x="3160" y="837"/>
                  </a:cubicBezTo>
                  <a:lnTo>
                    <a:pt x="3160" y="3160"/>
                  </a:lnTo>
                  <a:lnTo>
                    <a:pt x="858" y="3160"/>
                  </a:lnTo>
                  <a:cubicBezTo>
                    <a:pt x="377" y="3160"/>
                    <a:pt x="1" y="3536"/>
                    <a:pt x="1" y="3997"/>
                  </a:cubicBezTo>
                  <a:cubicBezTo>
                    <a:pt x="1" y="4457"/>
                    <a:pt x="377" y="4834"/>
                    <a:pt x="858" y="4834"/>
                  </a:cubicBezTo>
                  <a:lnTo>
                    <a:pt x="3160" y="4834"/>
                  </a:lnTo>
                  <a:lnTo>
                    <a:pt x="3160" y="7156"/>
                  </a:lnTo>
                  <a:cubicBezTo>
                    <a:pt x="3160" y="7617"/>
                    <a:pt x="3537" y="7993"/>
                    <a:pt x="3997" y="7993"/>
                  </a:cubicBezTo>
                  <a:cubicBezTo>
                    <a:pt x="4457" y="7993"/>
                    <a:pt x="4855" y="7617"/>
                    <a:pt x="4855" y="7156"/>
                  </a:cubicBezTo>
                  <a:lnTo>
                    <a:pt x="4855" y="4834"/>
                  </a:lnTo>
                  <a:lnTo>
                    <a:pt x="7156" y="4834"/>
                  </a:lnTo>
                  <a:cubicBezTo>
                    <a:pt x="7617" y="4834"/>
                    <a:pt x="7993" y="4457"/>
                    <a:pt x="7993" y="3997"/>
                  </a:cubicBezTo>
                  <a:cubicBezTo>
                    <a:pt x="7993" y="3536"/>
                    <a:pt x="7617" y="3160"/>
                    <a:pt x="7156" y="3160"/>
                  </a:cubicBezTo>
                  <a:lnTo>
                    <a:pt x="4855" y="3160"/>
                  </a:lnTo>
                  <a:lnTo>
                    <a:pt x="4855" y="837"/>
                  </a:lnTo>
                  <a:cubicBezTo>
                    <a:pt x="4855" y="377"/>
                    <a:pt x="4457" y="0"/>
                    <a:pt x="3997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0"/>
            <p:cNvSpPr/>
            <p:nvPr/>
          </p:nvSpPr>
          <p:spPr>
            <a:xfrm>
              <a:off x="4534318" y="3838774"/>
              <a:ext cx="353398" cy="353314"/>
            </a:xfrm>
            <a:custGeom>
              <a:avLst/>
              <a:gdLst/>
              <a:ahLst/>
              <a:cxnLst/>
              <a:rect l="l" t="t" r="r" b="b"/>
              <a:pathLst>
                <a:path w="2931" h="2930" extrusionOk="0">
                  <a:moveTo>
                    <a:pt x="1466" y="0"/>
                  </a:moveTo>
                  <a:cubicBezTo>
                    <a:pt x="1298" y="0"/>
                    <a:pt x="1152" y="147"/>
                    <a:pt x="1152" y="314"/>
                  </a:cubicBezTo>
                  <a:lnTo>
                    <a:pt x="1152" y="1172"/>
                  </a:lnTo>
                  <a:lnTo>
                    <a:pt x="315" y="1172"/>
                  </a:lnTo>
                  <a:cubicBezTo>
                    <a:pt x="147" y="1172"/>
                    <a:pt x="1" y="1298"/>
                    <a:pt x="1" y="1465"/>
                  </a:cubicBezTo>
                  <a:cubicBezTo>
                    <a:pt x="1" y="1632"/>
                    <a:pt x="147" y="1779"/>
                    <a:pt x="315" y="1779"/>
                  </a:cubicBezTo>
                  <a:lnTo>
                    <a:pt x="1152" y="1779"/>
                  </a:lnTo>
                  <a:lnTo>
                    <a:pt x="1152" y="2637"/>
                  </a:lnTo>
                  <a:cubicBezTo>
                    <a:pt x="1152" y="2804"/>
                    <a:pt x="1298" y="2930"/>
                    <a:pt x="1466" y="2930"/>
                  </a:cubicBezTo>
                  <a:cubicBezTo>
                    <a:pt x="1633" y="2930"/>
                    <a:pt x="1779" y="2804"/>
                    <a:pt x="1779" y="2637"/>
                  </a:cubicBezTo>
                  <a:lnTo>
                    <a:pt x="1779" y="1779"/>
                  </a:lnTo>
                  <a:lnTo>
                    <a:pt x="2616" y="1779"/>
                  </a:lnTo>
                  <a:cubicBezTo>
                    <a:pt x="2805" y="1779"/>
                    <a:pt x="2930" y="1632"/>
                    <a:pt x="2930" y="1465"/>
                  </a:cubicBezTo>
                  <a:cubicBezTo>
                    <a:pt x="2930" y="1298"/>
                    <a:pt x="2805" y="1172"/>
                    <a:pt x="2616" y="1172"/>
                  </a:cubicBezTo>
                  <a:lnTo>
                    <a:pt x="1779" y="1172"/>
                  </a:lnTo>
                  <a:lnTo>
                    <a:pt x="1779" y="314"/>
                  </a:lnTo>
                  <a:cubicBezTo>
                    <a:pt x="1779" y="147"/>
                    <a:pt x="1633" y="0"/>
                    <a:pt x="1466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0"/>
            <p:cNvSpPr/>
            <p:nvPr/>
          </p:nvSpPr>
          <p:spPr>
            <a:xfrm>
              <a:off x="4032842" y="2662171"/>
              <a:ext cx="577253" cy="577221"/>
            </a:xfrm>
            <a:custGeom>
              <a:avLst/>
              <a:gdLst/>
              <a:ahLst/>
              <a:cxnLst/>
              <a:rect l="l" t="t" r="r" b="b"/>
              <a:pathLst>
                <a:path w="4207" h="4207" extrusionOk="0">
                  <a:moveTo>
                    <a:pt x="2093" y="1"/>
                  </a:moveTo>
                  <a:cubicBezTo>
                    <a:pt x="1863" y="1"/>
                    <a:pt x="1654" y="210"/>
                    <a:pt x="1654" y="440"/>
                  </a:cubicBezTo>
                  <a:lnTo>
                    <a:pt x="1654" y="1675"/>
                  </a:lnTo>
                  <a:lnTo>
                    <a:pt x="440" y="1675"/>
                  </a:lnTo>
                  <a:cubicBezTo>
                    <a:pt x="189" y="1675"/>
                    <a:pt x="1" y="1863"/>
                    <a:pt x="1" y="2114"/>
                  </a:cubicBezTo>
                  <a:cubicBezTo>
                    <a:pt x="1" y="2344"/>
                    <a:pt x="189" y="2553"/>
                    <a:pt x="440" y="2553"/>
                  </a:cubicBezTo>
                  <a:lnTo>
                    <a:pt x="1654" y="2553"/>
                  </a:lnTo>
                  <a:lnTo>
                    <a:pt x="1654" y="3767"/>
                  </a:lnTo>
                  <a:cubicBezTo>
                    <a:pt x="1654" y="4018"/>
                    <a:pt x="1863" y="4206"/>
                    <a:pt x="2093" y="4206"/>
                  </a:cubicBezTo>
                  <a:cubicBezTo>
                    <a:pt x="2344" y="4206"/>
                    <a:pt x="2533" y="4018"/>
                    <a:pt x="2533" y="3767"/>
                  </a:cubicBezTo>
                  <a:lnTo>
                    <a:pt x="2533" y="2553"/>
                  </a:lnTo>
                  <a:lnTo>
                    <a:pt x="3767" y="2553"/>
                  </a:lnTo>
                  <a:cubicBezTo>
                    <a:pt x="3997" y="2553"/>
                    <a:pt x="4206" y="2344"/>
                    <a:pt x="4206" y="2114"/>
                  </a:cubicBezTo>
                  <a:cubicBezTo>
                    <a:pt x="4206" y="1863"/>
                    <a:pt x="4018" y="1675"/>
                    <a:pt x="3767" y="1675"/>
                  </a:cubicBezTo>
                  <a:lnTo>
                    <a:pt x="2533" y="1675"/>
                  </a:lnTo>
                  <a:lnTo>
                    <a:pt x="2533" y="440"/>
                  </a:lnTo>
                  <a:cubicBezTo>
                    <a:pt x="2533" y="210"/>
                    <a:pt x="2344" y="1"/>
                    <a:pt x="209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 Box 4">
            <a:extLst>
              <a:ext uri="{FF2B5EF4-FFF2-40B4-BE49-F238E27FC236}">
                <a16:creationId xmlns:a16="http://schemas.microsoft.com/office/drawing/2014/main" id="{1A76E85F-ED54-1170-4697-72E88D30A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729" y="464804"/>
            <a:ext cx="257073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ข้อควรคำนึง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66C57-4028-43CF-3775-AAD401276FE0}"/>
              </a:ext>
            </a:extLst>
          </p:cNvPr>
          <p:cNvSpPr txBox="1"/>
          <p:nvPr/>
        </p:nvSpPr>
        <p:spPr>
          <a:xfrm>
            <a:off x="6416443" y="3794879"/>
            <a:ext cx="272755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alt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ขณะกระทำผิด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th-TH" alt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ขณะลงโทษ</a:t>
            </a:r>
          </a:p>
        </p:txBody>
      </p:sp>
      <p:pic>
        <p:nvPicPr>
          <p:cNvPr id="7" name="รูปภาพ 5" descr="logo.jpg">
            <a:extLst>
              <a:ext uri="{FF2B5EF4-FFF2-40B4-BE49-F238E27FC236}">
                <a16:creationId xmlns:a16="http://schemas.microsoft.com/office/drawing/2014/main" id="{0D1FCDC5-949C-8C50-EB84-B8F2D444A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0" grpId="0" animBg="1"/>
      <p:bldP spid="1462" grpId="0"/>
      <p:bldP spid="1457" grpId="0" animBg="1"/>
      <p:bldP spid="1464" grpId="0"/>
      <p:bldP spid="1456" grpId="0" animBg="1"/>
      <p:bldP spid="1466" grpId="0"/>
      <p:bldP spid="1459" grpId="0" animBg="1"/>
      <p:bldP spid="1468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สี่เหลี่ยมผืนผ้า: มุมมน 17">
            <a:extLst>
              <a:ext uri="{FF2B5EF4-FFF2-40B4-BE49-F238E27FC236}">
                <a16:creationId xmlns:a16="http://schemas.microsoft.com/office/drawing/2014/main" id="{82BAF8AF-CB9E-4499-9276-3C44FC5F7041}"/>
              </a:ext>
            </a:extLst>
          </p:cNvPr>
          <p:cNvSpPr/>
          <p:nvPr/>
        </p:nvSpPr>
        <p:spPr>
          <a:xfrm>
            <a:off x="1227668" y="1490181"/>
            <a:ext cx="6775792" cy="2041832"/>
          </a:xfrm>
          <a:custGeom>
            <a:avLst/>
            <a:gdLst>
              <a:gd name="connsiteX0" fmla="*/ 0 w 518788"/>
              <a:gd name="connsiteY0" fmla="*/ 96674 h 287130"/>
              <a:gd name="connsiteX1" fmla="*/ 96674 w 518788"/>
              <a:gd name="connsiteY1" fmla="*/ 0 h 287130"/>
              <a:gd name="connsiteX2" fmla="*/ 422114 w 518788"/>
              <a:gd name="connsiteY2" fmla="*/ 0 h 287130"/>
              <a:gd name="connsiteX3" fmla="*/ 518788 w 518788"/>
              <a:gd name="connsiteY3" fmla="*/ 96674 h 287130"/>
              <a:gd name="connsiteX4" fmla="*/ 518788 w 518788"/>
              <a:gd name="connsiteY4" fmla="*/ 190456 h 287130"/>
              <a:gd name="connsiteX5" fmla="*/ 422114 w 518788"/>
              <a:gd name="connsiteY5" fmla="*/ 287130 h 287130"/>
              <a:gd name="connsiteX6" fmla="*/ 96674 w 518788"/>
              <a:gd name="connsiteY6" fmla="*/ 287130 h 287130"/>
              <a:gd name="connsiteX7" fmla="*/ 0 w 518788"/>
              <a:gd name="connsiteY7" fmla="*/ 190456 h 287130"/>
              <a:gd name="connsiteX8" fmla="*/ 0 w 518788"/>
              <a:gd name="connsiteY8" fmla="*/ 96674 h 287130"/>
              <a:gd name="connsiteX0" fmla="*/ 0 w 518788"/>
              <a:gd name="connsiteY0" fmla="*/ 96674 h 287130"/>
              <a:gd name="connsiteX1" fmla="*/ 96674 w 518788"/>
              <a:gd name="connsiteY1" fmla="*/ 0 h 287130"/>
              <a:gd name="connsiteX2" fmla="*/ 422114 w 518788"/>
              <a:gd name="connsiteY2" fmla="*/ 0 h 287130"/>
              <a:gd name="connsiteX3" fmla="*/ 518788 w 518788"/>
              <a:gd name="connsiteY3" fmla="*/ 96674 h 287130"/>
              <a:gd name="connsiteX4" fmla="*/ 518788 w 518788"/>
              <a:gd name="connsiteY4" fmla="*/ 190456 h 287130"/>
              <a:gd name="connsiteX5" fmla="*/ 422114 w 518788"/>
              <a:gd name="connsiteY5" fmla="*/ 287130 h 287130"/>
              <a:gd name="connsiteX6" fmla="*/ 96674 w 518788"/>
              <a:gd name="connsiteY6" fmla="*/ 287130 h 287130"/>
              <a:gd name="connsiteX7" fmla="*/ 0 w 518788"/>
              <a:gd name="connsiteY7" fmla="*/ 190456 h 287130"/>
              <a:gd name="connsiteX8" fmla="*/ 0 w 518788"/>
              <a:gd name="connsiteY8" fmla="*/ 96674 h 287130"/>
              <a:gd name="connsiteX0" fmla="*/ 0 w 518788"/>
              <a:gd name="connsiteY0" fmla="*/ 96674 h 291363"/>
              <a:gd name="connsiteX1" fmla="*/ 96674 w 518788"/>
              <a:gd name="connsiteY1" fmla="*/ 0 h 291363"/>
              <a:gd name="connsiteX2" fmla="*/ 422114 w 518788"/>
              <a:gd name="connsiteY2" fmla="*/ 0 h 291363"/>
              <a:gd name="connsiteX3" fmla="*/ 518788 w 518788"/>
              <a:gd name="connsiteY3" fmla="*/ 96674 h 291363"/>
              <a:gd name="connsiteX4" fmla="*/ 518788 w 518788"/>
              <a:gd name="connsiteY4" fmla="*/ 190456 h 291363"/>
              <a:gd name="connsiteX5" fmla="*/ 422114 w 518788"/>
              <a:gd name="connsiteY5" fmla="*/ 287130 h 291363"/>
              <a:gd name="connsiteX6" fmla="*/ 96674 w 518788"/>
              <a:gd name="connsiteY6" fmla="*/ 287130 h 291363"/>
              <a:gd name="connsiteX7" fmla="*/ 0 w 518788"/>
              <a:gd name="connsiteY7" fmla="*/ 190456 h 291363"/>
              <a:gd name="connsiteX8" fmla="*/ 0 w 518788"/>
              <a:gd name="connsiteY8" fmla="*/ 96674 h 291363"/>
              <a:gd name="connsiteX0" fmla="*/ 0 w 518788"/>
              <a:gd name="connsiteY0" fmla="*/ 96674 h 291363"/>
              <a:gd name="connsiteX1" fmla="*/ 96674 w 518788"/>
              <a:gd name="connsiteY1" fmla="*/ 0 h 291363"/>
              <a:gd name="connsiteX2" fmla="*/ 422114 w 518788"/>
              <a:gd name="connsiteY2" fmla="*/ 0 h 291363"/>
              <a:gd name="connsiteX3" fmla="*/ 518788 w 518788"/>
              <a:gd name="connsiteY3" fmla="*/ 96674 h 291363"/>
              <a:gd name="connsiteX4" fmla="*/ 518788 w 518788"/>
              <a:gd name="connsiteY4" fmla="*/ 190456 h 291363"/>
              <a:gd name="connsiteX5" fmla="*/ 422114 w 518788"/>
              <a:gd name="connsiteY5" fmla="*/ 287130 h 291363"/>
              <a:gd name="connsiteX6" fmla="*/ 96674 w 518788"/>
              <a:gd name="connsiteY6" fmla="*/ 287130 h 291363"/>
              <a:gd name="connsiteX7" fmla="*/ 0 w 518788"/>
              <a:gd name="connsiteY7" fmla="*/ 190456 h 291363"/>
              <a:gd name="connsiteX8" fmla="*/ 0 w 518788"/>
              <a:gd name="connsiteY8" fmla="*/ 96674 h 291363"/>
              <a:gd name="connsiteX0" fmla="*/ 0 w 518788"/>
              <a:gd name="connsiteY0" fmla="*/ 101754 h 296443"/>
              <a:gd name="connsiteX1" fmla="*/ 96674 w 518788"/>
              <a:gd name="connsiteY1" fmla="*/ 5080 h 296443"/>
              <a:gd name="connsiteX2" fmla="*/ 422114 w 518788"/>
              <a:gd name="connsiteY2" fmla="*/ 5080 h 296443"/>
              <a:gd name="connsiteX3" fmla="*/ 518788 w 518788"/>
              <a:gd name="connsiteY3" fmla="*/ 101754 h 296443"/>
              <a:gd name="connsiteX4" fmla="*/ 518788 w 518788"/>
              <a:gd name="connsiteY4" fmla="*/ 195536 h 296443"/>
              <a:gd name="connsiteX5" fmla="*/ 422114 w 518788"/>
              <a:gd name="connsiteY5" fmla="*/ 292210 h 296443"/>
              <a:gd name="connsiteX6" fmla="*/ 96674 w 518788"/>
              <a:gd name="connsiteY6" fmla="*/ 292210 h 296443"/>
              <a:gd name="connsiteX7" fmla="*/ 0 w 518788"/>
              <a:gd name="connsiteY7" fmla="*/ 195536 h 296443"/>
              <a:gd name="connsiteX8" fmla="*/ 0 w 518788"/>
              <a:gd name="connsiteY8" fmla="*/ 101754 h 296443"/>
              <a:gd name="connsiteX0" fmla="*/ 0 w 518788"/>
              <a:gd name="connsiteY0" fmla="*/ 101754 h 296443"/>
              <a:gd name="connsiteX1" fmla="*/ 96674 w 518788"/>
              <a:gd name="connsiteY1" fmla="*/ 5080 h 296443"/>
              <a:gd name="connsiteX2" fmla="*/ 422114 w 518788"/>
              <a:gd name="connsiteY2" fmla="*/ 5080 h 296443"/>
              <a:gd name="connsiteX3" fmla="*/ 518788 w 518788"/>
              <a:gd name="connsiteY3" fmla="*/ 101754 h 296443"/>
              <a:gd name="connsiteX4" fmla="*/ 518788 w 518788"/>
              <a:gd name="connsiteY4" fmla="*/ 195536 h 296443"/>
              <a:gd name="connsiteX5" fmla="*/ 422114 w 518788"/>
              <a:gd name="connsiteY5" fmla="*/ 292210 h 296443"/>
              <a:gd name="connsiteX6" fmla="*/ 96674 w 518788"/>
              <a:gd name="connsiteY6" fmla="*/ 292210 h 296443"/>
              <a:gd name="connsiteX7" fmla="*/ 0 w 518788"/>
              <a:gd name="connsiteY7" fmla="*/ 195536 h 296443"/>
              <a:gd name="connsiteX8" fmla="*/ 0 w 518788"/>
              <a:gd name="connsiteY8" fmla="*/ 101754 h 296443"/>
              <a:gd name="connsiteX0" fmla="*/ 0 w 518788"/>
              <a:gd name="connsiteY0" fmla="*/ 101754 h 296443"/>
              <a:gd name="connsiteX1" fmla="*/ 96674 w 518788"/>
              <a:gd name="connsiteY1" fmla="*/ 5080 h 296443"/>
              <a:gd name="connsiteX2" fmla="*/ 422114 w 518788"/>
              <a:gd name="connsiteY2" fmla="*/ 5080 h 296443"/>
              <a:gd name="connsiteX3" fmla="*/ 518788 w 518788"/>
              <a:gd name="connsiteY3" fmla="*/ 101754 h 296443"/>
              <a:gd name="connsiteX4" fmla="*/ 518788 w 518788"/>
              <a:gd name="connsiteY4" fmla="*/ 195536 h 296443"/>
              <a:gd name="connsiteX5" fmla="*/ 422114 w 518788"/>
              <a:gd name="connsiteY5" fmla="*/ 292210 h 296443"/>
              <a:gd name="connsiteX6" fmla="*/ 96674 w 518788"/>
              <a:gd name="connsiteY6" fmla="*/ 292210 h 296443"/>
              <a:gd name="connsiteX7" fmla="*/ 0 w 518788"/>
              <a:gd name="connsiteY7" fmla="*/ 195536 h 296443"/>
              <a:gd name="connsiteX8" fmla="*/ 0 w 518788"/>
              <a:gd name="connsiteY8" fmla="*/ 101754 h 296443"/>
              <a:gd name="connsiteX0" fmla="*/ 0 w 518788"/>
              <a:gd name="connsiteY0" fmla="*/ 101754 h 296443"/>
              <a:gd name="connsiteX1" fmla="*/ 96674 w 518788"/>
              <a:gd name="connsiteY1" fmla="*/ 5080 h 296443"/>
              <a:gd name="connsiteX2" fmla="*/ 422114 w 518788"/>
              <a:gd name="connsiteY2" fmla="*/ 5080 h 296443"/>
              <a:gd name="connsiteX3" fmla="*/ 518788 w 518788"/>
              <a:gd name="connsiteY3" fmla="*/ 101754 h 296443"/>
              <a:gd name="connsiteX4" fmla="*/ 518788 w 518788"/>
              <a:gd name="connsiteY4" fmla="*/ 195536 h 296443"/>
              <a:gd name="connsiteX5" fmla="*/ 422114 w 518788"/>
              <a:gd name="connsiteY5" fmla="*/ 292210 h 296443"/>
              <a:gd name="connsiteX6" fmla="*/ 96674 w 518788"/>
              <a:gd name="connsiteY6" fmla="*/ 292210 h 296443"/>
              <a:gd name="connsiteX7" fmla="*/ 0 w 518788"/>
              <a:gd name="connsiteY7" fmla="*/ 195536 h 296443"/>
              <a:gd name="connsiteX8" fmla="*/ 0 w 518788"/>
              <a:gd name="connsiteY8" fmla="*/ 101754 h 296443"/>
              <a:gd name="connsiteX0" fmla="*/ 0 w 518788"/>
              <a:gd name="connsiteY0" fmla="*/ 101754 h 296443"/>
              <a:gd name="connsiteX1" fmla="*/ 96674 w 518788"/>
              <a:gd name="connsiteY1" fmla="*/ 5080 h 296443"/>
              <a:gd name="connsiteX2" fmla="*/ 422114 w 518788"/>
              <a:gd name="connsiteY2" fmla="*/ 5080 h 296443"/>
              <a:gd name="connsiteX3" fmla="*/ 518788 w 518788"/>
              <a:gd name="connsiteY3" fmla="*/ 101754 h 296443"/>
              <a:gd name="connsiteX4" fmla="*/ 518788 w 518788"/>
              <a:gd name="connsiteY4" fmla="*/ 195536 h 296443"/>
              <a:gd name="connsiteX5" fmla="*/ 422114 w 518788"/>
              <a:gd name="connsiteY5" fmla="*/ 292210 h 296443"/>
              <a:gd name="connsiteX6" fmla="*/ 96674 w 518788"/>
              <a:gd name="connsiteY6" fmla="*/ 292210 h 296443"/>
              <a:gd name="connsiteX7" fmla="*/ 0 w 518788"/>
              <a:gd name="connsiteY7" fmla="*/ 195536 h 296443"/>
              <a:gd name="connsiteX8" fmla="*/ 0 w 518788"/>
              <a:gd name="connsiteY8" fmla="*/ 101754 h 296443"/>
              <a:gd name="connsiteX0" fmla="*/ 0 w 518788"/>
              <a:gd name="connsiteY0" fmla="*/ 101754 h 296443"/>
              <a:gd name="connsiteX1" fmla="*/ 96674 w 518788"/>
              <a:gd name="connsiteY1" fmla="*/ 5080 h 296443"/>
              <a:gd name="connsiteX2" fmla="*/ 422114 w 518788"/>
              <a:gd name="connsiteY2" fmla="*/ 5080 h 296443"/>
              <a:gd name="connsiteX3" fmla="*/ 518788 w 518788"/>
              <a:gd name="connsiteY3" fmla="*/ 101754 h 296443"/>
              <a:gd name="connsiteX4" fmla="*/ 518788 w 518788"/>
              <a:gd name="connsiteY4" fmla="*/ 195536 h 296443"/>
              <a:gd name="connsiteX5" fmla="*/ 422114 w 518788"/>
              <a:gd name="connsiteY5" fmla="*/ 292210 h 296443"/>
              <a:gd name="connsiteX6" fmla="*/ 96674 w 518788"/>
              <a:gd name="connsiteY6" fmla="*/ 292210 h 296443"/>
              <a:gd name="connsiteX7" fmla="*/ 0 w 518788"/>
              <a:gd name="connsiteY7" fmla="*/ 195536 h 296443"/>
              <a:gd name="connsiteX8" fmla="*/ 0 w 518788"/>
              <a:gd name="connsiteY8" fmla="*/ 101754 h 296443"/>
              <a:gd name="connsiteX0" fmla="*/ 0 w 518788"/>
              <a:gd name="connsiteY0" fmla="*/ 101754 h 296443"/>
              <a:gd name="connsiteX1" fmla="*/ 96674 w 518788"/>
              <a:gd name="connsiteY1" fmla="*/ 5080 h 296443"/>
              <a:gd name="connsiteX2" fmla="*/ 422114 w 518788"/>
              <a:gd name="connsiteY2" fmla="*/ 5080 h 296443"/>
              <a:gd name="connsiteX3" fmla="*/ 518788 w 518788"/>
              <a:gd name="connsiteY3" fmla="*/ 101754 h 296443"/>
              <a:gd name="connsiteX4" fmla="*/ 518788 w 518788"/>
              <a:gd name="connsiteY4" fmla="*/ 195536 h 296443"/>
              <a:gd name="connsiteX5" fmla="*/ 422114 w 518788"/>
              <a:gd name="connsiteY5" fmla="*/ 292210 h 296443"/>
              <a:gd name="connsiteX6" fmla="*/ 96674 w 518788"/>
              <a:gd name="connsiteY6" fmla="*/ 292210 h 296443"/>
              <a:gd name="connsiteX7" fmla="*/ 0 w 518788"/>
              <a:gd name="connsiteY7" fmla="*/ 195536 h 296443"/>
              <a:gd name="connsiteX8" fmla="*/ 0 w 518788"/>
              <a:gd name="connsiteY8" fmla="*/ 101754 h 296443"/>
              <a:gd name="connsiteX0" fmla="*/ 0 w 518788"/>
              <a:gd name="connsiteY0" fmla="*/ 101754 h 296443"/>
              <a:gd name="connsiteX1" fmla="*/ 96674 w 518788"/>
              <a:gd name="connsiteY1" fmla="*/ 5080 h 296443"/>
              <a:gd name="connsiteX2" fmla="*/ 422114 w 518788"/>
              <a:gd name="connsiteY2" fmla="*/ 5080 h 296443"/>
              <a:gd name="connsiteX3" fmla="*/ 518788 w 518788"/>
              <a:gd name="connsiteY3" fmla="*/ 101754 h 296443"/>
              <a:gd name="connsiteX4" fmla="*/ 518788 w 518788"/>
              <a:gd name="connsiteY4" fmla="*/ 195536 h 296443"/>
              <a:gd name="connsiteX5" fmla="*/ 422114 w 518788"/>
              <a:gd name="connsiteY5" fmla="*/ 292210 h 296443"/>
              <a:gd name="connsiteX6" fmla="*/ 96674 w 518788"/>
              <a:gd name="connsiteY6" fmla="*/ 292210 h 296443"/>
              <a:gd name="connsiteX7" fmla="*/ 0 w 518788"/>
              <a:gd name="connsiteY7" fmla="*/ 195536 h 296443"/>
              <a:gd name="connsiteX8" fmla="*/ 0 w 518788"/>
              <a:gd name="connsiteY8" fmla="*/ 101754 h 296443"/>
              <a:gd name="connsiteX0" fmla="*/ 0 w 518788"/>
              <a:gd name="connsiteY0" fmla="*/ 101754 h 296443"/>
              <a:gd name="connsiteX1" fmla="*/ 96674 w 518788"/>
              <a:gd name="connsiteY1" fmla="*/ 5080 h 296443"/>
              <a:gd name="connsiteX2" fmla="*/ 422114 w 518788"/>
              <a:gd name="connsiteY2" fmla="*/ 5080 h 296443"/>
              <a:gd name="connsiteX3" fmla="*/ 518788 w 518788"/>
              <a:gd name="connsiteY3" fmla="*/ 101754 h 296443"/>
              <a:gd name="connsiteX4" fmla="*/ 518788 w 518788"/>
              <a:gd name="connsiteY4" fmla="*/ 195536 h 296443"/>
              <a:gd name="connsiteX5" fmla="*/ 422114 w 518788"/>
              <a:gd name="connsiteY5" fmla="*/ 292210 h 296443"/>
              <a:gd name="connsiteX6" fmla="*/ 96674 w 518788"/>
              <a:gd name="connsiteY6" fmla="*/ 292210 h 296443"/>
              <a:gd name="connsiteX7" fmla="*/ 0 w 518788"/>
              <a:gd name="connsiteY7" fmla="*/ 195536 h 296443"/>
              <a:gd name="connsiteX8" fmla="*/ 0 w 518788"/>
              <a:gd name="connsiteY8" fmla="*/ 101754 h 296443"/>
              <a:gd name="connsiteX0" fmla="*/ 0 w 518788"/>
              <a:gd name="connsiteY0" fmla="*/ 104548 h 299237"/>
              <a:gd name="connsiteX1" fmla="*/ 96674 w 518788"/>
              <a:gd name="connsiteY1" fmla="*/ 7874 h 299237"/>
              <a:gd name="connsiteX2" fmla="*/ 422114 w 518788"/>
              <a:gd name="connsiteY2" fmla="*/ 7874 h 299237"/>
              <a:gd name="connsiteX3" fmla="*/ 518788 w 518788"/>
              <a:gd name="connsiteY3" fmla="*/ 104548 h 299237"/>
              <a:gd name="connsiteX4" fmla="*/ 518788 w 518788"/>
              <a:gd name="connsiteY4" fmla="*/ 198330 h 299237"/>
              <a:gd name="connsiteX5" fmla="*/ 422114 w 518788"/>
              <a:gd name="connsiteY5" fmla="*/ 295004 h 299237"/>
              <a:gd name="connsiteX6" fmla="*/ 96674 w 518788"/>
              <a:gd name="connsiteY6" fmla="*/ 295004 h 299237"/>
              <a:gd name="connsiteX7" fmla="*/ 0 w 518788"/>
              <a:gd name="connsiteY7" fmla="*/ 198330 h 299237"/>
              <a:gd name="connsiteX8" fmla="*/ 0 w 518788"/>
              <a:gd name="connsiteY8" fmla="*/ 104548 h 299237"/>
              <a:gd name="connsiteX0" fmla="*/ 0 w 518788"/>
              <a:gd name="connsiteY0" fmla="*/ 104548 h 299237"/>
              <a:gd name="connsiteX1" fmla="*/ 96674 w 518788"/>
              <a:gd name="connsiteY1" fmla="*/ 7874 h 299237"/>
              <a:gd name="connsiteX2" fmla="*/ 422114 w 518788"/>
              <a:gd name="connsiteY2" fmla="*/ 7874 h 299237"/>
              <a:gd name="connsiteX3" fmla="*/ 518788 w 518788"/>
              <a:gd name="connsiteY3" fmla="*/ 104548 h 299237"/>
              <a:gd name="connsiteX4" fmla="*/ 518788 w 518788"/>
              <a:gd name="connsiteY4" fmla="*/ 198330 h 299237"/>
              <a:gd name="connsiteX5" fmla="*/ 422114 w 518788"/>
              <a:gd name="connsiteY5" fmla="*/ 295004 h 299237"/>
              <a:gd name="connsiteX6" fmla="*/ 96674 w 518788"/>
              <a:gd name="connsiteY6" fmla="*/ 295004 h 299237"/>
              <a:gd name="connsiteX7" fmla="*/ 0 w 518788"/>
              <a:gd name="connsiteY7" fmla="*/ 198330 h 299237"/>
              <a:gd name="connsiteX8" fmla="*/ 0 w 518788"/>
              <a:gd name="connsiteY8" fmla="*/ 104548 h 299237"/>
              <a:gd name="connsiteX0" fmla="*/ 0 w 518788"/>
              <a:gd name="connsiteY0" fmla="*/ 104548 h 299237"/>
              <a:gd name="connsiteX1" fmla="*/ 96674 w 518788"/>
              <a:gd name="connsiteY1" fmla="*/ 7874 h 299237"/>
              <a:gd name="connsiteX2" fmla="*/ 422114 w 518788"/>
              <a:gd name="connsiteY2" fmla="*/ 7874 h 299237"/>
              <a:gd name="connsiteX3" fmla="*/ 518788 w 518788"/>
              <a:gd name="connsiteY3" fmla="*/ 104548 h 299237"/>
              <a:gd name="connsiteX4" fmla="*/ 518788 w 518788"/>
              <a:gd name="connsiteY4" fmla="*/ 198330 h 299237"/>
              <a:gd name="connsiteX5" fmla="*/ 422114 w 518788"/>
              <a:gd name="connsiteY5" fmla="*/ 295004 h 299237"/>
              <a:gd name="connsiteX6" fmla="*/ 96674 w 518788"/>
              <a:gd name="connsiteY6" fmla="*/ 295004 h 299237"/>
              <a:gd name="connsiteX7" fmla="*/ 0 w 518788"/>
              <a:gd name="connsiteY7" fmla="*/ 198330 h 299237"/>
              <a:gd name="connsiteX8" fmla="*/ 0 w 518788"/>
              <a:gd name="connsiteY8" fmla="*/ 104548 h 299237"/>
              <a:gd name="connsiteX0" fmla="*/ 0 w 518788"/>
              <a:gd name="connsiteY0" fmla="*/ 104548 h 304411"/>
              <a:gd name="connsiteX1" fmla="*/ 96674 w 518788"/>
              <a:gd name="connsiteY1" fmla="*/ 7874 h 304411"/>
              <a:gd name="connsiteX2" fmla="*/ 422114 w 518788"/>
              <a:gd name="connsiteY2" fmla="*/ 7874 h 304411"/>
              <a:gd name="connsiteX3" fmla="*/ 518788 w 518788"/>
              <a:gd name="connsiteY3" fmla="*/ 104548 h 304411"/>
              <a:gd name="connsiteX4" fmla="*/ 518788 w 518788"/>
              <a:gd name="connsiteY4" fmla="*/ 198330 h 304411"/>
              <a:gd name="connsiteX5" fmla="*/ 422114 w 518788"/>
              <a:gd name="connsiteY5" fmla="*/ 295004 h 304411"/>
              <a:gd name="connsiteX6" fmla="*/ 96674 w 518788"/>
              <a:gd name="connsiteY6" fmla="*/ 295004 h 304411"/>
              <a:gd name="connsiteX7" fmla="*/ 0 w 518788"/>
              <a:gd name="connsiteY7" fmla="*/ 198330 h 304411"/>
              <a:gd name="connsiteX8" fmla="*/ 0 w 518788"/>
              <a:gd name="connsiteY8" fmla="*/ 104548 h 304411"/>
              <a:gd name="connsiteX0" fmla="*/ 0 w 519256"/>
              <a:gd name="connsiteY0" fmla="*/ 69694 h 304411"/>
              <a:gd name="connsiteX1" fmla="*/ 97142 w 519256"/>
              <a:gd name="connsiteY1" fmla="*/ 7874 h 304411"/>
              <a:gd name="connsiteX2" fmla="*/ 422582 w 519256"/>
              <a:gd name="connsiteY2" fmla="*/ 7874 h 304411"/>
              <a:gd name="connsiteX3" fmla="*/ 519256 w 519256"/>
              <a:gd name="connsiteY3" fmla="*/ 104548 h 304411"/>
              <a:gd name="connsiteX4" fmla="*/ 519256 w 519256"/>
              <a:gd name="connsiteY4" fmla="*/ 198330 h 304411"/>
              <a:gd name="connsiteX5" fmla="*/ 422582 w 519256"/>
              <a:gd name="connsiteY5" fmla="*/ 295004 h 304411"/>
              <a:gd name="connsiteX6" fmla="*/ 97142 w 519256"/>
              <a:gd name="connsiteY6" fmla="*/ 295004 h 304411"/>
              <a:gd name="connsiteX7" fmla="*/ 468 w 519256"/>
              <a:gd name="connsiteY7" fmla="*/ 198330 h 304411"/>
              <a:gd name="connsiteX8" fmla="*/ 0 w 519256"/>
              <a:gd name="connsiteY8" fmla="*/ 69694 h 304411"/>
              <a:gd name="connsiteX0" fmla="*/ 3746 w 523002"/>
              <a:gd name="connsiteY0" fmla="*/ 69694 h 304411"/>
              <a:gd name="connsiteX1" fmla="*/ 100888 w 523002"/>
              <a:gd name="connsiteY1" fmla="*/ 7874 h 304411"/>
              <a:gd name="connsiteX2" fmla="*/ 426328 w 523002"/>
              <a:gd name="connsiteY2" fmla="*/ 7874 h 304411"/>
              <a:gd name="connsiteX3" fmla="*/ 523002 w 523002"/>
              <a:gd name="connsiteY3" fmla="*/ 104548 h 304411"/>
              <a:gd name="connsiteX4" fmla="*/ 523002 w 523002"/>
              <a:gd name="connsiteY4" fmla="*/ 198330 h 304411"/>
              <a:gd name="connsiteX5" fmla="*/ 426328 w 523002"/>
              <a:gd name="connsiteY5" fmla="*/ 295004 h 304411"/>
              <a:gd name="connsiteX6" fmla="*/ 100888 w 523002"/>
              <a:gd name="connsiteY6" fmla="*/ 295004 h 304411"/>
              <a:gd name="connsiteX7" fmla="*/ 0 w 523002"/>
              <a:gd name="connsiteY7" fmla="*/ 222211 h 304411"/>
              <a:gd name="connsiteX8" fmla="*/ 3746 w 523002"/>
              <a:gd name="connsiteY8" fmla="*/ 69694 h 304411"/>
              <a:gd name="connsiteX0" fmla="*/ 3746 w 523002"/>
              <a:gd name="connsiteY0" fmla="*/ 69694 h 304411"/>
              <a:gd name="connsiteX1" fmla="*/ 100888 w 523002"/>
              <a:gd name="connsiteY1" fmla="*/ 7874 h 304411"/>
              <a:gd name="connsiteX2" fmla="*/ 426328 w 523002"/>
              <a:gd name="connsiteY2" fmla="*/ 7874 h 304411"/>
              <a:gd name="connsiteX3" fmla="*/ 523002 w 523002"/>
              <a:gd name="connsiteY3" fmla="*/ 104548 h 304411"/>
              <a:gd name="connsiteX4" fmla="*/ 523002 w 523002"/>
              <a:gd name="connsiteY4" fmla="*/ 198330 h 304411"/>
              <a:gd name="connsiteX5" fmla="*/ 426328 w 523002"/>
              <a:gd name="connsiteY5" fmla="*/ 295004 h 304411"/>
              <a:gd name="connsiteX6" fmla="*/ 100888 w 523002"/>
              <a:gd name="connsiteY6" fmla="*/ 295004 h 304411"/>
              <a:gd name="connsiteX7" fmla="*/ 0 w 523002"/>
              <a:gd name="connsiteY7" fmla="*/ 222211 h 304411"/>
              <a:gd name="connsiteX8" fmla="*/ 3746 w 523002"/>
              <a:gd name="connsiteY8" fmla="*/ 69694 h 304411"/>
              <a:gd name="connsiteX0" fmla="*/ 7783 w 527039"/>
              <a:gd name="connsiteY0" fmla="*/ 69694 h 304411"/>
              <a:gd name="connsiteX1" fmla="*/ 104925 w 527039"/>
              <a:gd name="connsiteY1" fmla="*/ 7874 h 304411"/>
              <a:gd name="connsiteX2" fmla="*/ 430365 w 527039"/>
              <a:gd name="connsiteY2" fmla="*/ 7874 h 304411"/>
              <a:gd name="connsiteX3" fmla="*/ 527039 w 527039"/>
              <a:gd name="connsiteY3" fmla="*/ 104548 h 304411"/>
              <a:gd name="connsiteX4" fmla="*/ 527039 w 527039"/>
              <a:gd name="connsiteY4" fmla="*/ 198330 h 304411"/>
              <a:gd name="connsiteX5" fmla="*/ 430365 w 527039"/>
              <a:gd name="connsiteY5" fmla="*/ 295004 h 304411"/>
              <a:gd name="connsiteX6" fmla="*/ 104925 w 527039"/>
              <a:gd name="connsiteY6" fmla="*/ 295004 h 304411"/>
              <a:gd name="connsiteX7" fmla="*/ 4037 w 527039"/>
              <a:gd name="connsiteY7" fmla="*/ 222211 h 304411"/>
              <a:gd name="connsiteX8" fmla="*/ 7783 w 527039"/>
              <a:gd name="connsiteY8" fmla="*/ 69694 h 304411"/>
              <a:gd name="connsiteX0" fmla="*/ 7783 w 527039"/>
              <a:gd name="connsiteY0" fmla="*/ 69694 h 304411"/>
              <a:gd name="connsiteX1" fmla="*/ 104925 w 527039"/>
              <a:gd name="connsiteY1" fmla="*/ 7874 h 304411"/>
              <a:gd name="connsiteX2" fmla="*/ 430365 w 527039"/>
              <a:gd name="connsiteY2" fmla="*/ 7874 h 304411"/>
              <a:gd name="connsiteX3" fmla="*/ 527039 w 527039"/>
              <a:gd name="connsiteY3" fmla="*/ 104548 h 304411"/>
              <a:gd name="connsiteX4" fmla="*/ 527039 w 527039"/>
              <a:gd name="connsiteY4" fmla="*/ 198330 h 304411"/>
              <a:gd name="connsiteX5" fmla="*/ 430365 w 527039"/>
              <a:gd name="connsiteY5" fmla="*/ 295004 h 304411"/>
              <a:gd name="connsiteX6" fmla="*/ 104925 w 527039"/>
              <a:gd name="connsiteY6" fmla="*/ 295004 h 304411"/>
              <a:gd name="connsiteX7" fmla="*/ 4037 w 527039"/>
              <a:gd name="connsiteY7" fmla="*/ 222211 h 304411"/>
              <a:gd name="connsiteX8" fmla="*/ 7783 w 527039"/>
              <a:gd name="connsiteY8" fmla="*/ 69694 h 304411"/>
              <a:gd name="connsiteX0" fmla="*/ 7783 w 527039"/>
              <a:gd name="connsiteY0" fmla="*/ 69694 h 304411"/>
              <a:gd name="connsiteX1" fmla="*/ 104925 w 527039"/>
              <a:gd name="connsiteY1" fmla="*/ 7874 h 304411"/>
              <a:gd name="connsiteX2" fmla="*/ 430365 w 527039"/>
              <a:gd name="connsiteY2" fmla="*/ 7874 h 304411"/>
              <a:gd name="connsiteX3" fmla="*/ 527039 w 527039"/>
              <a:gd name="connsiteY3" fmla="*/ 104548 h 304411"/>
              <a:gd name="connsiteX4" fmla="*/ 527039 w 527039"/>
              <a:gd name="connsiteY4" fmla="*/ 198330 h 304411"/>
              <a:gd name="connsiteX5" fmla="*/ 430365 w 527039"/>
              <a:gd name="connsiteY5" fmla="*/ 295004 h 304411"/>
              <a:gd name="connsiteX6" fmla="*/ 104925 w 527039"/>
              <a:gd name="connsiteY6" fmla="*/ 295004 h 304411"/>
              <a:gd name="connsiteX7" fmla="*/ 4037 w 527039"/>
              <a:gd name="connsiteY7" fmla="*/ 222211 h 304411"/>
              <a:gd name="connsiteX8" fmla="*/ 7783 w 527039"/>
              <a:gd name="connsiteY8" fmla="*/ 69694 h 304411"/>
              <a:gd name="connsiteX0" fmla="*/ 10826 w 530082"/>
              <a:gd name="connsiteY0" fmla="*/ 69694 h 304411"/>
              <a:gd name="connsiteX1" fmla="*/ 107968 w 530082"/>
              <a:gd name="connsiteY1" fmla="*/ 7874 h 304411"/>
              <a:gd name="connsiteX2" fmla="*/ 433408 w 530082"/>
              <a:gd name="connsiteY2" fmla="*/ 7874 h 304411"/>
              <a:gd name="connsiteX3" fmla="*/ 530082 w 530082"/>
              <a:gd name="connsiteY3" fmla="*/ 104548 h 304411"/>
              <a:gd name="connsiteX4" fmla="*/ 530082 w 530082"/>
              <a:gd name="connsiteY4" fmla="*/ 198330 h 304411"/>
              <a:gd name="connsiteX5" fmla="*/ 433408 w 530082"/>
              <a:gd name="connsiteY5" fmla="*/ 295004 h 304411"/>
              <a:gd name="connsiteX6" fmla="*/ 107968 w 530082"/>
              <a:gd name="connsiteY6" fmla="*/ 295004 h 304411"/>
              <a:gd name="connsiteX7" fmla="*/ 7080 w 530082"/>
              <a:gd name="connsiteY7" fmla="*/ 222211 h 304411"/>
              <a:gd name="connsiteX8" fmla="*/ 10826 w 530082"/>
              <a:gd name="connsiteY8" fmla="*/ 69694 h 304411"/>
              <a:gd name="connsiteX0" fmla="*/ 10826 w 530082"/>
              <a:gd name="connsiteY0" fmla="*/ 69694 h 304411"/>
              <a:gd name="connsiteX1" fmla="*/ 107968 w 530082"/>
              <a:gd name="connsiteY1" fmla="*/ 7874 h 304411"/>
              <a:gd name="connsiteX2" fmla="*/ 433408 w 530082"/>
              <a:gd name="connsiteY2" fmla="*/ 7874 h 304411"/>
              <a:gd name="connsiteX3" fmla="*/ 530082 w 530082"/>
              <a:gd name="connsiteY3" fmla="*/ 104548 h 304411"/>
              <a:gd name="connsiteX4" fmla="*/ 530082 w 530082"/>
              <a:gd name="connsiteY4" fmla="*/ 198330 h 304411"/>
              <a:gd name="connsiteX5" fmla="*/ 433408 w 530082"/>
              <a:gd name="connsiteY5" fmla="*/ 295004 h 304411"/>
              <a:gd name="connsiteX6" fmla="*/ 107968 w 530082"/>
              <a:gd name="connsiteY6" fmla="*/ 295004 h 304411"/>
              <a:gd name="connsiteX7" fmla="*/ 7080 w 530082"/>
              <a:gd name="connsiteY7" fmla="*/ 222211 h 304411"/>
              <a:gd name="connsiteX8" fmla="*/ 10826 w 530082"/>
              <a:gd name="connsiteY8" fmla="*/ 69694 h 304411"/>
              <a:gd name="connsiteX0" fmla="*/ 10826 w 530082"/>
              <a:gd name="connsiteY0" fmla="*/ 69694 h 304411"/>
              <a:gd name="connsiteX1" fmla="*/ 107968 w 530082"/>
              <a:gd name="connsiteY1" fmla="*/ 7874 h 304411"/>
              <a:gd name="connsiteX2" fmla="*/ 433408 w 530082"/>
              <a:gd name="connsiteY2" fmla="*/ 7874 h 304411"/>
              <a:gd name="connsiteX3" fmla="*/ 530082 w 530082"/>
              <a:gd name="connsiteY3" fmla="*/ 104548 h 304411"/>
              <a:gd name="connsiteX4" fmla="*/ 530082 w 530082"/>
              <a:gd name="connsiteY4" fmla="*/ 198330 h 304411"/>
              <a:gd name="connsiteX5" fmla="*/ 433408 w 530082"/>
              <a:gd name="connsiteY5" fmla="*/ 295004 h 304411"/>
              <a:gd name="connsiteX6" fmla="*/ 107968 w 530082"/>
              <a:gd name="connsiteY6" fmla="*/ 295004 h 304411"/>
              <a:gd name="connsiteX7" fmla="*/ 7080 w 530082"/>
              <a:gd name="connsiteY7" fmla="*/ 222211 h 304411"/>
              <a:gd name="connsiteX8" fmla="*/ 10826 w 530082"/>
              <a:gd name="connsiteY8" fmla="*/ 69694 h 304411"/>
              <a:gd name="connsiteX0" fmla="*/ 10826 w 530082"/>
              <a:gd name="connsiteY0" fmla="*/ 69694 h 304411"/>
              <a:gd name="connsiteX1" fmla="*/ 107968 w 530082"/>
              <a:gd name="connsiteY1" fmla="*/ 7874 h 304411"/>
              <a:gd name="connsiteX2" fmla="*/ 433408 w 530082"/>
              <a:gd name="connsiteY2" fmla="*/ 7874 h 304411"/>
              <a:gd name="connsiteX3" fmla="*/ 530082 w 530082"/>
              <a:gd name="connsiteY3" fmla="*/ 104548 h 304411"/>
              <a:gd name="connsiteX4" fmla="*/ 530082 w 530082"/>
              <a:gd name="connsiteY4" fmla="*/ 198330 h 304411"/>
              <a:gd name="connsiteX5" fmla="*/ 433408 w 530082"/>
              <a:gd name="connsiteY5" fmla="*/ 295004 h 304411"/>
              <a:gd name="connsiteX6" fmla="*/ 107968 w 530082"/>
              <a:gd name="connsiteY6" fmla="*/ 295004 h 304411"/>
              <a:gd name="connsiteX7" fmla="*/ 7080 w 530082"/>
              <a:gd name="connsiteY7" fmla="*/ 222211 h 304411"/>
              <a:gd name="connsiteX8" fmla="*/ 10826 w 530082"/>
              <a:gd name="connsiteY8" fmla="*/ 69694 h 304411"/>
              <a:gd name="connsiteX0" fmla="*/ 10826 w 530082"/>
              <a:gd name="connsiteY0" fmla="*/ 69694 h 304411"/>
              <a:gd name="connsiteX1" fmla="*/ 107968 w 530082"/>
              <a:gd name="connsiteY1" fmla="*/ 7874 h 304411"/>
              <a:gd name="connsiteX2" fmla="*/ 433408 w 530082"/>
              <a:gd name="connsiteY2" fmla="*/ 7874 h 304411"/>
              <a:gd name="connsiteX3" fmla="*/ 529146 w 530082"/>
              <a:gd name="connsiteY3" fmla="*/ 60658 h 304411"/>
              <a:gd name="connsiteX4" fmla="*/ 530082 w 530082"/>
              <a:gd name="connsiteY4" fmla="*/ 198330 h 304411"/>
              <a:gd name="connsiteX5" fmla="*/ 433408 w 530082"/>
              <a:gd name="connsiteY5" fmla="*/ 295004 h 304411"/>
              <a:gd name="connsiteX6" fmla="*/ 107968 w 530082"/>
              <a:gd name="connsiteY6" fmla="*/ 295004 h 304411"/>
              <a:gd name="connsiteX7" fmla="*/ 7080 w 530082"/>
              <a:gd name="connsiteY7" fmla="*/ 222211 h 304411"/>
              <a:gd name="connsiteX8" fmla="*/ 10826 w 530082"/>
              <a:gd name="connsiteY8" fmla="*/ 69694 h 304411"/>
              <a:gd name="connsiteX0" fmla="*/ 10826 w 529146"/>
              <a:gd name="connsiteY0" fmla="*/ 69694 h 304411"/>
              <a:gd name="connsiteX1" fmla="*/ 107968 w 529146"/>
              <a:gd name="connsiteY1" fmla="*/ 7874 h 304411"/>
              <a:gd name="connsiteX2" fmla="*/ 433408 w 529146"/>
              <a:gd name="connsiteY2" fmla="*/ 7874 h 304411"/>
              <a:gd name="connsiteX3" fmla="*/ 529146 w 529146"/>
              <a:gd name="connsiteY3" fmla="*/ 60658 h 304411"/>
              <a:gd name="connsiteX4" fmla="*/ 529146 w 529146"/>
              <a:gd name="connsiteY4" fmla="*/ 237057 h 304411"/>
              <a:gd name="connsiteX5" fmla="*/ 433408 w 529146"/>
              <a:gd name="connsiteY5" fmla="*/ 295004 h 304411"/>
              <a:gd name="connsiteX6" fmla="*/ 107968 w 529146"/>
              <a:gd name="connsiteY6" fmla="*/ 295004 h 304411"/>
              <a:gd name="connsiteX7" fmla="*/ 7080 w 529146"/>
              <a:gd name="connsiteY7" fmla="*/ 222211 h 304411"/>
              <a:gd name="connsiteX8" fmla="*/ 10826 w 529146"/>
              <a:gd name="connsiteY8" fmla="*/ 69694 h 304411"/>
              <a:gd name="connsiteX0" fmla="*/ 10826 w 529146"/>
              <a:gd name="connsiteY0" fmla="*/ 69694 h 304411"/>
              <a:gd name="connsiteX1" fmla="*/ 107968 w 529146"/>
              <a:gd name="connsiteY1" fmla="*/ 7874 h 304411"/>
              <a:gd name="connsiteX2" fmla="*/ 433408 w 529146"/>
              <a:gd name="connsiteY2" fmla="*/ 7874 h 304411"/>
              <a:gd name="connsiteX3" fmla="*/ 529146 w 529146"/>
              <a:gd name="connsiteY3" fmla="*/ 60658 h 304411"/>
              <a:gd name="connsiteX4" fmla="*/ 529146 w 529146"/>
              <a:gd name="connsiteY4" fmla="*/ 237057 h 304411"/>
              <a:gd name="connsiteX5" fmla="*/ 433408 w 529146"/>
              <a:gd name="connsiteY5" fmla="*/ 295004 h 304411"/>
              <a:gd name="connsiteX6" fmla="*/ 107968 w 529146"/>
              <a:gd name="connsiteY6" fmla="*/ 295004 h 304411"/>
              <a:gd name="connsiteX7" fmla="*/ 7080 w 529146"/>
              <a:gd name="connsiteY7" fmla="*/ 222211 h 304411"/>
              <a:gd name="connsiteX8" fmla="*/ 10826 w 529146"/>
              <a:gd name="connsiteY8" fmla="*/ 69694 h 304411"/>
              <a:gd name="connsiteX0" fmla="*/ 10826 w 534555"/>
              <a:gd name="connsiteY0" fmla="*/ 69694 h 304411"/>
              <a:gd name="connsiteX1" fmla="*/ 107968 w 534555"/>
              <a:gd name="connsiteY1" fmla="*/ 7874 h 304411"/>
              <a:gd name="connsiteX2" fmla="*/ 433408 w 534555"/>
              <a:gd name="connsiteY2" fmla="*/ 7874 h 304411"/>
              <a:gd name="connsiteX3" fmla="*/ 529146 w 534555"/>
              <a:gd name="connsiteY3" fmla="*/ 60658 h 304411"/>
              <a:gd name="connsiteX4" fmla="*/ 529146 w 534555"/>
              <a:gd name="connsiteY4" fmla="*/ 237057 h 304411"/>
              <a:gd name="connsiteX5" fmla="*/ 433408 w 534555"/>
              <a:gd name="connsiteY5" fmla="*/ 295004 h 304411"/>
              <a:gd name="connsiteX6" fmla="*/ 107968 w 534555"/>
              <a:gd name="connsiteY6" fmla="*/ 295004 h 304411"/>
              <a:gd name="connsiteX7" fmla="*/ 7080 w 534555"/>
              <a:gd name="connsiteY7" fmla="*/ 222211 h 304411"/>
              <a:gd name="connsiteX8" fmla="*/ 10826 w 534555"/>
              <a:gd name="connsiteY8" fmla="*/ 69694 h 304411"/>
              <a:gd name="connsiteX0" fmla="*/ 10826 w 534555"/>
              <a:gd name="connsiteY0" fmla="*/ 69694 h 304411"/>
              <a:gd name="connsiteX1" fmla="*/ 107968 w 534555"/>
              <a:gd name="connsiteY1" fmla="*/ 7874 h 304411"/>
              <a:gd name="connsiteX2" fmla="*/ 433408 w 534555"/>
              <a:gd name="connsiteY2" fmla="*/ 7874 h 304411"/>
              <a:gd name="connsiteX3" fmla="*/ 529146 w 534555"/>
              <a:gd name="connsiteY3" fmla="*/ 60658 h 304411"/>
              <a:gd name="connsiteX4" fmla="*/ 529146 w 534555"/>
              <a:gd name="connsiteY4" fmla="*/ 237057 h 304411"/>
              <a:gd name="connsiteX5" fmla="*/ 433408 w 534555"/>
              <a:gd name="connsiteY5" fmla="*/ 295004 h 304411"/>
              <a:gd name="connsiteX6" fmla="*/ 107968 w 534555"/>
              <a:gd name="connsiteY6" fmla="*/ 295004 h 304411"/>
              <a:gd name="connsiteX7" fmla="*/ 7080 w 534555"/>
              <a:gd name="connsiteY7" fmla="*/ 222211 h 304411"/>
              <a:gd name="connsiteX8" fmla="*/ 10826 w 534555"/>
              <a:gd name="connsiteY8" fmla="*/ 69694 h 304411"/>
              <a:gd name="connsiteX0" fmla="*/ 10826 w 539726"/>
              <a:gd name="connsiteY0" fmla="*/ 69694 h 304411"/>
              <a:gd name="connsiteX1" fmla="*/ 107968 w 539726"/>
              <a:gd name="connsiteY1" fmla="*/ 7874 h 304411"/>
              <a:gd name="connsiteX2" fmla="*/ 433408 w 539726"/>
              <a:gd name="connsiteY2" fmla="*/ 7874 h 304411"/>
              <a:gd name="connsiteX3" fmla="*/ 529146 w 539726"/>
              <a:gd name="connsiteY3" fmla="*/ 60658 h 304411"/>
              <a:gd name="connsiteX4" fmla="*/ 529146 w 539726"/>
              <a:gd name="connsiteY4" fmla="*/ 237057 h 304411"/>
              <a:gd name="connsiteX5" fmla="*/ 433408 w 539726"/>
              <a:gd name="connsiteY5" fmla="*/ 295004 h 304411"/>
              <a:gd name="connsiteX6" fmla="*/ 107968 w 539726"/>
              <a:gd name="connsiteY6" fmla="*/ 295004 h 304411"/>
              <a:gd name="connsiteX7" fmla="*/ 7080 w 539726"/>
              <a:gd name="connsiteY7" fmla="*/ 222211 h 304411"/>
              <a:gd name="connsiteX8" fmla="*/ 10826 w 539726"/>
              <a:gd name="connsiteY8" fmla="*/ 69694 h 304411"/>
              <a:gd name="connsiteX0" fmla="*/ 10826 w 539726"/>
              <a:gd name="connsiteY0" fmla="*/ 69694 h 304411"/>
              <a:gd name="connsiteX1" fmla="*/ 107968 w 539726"/>
              <a:gd name="connsiteY1" fmla="*/ 7874 h 304411"/>
              <a:gd name="connsiteX2" fmla="*/ 433408 w 539726"/>
              <a:gd name="connsiteY2" fmla="*/ 7874 h 304411"/>
              <a:gd name="connsiteX3" fmla="*/ 529146 w 539726"/>
              <a:gd name="connsiteY3" fmla="*/ 60658 h 304411"/>
              <a:gd name="connsiteX4" fmla="*/ 529146 w 539726"/>
              <a:gd name="connsiteY4" fmla="*/ 237057 h 304411"/>
              <a:gd name="connsiteX5" fmla="*/ 433408 w 539726"/>
              <a:gd name="connsiteY5" fmla="*/ 295004 h 304411"/>
              <a:gd name="connsiteX6" fmla="*/ 107968 w 539726"/>
              <a:gd name="connsiteY6" fmla="*/ 295004 h 304411"/>
              <a:gd name="connsiteX7" fmla="*/ 7080 w 539726"/>
              <a:gd name="connsiteY7" fmla="*/ 222211 h 304411"/>
              <a:gd name="connsiteX8" fmla="*/ 10826 w 539726"/>
              <a:gd name="connsiteY8" fmla="*/ 69694 h 30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726" h="304411">
                <a:moveTo>
                  <a:pt x="10826" y="69694"/>
                </a:moveTo>
                <a:cubicBezTo>
                  <a:pt x="29085" y="8557"/>
                  <a:pt x="52671" y="17399"/>
                  <a:pt x="107968" y="7874"/>
                </a:cubicBezTo>
                <a:cubicBezTo>
                  <a:pt x="216448" y="-1651"/>
                  <a:pt x="323023" y="-3556"/>
                  <a:pt x="433408" y="7874"/>
                </a:cubicBezTo>
                <a:cubicBezTo>
                  <a:pt x="486800" y="13589"/>
                  <a:pt x="513696" y="7911"/>
                  <a:pt x="529146" y="60658"/>
                </a:cubicBezTo>
                <a:cubicBezTo>
                  <a:pt x="545064" y="119458"/>
                  <a:pt x="541318" y="175675"/>
                  <a:pt x="529146" y="237057"/>
                </a:cubicBezTo>
                <a:cubicBezTo>
                  <a:pt x="516974" y="291740"/>
                  <a:pt x="486800" y="287384"/>
                  <a:pt x="433408" y="295004"/>
                </a:cubicBezTo>
                <a:cubicBezTo>
                  <a:pt x="324928" y="310244"/>
                  <a:pt x="222163" y="304529"/>
                  <a:pt x="107968" y="295004"/>
                </a:cubicBezTo>
                <a:cubicBezTo>
                  <a:pt x="50766" y="287384"/>
                  <a:pt x="16911" y="278185"/>
                  <a:pt x="7080" y="222211"/>
                </a:cubicBezTo>
                <a:cubicBezTo>
                  <a:pt x="-1034" y="171372"/>
                  <a:pt x="-4936" y="121178"/>
                  <a:pt x="10826" y="69694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B3756CBF-4E97-43AD-A8BB-8629D4EBD0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585" y="1487576"/>
            <a:ext cx="5570420" cy="99796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B5AD720B-724F-480E-B0DE-751DBD7949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22902" y="2346072"/>
            <a:ext cx="3740176" cy="366656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สำนักมาตรฐานวินัยสำนักงาน ก.พ.</a:t>
            </a:r>
            <a:endParaRPr lang="en-US" sz="3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1EDC706-FF71-4CBF-AE99-11251984A03F}"/>
              </a:ext>
            </a:extLst>
          </p:cNvPr>
          <p:cNvGrpSpPr/>
          <p:nvPr/>
        </p:nvGrpSpPr>
        <p:grpSpPr>
          <a:xfrm flipH="1">
            <a:off x="-382686" y="3977869"/>
            <a:ext cx="2340460" cy="1256126"/>
            <a:chOff x="7143177" y="3969705"/>
            <a:chExt cx="2340460" cy="1256126"/>
          </a:xfrm>
          <a:solidFill>
            <a:schemeClr val="bg2"/>
          </a:solidFill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C898D8A-305A-41E5-9AD9-168FD97B8B22}"/>
                </a:ext>
              </a:extLst>
            </p:cNvPr>
            <p:cNvSpPr/>
            <p:nvPr/>
          </p:nvSpPr>
          <p:spPr>
            <a:xfrm>
              <a:off x="8052937" y="3969705"/>
              <a:ext cx="1430700" cy="1256126"/>
            </a:xfrm>
            <a:custGeom>
              <a:avLst/>
              <a:gdLst>
                <a:gd name="connsiteX0" fmla="*/ 856354 w 964939"/>
                <a:gd name="connsiteY0" fmla="*/ 45824 h 1256126"/>
                <a:gd name="connsiteX1" fmla="*/ 271519 w 964939"/>
                <a:gd name="connsiteY1" fmla="*/ 105832 h 1256126"/>
                <a:gd name="connsiteX2" fmla="*/ 56 w 964939"/>
                <a:gd name="connsiteY2" fmla="*/ 627802 h 1256126"/>
                <a:gd name="connsiteX3" fmla="*/ 287712 w 964939"/>
                <a:gd name="connsiteY3" fmla="*/ 1141200 h 1256126"/>
                <a:gd name="connsiteX4" fmla="*/ 964939 w 964939"/>
                <a:gd name="connsiteY4" fmla="*/ 1242164 h 1256126"/>
                <a:gd name="connsiteX5" fmla="*/ 856354 w 964939"/>
                <a:gd name="connsiteY5" fmla="*/ 45824 h 12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4939" h="1256126">
                  <a:moveTo>
                    <a:pt x="856354" y="45824"/>
                  </a:moveTo>
                  <a:cubicBezTo>
                    <a:pt x="667759" y="-32281"/>
                    <a:pt x="440112" y="-9421"/>
                    <a:pt x="271519" y="105832"/>
                  </a:cubicBezTo>
                  <a:cubicBezTo>
                    <a:pt x="102927" y="220132"/>
                    <a:pt x="-2801" y="423014"/>
                    <a:pt x="56" y="627802"/>
                  </a:cubicBezTo>
                  <a:cubicBezTo>
                    <a:pt x="2914" y="831637"/>
                    <a:pt x="115309" y="1031662"/>
                    <a:pt x="287712" y="1141200"/>
                  </a:cubicBezTo>
                  <a:cubicBezTo>
                    <a:pt x="483927" y="1265977"/>
                    <a:pt x="733482" y="1269787"/>
                    <a:pt x="964939" y="1242164"/>
                  </a:cubicBezTo>
                  <a:lnTo>
                    <a:pt x="856354" y="45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30C6D1-7E5C-46CF-A613-E2E38E38DC27}"/>
                </a:ext>
              </a:extLst>
            </p:cNvPr>
            <p:cNvSpPr/>
            <p:nvPr/>
          </p:nvSpPr>
          <p:spPr>
            <a:xfrm>
              <a:off x="7143177" y="4491311"/>
              <a:ext cx="1596600" cy="701387"/>
            </a:xfrm>
            <a:custGeom>
              <a:avLst/>
              <a:gdLst>
                <a:gd name="connsiteX0" fmla="*/ 1397318 w 1596600"/>
                <a:gd name="connsiteY0" fmla="*/ 175608 h 701387"/>
                <a:gd name="connsiteX1" fmla="*/ 1119188 w 1596600"/>
                <a:gd name="connsiteY1" fmla="*/ 206088 h 701387"/>
                <a:gd name="connsiteX2" fmla="*/ 920115 w 1596600"/>
                <a:gd name="connsiteY2" fmla="*/ 4158 h 701387"/>
                <a:gd name="connsiteX3" fmla="*/ 543878 w 1596600"/>
                <a:gd name="connsiteY3" fmla="*/ 92740 h 701387"/>
                <a:gd name="connsiteX4" fmla="*/ 319088 w 1596600"/>
                <a:gd name="connsiteY4" fmla="*/ 407065 h 701387"/>
                <a:gd name="connsiteX5" fmla="*/ 99060 w 1596600"/>
                <a:gd name="connsiteY5" fmla="*/ 464215 h 701387"/>
                <a:gd name="connsiteX6" fmla="*/ 0 w 1596600"/>
                <a:gd name="connsiteY6" fmla="*/ 659478 h 701387"/>
                <a:gd name="connsiteX7" fmla="*/ 1581150 w 1596600"/>
                <a:gd name="connsiteY7" fmla="*/ 701388 h 701387"/>
                <a:gd name="connsiteX8" fmla="*/ 1397318 w 1596600"/>
                <a:gd name="connsiteY8" fmla="*/ 175608 h 70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6600" h="701387">
                  <a:moveTo>
                    <a:pt x="1397318" y="175608"/>
                  </a:moveTo>
                  <a:cubicBezTo>
                    <a:pt x="1314450" y="225138"/>
                    <a:pt x="1210628" y="236568"/>
                    <a:pt x="1119188" y="206088"/>
                  </a:cubicBezTo>
                  <a:cubicBezTo>
                    <a:pt x="1027748" y="174655"/>
                    <a:pt x="955358" y="93693"/>
                    <a:pt x="920115" y="4158"/>
                  </a:cubicBezTo>
                  <a:cubicBezTo>
                    <a:pt x="789623" y="-12035"/>
                    <a:pt x="653415" y="19398"/>
                    <a:pt x="543878" y="92740"/>
                  </a:cubicBezTo>
                  <a:cubicBezTo>
                    <a:pt x="434340" y="166083"/>
                    <a:pt x="353378" y="280383"/>
                    <a:pt x="319088" y="407065"/>
                  </a:cubicBezTo>
                  <a:cubicBezTo>
                    <a:pt x="244793" y="397540"/>
                    <a:pt x="157163" y="416590"/>
                    <a:pt x="99060" y="464215"/>
                  </a:cubicBezTo>
                  <a:cubicBezTo>
                    <a:pt x="40958" y="511840"/>
                    <a:pt x="4763" y="585182"/>
                    <a:pt x="0" y="659478"/>
                  </a:cubicBezTo>
                  <a:lnTo>
                    <a:pt x="1581150" y="701388"/>
                  </a:lnTo>
                  <a:cubicBezTo>
                    <a:pt x="1632585" y="510888"/>
                    <a:pt x="1551623" y="299433"/>
                    <a:pt x="1397318" y="175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DD4957D-1C26-4A76-9EE9-6A6C473E697E}"/>
              </a:ext>
            </a:extLst>
          </p:cNvPr>
          <p:cNvSpPr/>
          <p:nvPr/>
        </p:nvSpPr>
        <p:spPr>
          <a:xfrm flipH="1">
            <a:off x="6809014" y="-40689"/>
            <a:ext cx="3608615" cy="1281659"/>
          </a:xfrm>
          <a:custGeom>
            <a:avLst/>
            <a:gdLst>
              <a:gd name="connsiteX0" fmla="*/ 3225144 w 3240522"/>
              <a:gd name="connsiteY0" fmla="*/ 31609 h 1203027"/>
              <a:gd name="connsiteX1" fmla="*/ 43767 w 3240522"/>
              <a:gd name="connsiteY1" fmla="*/ 0 h 1203027"/>
              <a:gd name="connsiteX2" fmla="*/ 129298 w 3240522"/>
              <a:gd name="connsiteY2" fmla="*/ 596857 h 1203027"/>
              <a:gd name="connsiteX3" fmla="*/ 724296 w 3240522"/>
              <a:gd name="connsiteY3" fmla="*/ 806965 h 1203027"/>
              <a:gd name="connsiteX4" fmla="*/ 1440152 w 3240522"/>
              <a:gd name="connsiteY4" fmla="*/ 1203010 h 1203027"/>
              <a:gd name="connsiteX5" fmla="*/ 2161586 w 3240522"/>
              <a:gd name="connsiteY5" fmla="*/ 818121 h 1203027"/>
              <a:gd name="connsiteX6" fmla="*/ 2486975 w 3240522"/>
              <a:gd name="connsiteY6" fmla="*/ 466701 h 1203027"/>
              <a:gd name="connsiteX7" fmla="*/ 2836536 w 3240522"/>
              <a:gd name="connsiteY7" fmla="*/ 518763 h 1203027"/>
              <a:gd name="connsiteX8" fmla="*/ 3225144 w 3240522"/>
              <a:gd name="connsiteY8" fmla="*/ 31609 h 120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0522" h="1203027">
                <a:moveTo>
                  <a:pt x="3225144" y="31609"/>
                </a:moveTo>
                <a:lnTo>
                  <a:pt x="43767" y="0"/>
                </a:lnTo>
                <a:cubicBezTo>
                  <a:pt x="-38045" y="195234"/>
                  <a:pt x="-2717" y="433232"/>
                  <a:pt x="129298" y="596857"/>
                </a:cubicBezTo>
                <a:cubicBezTo>
                  <a:pt x="261313" y="760481"/>
                  <a:pt x="516047" y="846012"/>
                  <a:pt x="724296" y="806965"/>
                </a:cubicBezTo>
                <a:cubicBezTo>
                  <a:pt x="876764" y="1046823"/>
                  <a:pt x="1155669" y="1201151"/>
                  <a:pt x="1440152" y="1203010"/>
                </a:cubicBezTo>
                <a:cubicBezTo>
                  <a:pt x="1724635" y="1204870"/>
                  <a:pt x="2005399" y="1056120"/>
                  <a:pt x="2161586" y="818121"/>
                </a:cubicBezTo>
                <a:cubicBezTo>
                  <a:pt x="2252695" y="680528"/>
                  <a:pt x="2325210" y="500170"/>
                  <a:pt x="2486975" y="466701"/>
                </a:cubicBezTo>
                <a:cubicBezTo>
                  <a:pt x="2604115" y="442529"/>
                  <a:pt x="2719396" y="509466"/>
                  <a:pt x="2836536" y="518763"/>
                </a:cubicBezTo>
                <a:cubicBezTo>
                  <a:pt x="3081973" y="542935"/>
                  <a:pt x="3301378" y="265889"/>
                  <a:pt x="3225144" y="31609"/>
                </a:cubicBezTo>
                <a:close/>
              </a:path>
            </a:pathLst>
          </a:custGeom>
          <a:solidFill>
            <a:schemeClr val="bg2"/>
          </a:solidFill>
          <a:ln w="185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680B1EF9-4BAE-443B-9162-30C870D23491}"/>
              </a:ext>
            </a:extLst>
          </p:cNvPr>
          <p:cNvSpPr/>
          <p:nvPr/>
        </p:nvSpPr>
        <p:spPr>
          <a:xfrm rot="16386576" flipH="1">
            <a:off x="440820" y="-610048"/>
            <a:ext cx="394231" cy="1458323"/>
          </a:xfrm>
          <a:custGeom>
            <a:avLst/>
            <a:gdLst>
              <a:gd name="connsiteX0" fmla="*/ 137593 w 488573"/>
              <a:gd name="connsiteY0" fmla="*/ 0 h 1762679"/>
              <a:gd name="connsiteX1" fmla="*/ 0 w 488573"/>
              <a:gd name="connsiteY1" fmla="*/ 1762680 h 1762679"/>
              <a:gd name="connsiteX2" fmla="*/ 485295 w 488573"/>
              <a:gd name="connsiteY2" fmla="*/ 912949 h 1762679"/>
              <a:gd name="connsiteX3" fmla="*/ 137593 w 488573"/>
              <a:gd name="connsiteY3" fmla="*/ 0 h 176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73" h="1762679">
                <a:moveTo>
                  <a:pt x="137593" y="0"/>
                </a:moveTo>
                <a:lnTo>
                  <a:pt x="0" y="1762680"/>
                </a:lnTo>
                <a:cubicBezTo>
                  <a:pt x="275186" y="1569305"/>
                  <a:pt x="459264" y="1249494"/>
                  <a:pt x="485295" y="912949"/>
                </a:cubicBezTo>
                <a:cubicBezTo>
                  <a:pt x="511326" y="576404"/>
                  <a:pt x="381170" y="232421"/>
                  <a:pt x="137593" y="0"/>
                </a:cubicBezTo>
                <a:close/>
              </a:path>
            </a:pathLst>
          </a:custGeom>
          <a:solidFill>
            <a:schemeClr val="bg2"/>
          </a:solidFill>
          <a:ln w="185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DDB6A84A-5418-46EE-B540-DE077D3E3BF4}"/>
              </a:ext>
            </a:extLst>
          </p:cNvPr>
          <p:cNvSpPr/>
          <p:nvPr/>
        </p:nvSpPr>
        <p:spPr>
          <a:xfrm rot="19051469">
            <a:off x="1101308" y="445159"/>
            <a:ext cx="211706" cy="317567"/>
          </a:xfrm>
          <a:custGeom>
            <a:avLst/>
            <a:gdLst>
              <a:gd name="connsiteX0" fmla="*/ 93593 w 167195"/>
              <a:gd name="connsiteY0" fmla="*/ 267646 h 267646"/>
              <a:gd name="connsiteX1" fmla="*/ 106552 w 167195"/>
              <a:gd name="connsiteY1" fmla="*/ 28624 h 267646"/>
              <a:gd name="connsiteX2" fmla="*/ 148309 w 167195"/>
              <a:gd name="connsiteY2" fmla="*/ 2706 h 267646"/>
              <a:gd name="connsiteX3" fmla="*/ 148309 w 167195"/>
              <a:gd name="connsiteY3" fmla="*/ 2706 h 267646"/>
              <a:gd name="connsiteX4" fmla="*/ 159828 w 167195"/>
              <a:gd name="connsiteY4" fmla="*/ 51662 h 267646"/>
              <a:gd name="connsiteX5" fmla="*/ 0 w 167195"/>
              <a:gd name="connsiteY5" fmla="*/ 228769 h 26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95" h="267646">
                <a:moveTo>
                  <a:pt x="93593" y="267646"/>
                </a:moveTo>
                <a:lnTo>
                  <a:pt x="106552" y="28624"/>
                </a:lnTo>
                <a:cubicBezTo>
                  <a:pt x="107992" y="7026"/>
                  <a:pt x="129590" y="-5933"/>
                  <a:pt x="148309" y="2706"/>
                </a:cubicBezTo>
                <a:lnTo>
                  <a:pt x="148309" y="2706"/>
                </a:lnTo>
                <a:cubicBezTo>
                  <a:pt x="168467" y="11345"/>
                  <a:pt x="172787" y="35824"/>
                  <a:pt x="159828" y="51662"/>
                </a:cubicBezTo>
                <a:lnTo>
                  <a:pt x="0" y="228769"/>
                </a:lnTo>
              </a:path>
            </a:pathLst>
          </a:custGeom>
          <a:noFill/>
          <a:ln w="476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1AC48CB8-1AEC-4B6F-AC9F-53B447C5DB23}"/>
              </a:ext>
            </a:extLst>
          </p:cNvPr>
          <p:cNvSpPr/>
          <p:nvPr/>
        </p:nvSpPr>
        <p:spPr>
          <a:xfrm>
            <a:off x="2225051" y="4878524"/>
            <a:ext cx="65636" cy="61504"/>
          </a:xfrm>
          <a:custGeom>
            <a:avLst/>
            <a:gdLst>
              <a:gd name="connsiteX0" fmla="*/ 51836 w 51836"/>
              <a:gd name="connsiteY0" fmla="*/ 25918 h 51836"/>
              <a:gd name="connsiteX1" fmla="*/ 25918 w 51836"/>
              <a:gd name="connsiteY1" fmla="*/ 51836 h 51836"/>
              <a:gd name="connsiteX2" fmla="*/ 0 w 51836"/>
              <a:gd name="connsiteY2" fmla="*/ 25918 h 51836"/>
              <a:gd name="connsiteX3" fmla="*/ 25918 w 51836"/>
              <a:gd name="connsiteY3" fmla="*/ 0 h 51836"/>
              <a:gd name="connsiteX4" fmla="*/ 51836 w 51836"/>
              <a:gd name="connsiteY4" fmla="*/ 25918 h 5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36" h="51836">
                <a:moveTo>
                  <a:pt x="51836" y="25918"/>
                </a:moveTo>
                <a:cubicBezTo>
                  <a:pt x="51836" y="40232"/>
                  <a:pt x="40232" y="51836"/>
                  <a:pt x="25918" y="51836"/>
                </a:cubicBezTo>
                <a:cubicBezTo>
                  <a:pt x="11604" y="51836"/>
                  <a:pt x="0" y="40232"/>
                  <a:pt x="0" y="25918"/>
                </a:cubicBezTo>
                <a:cubicBezTo>
                  <a:pt x="0" y="11604"/>
                  <a:pt x="11604" y="0"/>
                  <a:pt x="25918" y="0"/>
                </a:cubicBezTo>
                <a:cubicBezTo>
                  <a:pt x="40232" y="0"/>
                  <a:pt x="51836" y="11604"/>
                  <a:pt x="51836" y="25918"/>
                </a:cubicBezTo>
                <a:close/>
              </a:path>
            </a:pathLst>
          </a:custGeom>
          <a:solidFill>
            <a:schemeClr val="tx1"/>
          </a:solidFill>
          <a:ln w="143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C522F80D-170D-434C-A394-F10BA7D47B1E}"/>
              </a:ext>
            </a:extLst>
          </p:cNvPr>
          <p:cNvSpPr/>
          <p:nvPr/>
        </p:nvSpPr>
        <p:spPr>
          <a:xfrm>
            <a:off x="207042" y="3151534"/>
            <a:ext cx="65636" cy="61504"/>
          </a:xfrm>
          <a:custGeom>
            <a:avLst/>
            <a:gdLst>
              <a:gd name="connsiteX0" fmla="*/ 51836 w 51836"/>
              <a:gd name="connsiteY0" fmla="*/ 25918 h 51836"/>
              <a:gd name="connsiteX1" fmla="*/ 25918 w 51836"/>
              <a:gd name="connsiteY1" fmla="*/ 51836 h 51836"/>
              <a:gd name="connsiteX2" fmla="*/ 0 w 51836"/>
              <a:gd name="connsiteY2" fmla="*/ 25918 h 51836"/>
              <a:gd name="connsiteX3" fmla="*/ 25918 w 51836"/>
              <a:gd name="connsiteY3" fmla="*/ 0 h 51836"/>
              <a:gd name="connsiteX4" fmla="*/ 51836 w 51836"/>
              <a:gd name="connsiteY4" fmla="*/ 25918 h 5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36" h="51836">
                <a:moveTo>
                  <a:pt x="51836" y="25918"/>
                </a:moveTo>
                <a:cubicBezTo>
                  <a:pt x="51836" y="40232"/>
                  <a:pt x="40232" y="51836"/>
                  <a:pt x="25918" y="51836"/>
                </a:cubicBezTo>
                <a:cubicBezTo>
                  <a:pt x="11604" y="51836"/>
                  <a:pt x="0" y="40232"/>
                  <a:pt x="0" y="25918"/>
                </a:cubicBezTo>
                <a:cubicBezTo>
                  <a:pt x="0" y="11604"/>
                  <a:pt x="11604" y="0"/>
                  <a:pt x="25918" y="0"/>
                </a:cubicBezTo>
                <a:cubicBezTo>
                  <a:pt x="40232" y="0"/>
                  <a:pt x="51836" y="11604"/>
                  <a:pt x="51836" y="25918"/>
                </a:cubicBezTo>
                <a:close/>
              </a:path>
            </a:pathLst>
          </a:custGeom>
          <a:solidFill>
            <a:schemeClr val="bg1"/>
          </a:solidFill>
          <a:ln w="143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F564AAD5-A9FE-4711-872F-32F2031AC31A}"/>
              </a:ext>
            </a:extLst>
          </p:cNvPr>
          <p:cNvSpPr/>
          <p:nvPr/>
        </p:nvSpPr>
        <p:spPr>
          <a:xfrm rot="2543277">
            <a:off x="8455213" y="2934032"/>
            <a:ext cx="298214" cy="435002"/>
          </a:xfrm>
          <a:custGeom>
            <a:avLst/>
            <a:gdLst>
              <a:gd name="connsiteX0" fmla="*/ 181063 w 181063"/>
              <a:gd name="connsiteY0" fmla="*/ 219479 h 264115"/>
              <a:gd name="connsiteX1" fmla="*/ 9716 w 181063"/>
              <a:gd name="connsiteY1" fmla="*/ 52452 h 264115"/>
              <a:gd name="connsiteX2" fmla="*/ 16916 w 181063"/>
              <a:gd name="connsiteY2" fmla="*/ 3495 h 264115"/>
              <a:gd name="connsiteX3" fmla="*/ 16916 w 181063"/>
              <a:gd name="connsiteY3" fmla="*/ 3495 h 264115"/>
              <a:gd name="connsiteX4" fmla="*/ 61552 w 181063"/>
              <a:gd name="connsiteY4" fmla="*/ 26534 h 264115"/>
              <a:gd name="connsiteX5" fmla="*/ 91790 w 181063"/>
              <a:gd name="connsiteY5" fmla="*/ 264116 h 26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063" h="264115">
                <a:moveTo>
                  <a:pt x="181063" y="219479"/>
                </a:moveTo>
                <a:lnTo>
                  <a:pt x="9716" y="52452"/>
                </a:lnTo>
                <a:cubicBezTo>
                  <a:pt x="-6123" y="38053"/>
                  <a:pt x="-1803" y="12135"/>
                  <a:pt x="16916" y="3495"/>
                </a:cubicBezTo>
                <a:lnTo>
                  <a:pt x="16916" y="3495"/>
                </a:lnTo>
                <a:cubicBezTo>
                  <a:pt x="35634" y="-6584"/>
                  <a:pt x="58672" y="6375"/>
                  <a:pt x="61552" y="26534"/>
                </a:cubicBezTo>
                <a:lnTo>
                  <a:pt x="91790" y="264116"/>
                </a:lnTo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518962B5-D332-4BE1-A449-4B403367CEED}"/>
              </a:ext>
            </a:extLst>
          </p:cNvPr>
          <p:cNvSpPr/>
          <p:nvPr/>
        </p:nvSpPr>
        <p:spPr>
          <a:xfrm>
            <a:off x="8821262" y="4561735"/>
            <a:ext cx="58421" cy="58421"/>
          </a:xfrm>
          <a:custGeom>
            <a:avLst/>
            <a:gdLst>
              <a:gd name="connsiteX0" fmla="*/ 51836 w 51836"/>
              <a:gd name="connsiteY0" fmla="*/ 25918 h 51836"/>
              <a:gd name="connsiteX1" fmla="*/ 25918 w 51836"/>
              <a:gd name="connsiteY1" fmla="*/ 51836 h 51836"/>
              <a:gd name="connsiteX2" fmla="*/ 0 w 51836"/>
              <a:gd name="connsiteY2" fmla="*/ 25918 h 51836"/>
              <a:gd name="connsiteX3" fmla="*/ 25918 w 51836"/>
              <a:gd name="connsiteY3" fmla="*/ 0 h 51836"/>
              <a:gd name="connsiteX4" fmla="*/ 51836 w 51836"/>
              <a:gd name="connsiteY4" fmla="*/ 25918 h 5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36" h="51836">
                <a:moveTo>
                  <a:pt x="51836" y="25918"/>
                </a:moveTo>
                <a:cubicBezTo>
                  <a:pt x="51836" y="40232"/>
                  <a:pt x="40232" y="51836"/>
                  <a:pt x="25918" y="51836"/>
                </a:cubicBezTo>
                <a:cubicBezTo>
                  <a:pt x="11604" y="51836"/>
                  <a:pt x="0" y="40232"/>
                  <a:pt x="0" y="25918"/>
                </a:cubicBezTo>
                <a:cubicBezTo>
                  <a:pt x="0" y="11604"/>
                  <a:pt x="11604" y="0"/>
                  <a:pt x="25918" y="0"/>
                </a:cubicBezTo>
                <a:cubicBezTo>
                  <a:pt x="40232" y="0"/>
                  <a:pt x="51836" y="11604"/>
                  <a:pt x="51836" y="25918"/>
                </a:cubicBezTo>
                <a:close/>
              </a:path>
            </a:pathLst>
          </a:custGeom>
          <a:solidFill>
            <a:schemeClr val="bg1"/>
          </a:solidFill>
          <a:ln w="143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E67325C3-70B9-4FDC-90B5-71C77A4B1EF6}"/>
              </a:ext>
            </a:extLst>
          </p:cNvPr>
          <p:cNvSpPr/>
          <p:nvPr/>
        </p:nvSpPr>
        <p:spPr>
          <a:xfrm>
            <a:off x="6604657" y="209805"/>
            <a:ext cx="58421" cy="58421"/>
          </a:xfrm>
          <a:custGeom>
            <a:avLst/>
            <a:gdLst>
              <a:gd name="connsiteX0" fmla="*/ 51836 w 51836"/>
              <a:gd name="connsiteY0" fmla="*/ 25918 h 51836"/>
              <a:gd name="connsiteX1" fmla="*/ 25918 w 51836"/>
              <a:gd name="connsiteY1" fmla="*/ 51836 h 51836"/>
              <a:gd name="connsiteX2" fmla="*/ 0 w 51836"/>
              <a:gd name="connsiteY2" fmla="*/ 25918 h 51836"/>
              <a:gd name="connsiteX3" fmla="*/ 25918 w 51836"/>
              <a:gd name="connsiteY3" fmla="*/ 0 h 51836"/>
              <a:gd name="connsiteX4" fmla="*/ 51836 w 51836"/>
              <a:gd name="connsiteY4" fmla="*/ 25918 h 5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36" h="51836">
                <a:moveTo>
                  <a:pt x="51836" y="25918"/>
                </a:moveTo>
                <a:cubicBezTo>
                  <a:pt x="51836" y="40232"/>
                  <a:pt x="40232" y="51836"/>
                  <a:pt x="25918" y="51836"/>
                </a:cubicBezTo>
                <a:cubicBezTo>
                  <a:pt x="11604" y="51836"/>
                  <a:pt x="0" y="40232"/>
                  <a:pt x="0" y="25918"/>
                </a:cubicBezTo>
                <a:cubicBezTo>
                  <a:pt x="0" y="11604"/>
                  <a:pt x="11604" y="0"/>
                  <a:pt x="25918" y="0"/>
                </a:cubicBezTo>
                <a:cubicBezTo>
                  <a:pt x="40232" y="0"/>
                  <a:pt x="51836" y="11604"/>
                  <a:pt x="51836" y="25918"/>
                </a:cubicBezTo>
                <a:close/>
              </a:path>
            </a:pathLst>
          </a:custGeom>
          <a:solidFill>
            <a:schemeClr val="tx1"/>
          </a:solidFill>
          <a:ln w="143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1CF70653-46E6-4A60-80CF-8B9666E8E30F}"/>
              </a:ext>
            </a:extLst>
          </p:cNvPr>
          <p:cNvSpPr/>
          <p:nvPr/>
        </p:nvSpPr>
        <p:spPr>
          <a:xfrm>
            <a:off x="2078058" y="198071"/>
            <a:ext cx="54864" cy="54864"/>
          </a:xfrm>
          <a:custGeom>
            <a:avLst/>
            <a:gdLst>
              <a:gd name="connsiteX0" fmla="*/ 51836 w 51836"/>
              <a:gd name="connsiteY0" fmla="*/ 25918 h 51836"/>
              <a:gd name="connsiteX1" fmla="*/ 25918 w 51836"/>
              <a:gd name="connsiteY1" fmla="*/ 51836 h 51836"/>
              <a:gd name="connsiteX2" fmla="*/ 0 w 51836"/>
              <a:gd name="connsiteY2" fmla="*/ 25918 h 51836"/>
              <a:gd name="connsiteX3" fmla="*/ 25918 w 51836"/>
              <a:gd name="connsiteY3" fmla="*/ 0 h 51836"/>
              <a:gd name="connsiteX4" fmla="*/ 51836 w 51836"/>
              <a:gd name="connsiteY4" fmla="*/ 25918 h 5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36" h="51836">
                <a:moveTo>
                  <a:pt x="51836" y="25918"/>
                </a:moveTo>
                <a:cubicBezTo>
                  <a:pt x="51836" y="40232"/>
                  <a:pt x="40232" y="51836"/>
                  <a:pt x="25918" y="51836"/>
                </a:cubicBezTo>
                <a:cubicBezTo>
                  <a:pt x="11604" y="51836"/>
                  <a:pt x="0" y="40232"/>
                  <a:pt x="0" y="25918"/>
                </a:cubicBezTo>
                <a:cubicBezTo>
                  <a:pt x="0" y="11604"/>
                  <a:pt x="11604" y="0"/>
                  <a:pt x="25918" y="0"/>
                </a:cubicBezTo>
                <a:cubicBezTo>
                  <a:pt x="40232" y="0"/>
                  <a:pt x="51836" y="11604"/>
                  <a:pt x="51836" y="25918"/>
                </a:cubicBezTo>
                <a:close/>
              </a:path>
            </a:pathLst>
          </a:custGeom>
          <a:solidFill>
            <a:schemeClr val="tx1"/>
          </a:solidFill>
          <a:ln w="143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11" name="Graphic 7">
            <a:extLst>
              <a:ext uri="{FF2B5EF4-FFF2-40B4-BE49-F238E27FC236}">
                <a16:creationId xmlns:a16="http://schemas.microsoft.com/office/drawing/2014/main" id="{1AB0AE4C-C493-4AA1-BB3C-4A9BABFA76DC}"/>
              </a:ext>
            </a:extLst>
          </p:cNvPr>
          <p:cNvGrpSpPr/>
          <p:nvPr/>
        </p:nvGrpSpPr>
        <p:grpSpPr>
          <a:xfrm>
            <a:off x="448400" y="535950"/>
            <a:ext cx="164278" cy="164278"/>
            <a:chOff x="4186109" y="336154"/>
            <a:chExt cx="169907" cy="169907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31C609E-D63E-480B-8AC3-26C9A12E5AD8}"/>
                </a:ext>
              </a:extLst>
            </p:cNvPr>
            <p:cNvSpPr/>
            <p:nvPr/>
          </p:nvSpPr>
          <p:spPr>
            <a:xfrm>
              <a:off x="4186109" y="409588"/>
              <a:ext cx="169907" cy="23038"/>
            </a:xfrm>
            <a:custGeom>
              <a:avLst/>
              <a:gdLst>
                <a:gd name="connsiteX0" fmla="*/ 0 w 169907"/>
                <a:gd name="connsiteY0" fmla="*/ 0 h 23038"/>
                <a:gd name="connsiteX1" fmla="*/ 169907 w 169907"/>
                <a:gd name="connsiteY1" fmla="*/ 23038 h 2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907" h="23038">
                  <a:moveTo>
                    <a:pt x="0" y="0"/>
                  </a:moveTo>
                  <a:lnTo>
                    <a:pt x="169907" y="23038"/>
                  </a:lnTo>
                </a:path>
              </a:pathLst>
            </a:custGeom>
            <a:ln w="2879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D3CDC50-CA1D-4464-9C35-1E7610809A98}"/>
                </a:ext>
              </a:extLst>
            </p:cNvPr>
            <p:cNvSpPr/>
            <p:nvPr/>
          </p:nvSpPr>
          <p:spPr>
            <a:xfrm>
              <a:off x="4259543" y="336154"/>
              <a:ext cx="23038" cy="169907"/>
            </a:xfrm>
            <a:custGeom>
              <a:avLst/>
              <a:gdLst>
                <a:gd name="connsiteX0" fmla="*/ 23038 w 23038"/>
                <a:gd name="connsiteY0" fmla="*/ 0 h 169907"/>
                <a:gd name="connsiteX1" fmla="*/ 0 w 23038"/>
                <a:gd name="connsiteY1" fmla="*/ 169907 h 16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38" h="169907">
                  <a:moveTo>
                    <a:pt x="23038" y="0"/>
                  </a:moveTo>
                  <a:lnTo>
                    <a:pt x="0" y="169907"/>
                  </a:lnTo>
                </a:path>
              </a:pathLst>
            </a:custGeom>
            <a:ln w="2879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05509483-FAAF-4C08-9F61-D26BE7BE3D79}"/>
              </a:ext>
            </a:extLst>
          </p:cNvPr>
          <p:cNvSpPr/>
          <p:nvPr/>
        </p:nvSpPr>
        <p:spPr>
          <a:xfrm>
            <a:off x="3668372" y="4854412"/>
            <a:ext cx="54864" cy="54864"/>
          </a:xfrm>
          <a:custGeom>
            <a:avLst/>
            <a:gdLst>
              <a:gd name="connsiteX0" fmla="*/ 51836 w 51836"/>
              <a:gd name="connsiteY0" fmla="*/ 25918 h 51836"/>
              <a:gd name="connsiteX1" fmla="*/ 25918 w 51836"/>
              <a:gd name="connsiteY1" fmla="*/ 51836 h 51836"/>
              <a:gd name="connsiteX2" fmla="*/ 0 w 51836"/>
              <a:gd name="connsiteY2" fmla="*/ 25918 h 51836"/>
              <a:gd name="connsiteX3" fmla="*/ 25918 w 51836"/>
              <a:gd name="connsiteY3" fmla="*/ 0 h 51836"/>
              <a:gd name="connsiteX4" fmla="*/ 51836 w 51836"/>
              <a:gd name="connsiteY4" fmla="*/ 25918 h 5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36" h="51836">
                <a:moveTo>
                  <a:pt x="51836" y="25918"/>
                </a:moveTo>
                <a:cubicBezTo>
                  <a:pt x="51836" y="40232"/>
                  <a:pt x="40232" y="51836"/>
                  <a:pt x="25918" y="51836"/>
                </a:cubicBezTo>
                <a:cubicBezTo>
                  <a:pt x="11604" y="51836"/>
                  <a:pt x="0" y="40232"/>
                  <a:pt x="0" y="25918"/>
                </a:cubicBezTo>
                <a:cubicBezTo>
                  <a:pt x="0" y="11604"/>
                  <a:pt x="11604" y="0"/>
                  <a:pt x="25918" y="0"/>
                </a:cubicBezTo>
                <a:cubicBezTo>
                  <a:pt x="40232" y="0"/>
                  <a:pt x="51836" y="11604"/>
                  <a:pt x="51836" y="25918"/>
                </a:cubicBezTo>
                <a:close/>
              </a:path>
            </a:pathLst>
          </a:custGeom>
          <a:solidFill>
            <a:schemeClr val="bg1"/>
          </a:solidFill>
          <a:ln w="143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D8834729-39F2-4CE7-AA36-090BB66852E7}"/>
              </a:ext>
            </a:extLst>
          </p:cNvPr>
          <p:cNvSpPr/>
          <p:nvPr/>
        </p:nvSpPr>
        <p:spPr>
          <a:xfrm>
            <a:off x="8508176" y="976219"/>
            <a:ext cx="61506" cy="61506"/>
          </a:xfrm>
          <a:custGeom>
            <a:avLst/>
            <a:gdLst>
              <a:gd name="connsiteX0" fmla="*/ 51836 w 51836"/>
              <a:gd name="connsiteY0" fmla="*/ 25918 h 51836"/>
              <a:gd name="connsiteX1" fmla="*/ 25918 w 51836"/>
              <a:gd name="connsiteY1" fmla="*/ 51836 h 51836"/>
              <a:gd name="connsiteX2" fmla="*/ 0 w 51836"/>
              <a:gd name="connsiteY2" fmla="*/ 25918 h 51836"/>
              <a:gd name="connsiteX3" fmla="*/ 25918 w 51836"/>
              <a:gd name="connsiteY3" fmla="*/ 0 h 51836"/>
              <a:gd name="connsiteX4" fmla="*/ 51836 w 51836"/>
              <a:gd name="connsiteY4" fmla="*/ 25918 h 5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36" h="51836">
                <a:moveTo>
                  <a:pt x="51836" y="25918"/>
                </a:moveTo>
                <a:cubicBezTo>
                  <a:pt x="51836" y="40232"/>
                  <a:pt x="40232" y="51836"/>
                  <a:pt x="25918" y="51836"/>
                </a:cubicBezTo>
                <a:cubicBezTo>
                  <a:pt x="11604" y="51836"/>
                  <a:pt x="0" y="40232"/>
                  <a:pt x="0" y="25918"/>
                </a:cubicBezTo>
                <a:cubicBezTo>
                  <a:pt x="0" y="11604"/>
                  <a:pt x="11604" y="0"/>
                  <a:pt x="25918" y="0"/>
                </a:cubicBezTo>
                <a:cubicBezTo>
                  <a:pt x="40232" y="0"/>
                  <a:pt x="51836" y="11604"/>
                  <a:pt x="51836" y="25918"/>
                </a:cubicBezTo>
                <a:close/>
              </a:path>
            </a:pathLst>
          </a:custGeom>
          <a:solidFill>
            <a:srgbClr val="2E1112"/>
          </a:solidFill>
          <a:ln w="143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351EE7F6-006C-4EE6-A77C-987CDBA4AA2A}"/>
              </a:ext>
            </a:extLst>
          </p:cNvPr>
          <p:cNvSpPr/>
          <p:nvPr/>
        </p:nvSpPr>
        <p:spPr>
          <a:xfrm>
            <a:off x="8631507" y="330053"/>
            <a:ext cx="177682" cy="191350"/>
          </a:xfrm>
          <a:custGeom>
            <a:avLst/>
            <a:gdLst>
              <a:gd name="connsiteX0" fmla="*/ 149749 w 149748"/>
              <a:gd name="connsiteY0" fmla="*/ 161268 h 161267"/>
              <a:gd name="connsiteX1" fmla="*/ 129590 w 149748"/>
              <a:gd name="connsiteY1" fmla="*/ 0 h 161267"/>
              <a:gd name="connsiteX2" fmla="*/ 0 w 149748"/>
              <a:gd name="connsiteY2" fmla="*/ 99353 h 1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48" h="161267">
                <a:moveTo>
                  <a:pt x="149749" y="161268"/>
                </a:moveTo>
                <a:lnTo>
                  <a:pt x="129590" y="0"/>
                </a:lnTo>
                <a:lnTo>
                  <a:pt x="0" y="99353"/>
                </a:lnTo>
                <a:close/>
              </a:path>
            </a:pathLst>
          </a:custGeom>
          <a:solidFill>
            <a:srgbClr val="FFFFFF"/>
          </a:solidFill>
          <a:ln w="143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54D2268-D187-4082-A3AD-E738E87EC4AA}"/>
              </a:ext>
            </a:extLst>
          </p:cNvPr>
          <p:cNvGrpSpPr/>
          <p:nvPr/>
        </p:nvGrpSpPr>
        <p:grpSpPr>
          <a:xfrm>
            <a:off x="8772735" y="2011646"/>
            <a:ext cx="155473" cy="155473"/>
            <a:chOff x="8873886" y="1888328"/>
            <a:chExt cx="155473" cy="155473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EFC791B-5197-4083-A0E9-8ACF6C30BC4D}"/>
                </a:ext>
              </a:extLst>
            </p:cNvPr>
            <p:cNvSpPr/>
            <p:nvPr/>
          </p:nvSpPr>
          <p:spPr>
            <a:xfrm>
              <a:off x="8887554" y="1888328"/>
              <a:ext cx="129845" cy="155473"/>
            </a:xfrm>
            <a:custGeom>
              <a:avLst/>
              <a:gdLst>
                <a:gd name="connsiteX0" fmla="*/ 0 w 109431"/>
                <a:gd name="connsiteY0" fmla="*/ 131030 h 131030"/>
                <a:gd name="connsiteX1" fmla="*/ 109432 w 109431"/>
                <a:gd name="connsiteY1" fmla="*/ 0 h 13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431" h="131030">
                  <a:moveTo>
                    <a:pt x="0" y="131030"/>
                  </a:moveTo>
                  <a:lnTo>
                    <a:pt x="109432" y="0"/>
                  </a:lnTo>
                </a:path>
              </a:pathLst>
            </a:custGeom>
            <a:ln w="2879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3A1121A-88BC-4E03-83B2-EB5BD98F45E2}"/>
                </a:ext>
              </a:extLst>
            </p:cNvPr>
            <p:cNvSpPr/>
            <p:nvPr/>
          </p:nvSpPr>
          <p:spPr>
            <a:xfrm>
              <a:off x="8873886" y="1901997"/>
              <a:ext cx="155473" cy="129845"/>
            </a:xfrm>
            <a:custGeom>
              <a:avLst/>
              <a:gdLst>
                <a:gd name="connsiteX0" fmla="*/ 0 w 131030"/>
                <a:gd name="connsiteY0" fmla="*/ 0 h 109431"/>
                <a:gd name="connsiteX1" fmla="*/ 131030 w 131030"/>
                <a:gd name="connsiteY1" fmla="*/ 109432 h 10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030" h="109431">
                  <a:moveTo>
                    <a:pt x="0" y="0"/>
                  </a:moveTo>
                  <a:lnTo>
                    <a:pt x="131030" y="109432"/>
                  </a:lnTo>
                </a:path>
              </a:pathLst>
            </a:custGeom>
            <a:ln w="2879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0" name="Graphic 7">
            <a:extLst>
              <a:ext uri="{FF2B5EF4-FFF2-40B4-BE49-F238E27FC236}">
                <a16:creationId xmlns:a16="http://schemas.microsoft.com/office/drawing/2014/main" id="{20FBE927-81A2-4017-A4F5-A0B3D95F21FC}"/>
              </a:ext>
            </a:extLst>
          </p:cNvPr>
          <p:cNvGrpSpPr/>
          <p:nvPr/>
        </p:nvGrpSpPr>
        <p:grpSpPr>
          <a:xfrm flipH="1">
            <a:off x="7176175" y="214068"/>
            <a:ext cx="164278" cy="164278"/>
            <a:chOff x="4186109" y="336154"/>
            <a:chExt cx="169907" cy="169907"/>
          </a:xfrm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FFAEF52-7A92-4ACA-9108-183D916D2514}"/>
                </a:ext>
              </a:extLst>
            </p:cNvPr>
            <p:cNvSpPr/>
            <p:nvPr/>
          </p:nvSpPr>
          <p:spPr>
            <a:xfrm>
              <a:off x="4186109" y="409588"/>
              <a:ext cx="169907" cy="23038"/>
            </a:xfrm>
            <a:custGeom>
              <a:avLst/>
              <a:gdLst>
                <a:gd name="connsiteX0" fmla="*/ 0 w 169907"/>
                <a:gd name="connsiteY0" fmla="*/ 0 h 23038"/>
                <a:gd name="connsiteX1" fmla="*/ 169907 w 169907"/>
                <a:gd name="connsiteY1" fmla="*/ 23038 h 2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907" h="23038">
                  <a:moveTo>
                    <a:pt x="0" y="0"/>
                  </a:moveTo>
                  <a:lnTo>
                    <a:pt x="169907" y="23038"/>
                  </a:lnTo>
                </a:path>
              </a:pathLst>
            </a:custGeom>
            <a:ln w="2879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ED448DB-C325-44FB-8DAD-22C8F6DDD303}"/>
                </a:ext>
              </a:extLst>
            </p:cNvPr>
            <p:cNvSpPr/>
            <p:nvPr/>
          </p:nvSpPr>
          <p:spPr>
            <a:xfrm>
              <a:off x="4259543" y="336154"/>
              <a:ext cx="23038" cy="169907"/>
            </a:xfrm>
            <a:custGeom>
              <a:avLst/>
              <a:gdLst>
                <a:gd name="connsiteX0" fmla="*/ 23038 w 23038"/>
                <a:gd name="connsiteY0" fmla="*/ 0 h 169907"/>
                <a:gd name="connsiteX1" fmla="*/ 0 w 23038"/>
                <a:gd name="connsiteY1" fmla="*/ 169907 h 16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38" h="169907">
                  <a:moveTo>
                    <a:pt x="23038" y="0"/>
                  </a:moveTo>
                  <a:lnTo>
                    <a:pt x="0" y="169907"/>
                  </a:lnTo>
                </a:path>
              </a:pathLst>
            </a:custGeom>
            <a:ln w="2879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3" name="Graphic 7">
            <a:extLst>
              <a:ext uri="{FF2B5EF4-FFF2-40B4-BE49-F238E27FC236}">
                <a16:creationId xmlns:a16="http://schemas.microsoft.com/office/drawing/2014/main" id="{80C2EC6D-3237-4A41-A429-F8AD6E7CEFED}"/>
              </a:ext>
            </a:extLst>
          </p:cNvPr>
          <p:cNvGrpSpPr/>
          <p:nvPr/>
        </p:nvGrpSpPr>
        <p:grpSpPr>
          <a:xfrm rot="20485890">
            <a:off x="1145530" y="4845118"/>
            <a:ext cx="164278" cy="164278"/>
            <a:chOff x="4186109" y="336154"/>
            <a:chExt cx="169907" cy="169907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C6739D4-D411-42CB-9576-0CB95E2360A7}"/>
                </a:ext>
              </a:extLst>
            </p:cNvPr>
            <p:cNvSpPr/>
            <p:nvPr/>
          </p:nvSpPr>
          <p:spPr>
            <a:xfrm>
              <a:off x="4186109" y="409588"/>
              <a:ext cx="169907" cy="23038"/>
            </a:xfrm>
            <a:custGeom>
              <a:avLst/>
              <a:gdLst>
                <a:gd name="connsiteX0" fmla="*/ 0 w 169907"/>
                <a:gd name="connsiteY0" fmla="*/ 0 h 23038"/>
                <a:gd name="connsiteX1" fmla="*/ 169907 w 169907"/>
                <a:gd name="connsiteY1" fmla="*/ 23038 h 2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907" h="23038">
                  <a:moveTo>
                    <a:pt x="0" y="0"/>
                  </a:moveTo>
                  <a:lnTo>
                    <a:pt x="169907" y="23038"/>
                  </a:lnTo>
                </a:path>
              </a:pathLst>
            </a:custGeom>
            <a:ln w="2879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5BD4866-F4B9-46C8-A66C-535BFBB0A378}"/>
                </a:ext>
              </a:extLst>
            </p:cNvPr>
            <p:cNvSpPr/>
            <p:nvPr/>
          </p:nvSpPr>
          <p:spPr>
            <a:xfrm>
              <a:off x="4259543" y="336154"/>
              <a:ext cx="23038" cy="169907"/>
            </a:xfrm>
            <a:custGeom>
              <a:avLst/>
              <a:gdLst>
                <a:gd name="connsiteX0" fmla="*/ 23038 w 23038"/>
                <a:gd name="connsiteY0" fmla="*/ 0 h 169907"/>
                <a:gd name="connsiteX1" fmla="*/ 0 w 23038"/>
                <a:gd name="connsiteY1" fmla="*/ 169907 h 16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38" h="169907">
                  <a:moveTo>
                    <a:pt x="23038" y="0"/>
                  </a:moveTo>
                  <a:lnTo>
                    <a:pt x="0" y="169907"/>
                  </a:lnTo>
                </a:path>
              </a:pathLst>
            </a:custGeom>
            <a:ln w="28792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B2E2D9A3-FF3D-47D7-B5A3-CF244C24A099}"/>
              </a:ext>
            </a:extLst>
          </p:cNvPr>
          <p:cNvSpPr/>
          <p:nvPr/>
        </p:nvSpPr>
        <p:spPr>
          <a:xfrm rot="16386576" flipV="1">
            <a:off x="7560981" y="4323493"/>
            <a:ext cx="394231" cy="1458323"/>
          </a:xfrm>
          <a:custGeom>
            <a:avLst/>
            <a:gdLst>
              <a:gd name="connsiteX0" fmla="*/ 137593 w 488573"/>
              <a:gd name="connsiteY0" fmla="*/ 0 h 1762679"/>
              <a:gd name="connsiteX1" fmla="*/ 0 w 488573"/>
              <a:gd name="connsiteY1" fmla="*/ 1762680 h 1762679"/>
              <a:gd name="connsiteX2" fmla="*/ 485295 w 488573"/>
              <a:gd name="connsiteY2" fmla="*/ 912949 h 1762679"/>
              <a:gd name="connsiteX3" fmla="*/ 137593 w 488573"/>
              <a:gd name="connsiteY3" fmla="*/ 0 h 176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73" h="1762679">
                <a:moveTo>
                  <a:pt x="137593" y="0"/>
                </a:moveTo>
                <a:lnTo>
                  <a:pt x="0" y="1762680"/>
                </a:lnTo>
                <a:cubicBezTo>
                  <a:pt x="275186" y="1569305"/>
                  <a:pt x="459264" y="1249494"/>
                  <a:pt x="485295" y="912949"/>
                </a:cubicBezTo>
                <a:cubicBezTo>
                  <a:pt x="511326" y="576404"/>
                  <a:pt x="381170" y="232421"/>
                  <a:pt x="137593" y="0"/>
                </a:cubicBezTo>
                <a:close/>
              </a:path>
            </a:pathLst>
          </a:custGeom>
          <a:solidFill>
            <a:schemeClr val="bg2"/>
          </a:solidFill>
          <a:ln w="185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97">
            <a:extLst>
              <a:ext uri="{FF2B5EF4-FFF2-40B4-BE49-F238E27FC236}">
                <a16:creationId xmlns:a16="http://schemas.microsoft.com/office/drawing/2014/main" id="{50D15208-DC92-6EE0-8A5A-4D7AFAE54BB5}"/>
              </a:ext>
            </a:extLst>
          </p:cNvPr>
          <p:cNvSpPr txBox="1">
            <a:spLocks/>
          </p:cNvSpPr>
          <p:nvPr/>
        </p:nvSpPr>
        <p:spPr>
          <a:xfrm>
            <a:off x="2823707" y="3609568"/>
            <a:ext cx="3740176" cy="366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 spc="6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02 – 547 1</a:t>
            </a:r>
            <a:r>
              <a:rPr lang="en-US" sz="4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592</a:t>
            </a:r>
          </a:p>
        </p:txBody>
      </p:sp>
      <p:pic>
        <p:nvPicPr>
          <p:cNvPr id="3" name="รูปภาพ 5" descr="logo.jpg">
            <a:extLst>
              <a:ext uri="{FF2B5EF4-FFF2-40B4-BE49-F238E27FC236}">
                <a16:creationId xmlns:a16="http://schemas.microsoft.com/office/drawing/2014/main" id="{B6D1CA97-F148-6426-84A8-4AE1389A5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91" y="468104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6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E5DB5-525C-81D1-76D4-A0698714A5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25C28-BD8C-B0B8-9074-D6AC48E78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50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EAEA859-C465-7D9D-18EA-28E2C6477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" y="1097317"/>
            <a:ext cx="854868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h-TH" altLang="th-TH" sz="3200" b="1" u="sng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80</a:t>
            </a:r>
            <a:r>
              <a:rPr lang="th-TH" alt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algn="thaiDist">
              <a:spcBef>
                <a:spcPts val="1200"/>
              </a:spcBef>
            </a:pPr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ข้าราชการต้องรักษาวินัยโดย</a:t>
            </a:r>
            <a:r>
              <a:rPr lang="th-TH" altLang="th-TH" sz="320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กระทำการหรือไม่กระทำการ</a:t>
            </a:r>
            <a:r>
              <a:rPr lang="th-TH" alt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ตามที่บัญญัติไว้ในหมวดนี้โดยเคร่งครัดอยู่เสมอ</a:t>
            </a:r>
          </a:p>
          <a:p>
            <a:pPr algn="thaiDist">
              <a:spcBef>
                <a:spcPts val="1200"/>
              </a:spcBef>
            </a:pPr>
            <a:r>
              <a:rPr lang="th-TH" altLang="th-TH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ข้าราชการผู้ปฏิบัติราชการในต่างประเทศนอกจากต้องรักษาวินัยตามที่บัญญัติไว้ในหมวดนี้แล้ว ต้องรักษาวินัยโดยกระทำการหรือไม่กระทำการตามที่กำหนดในกฎ ก.พ. ด้วย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CA3C4-9B9E-39E6-F12B-3C2756118E11}"/>
              </a:ext>
            </a:extLst>
          </p:cNvPr>
          <p:cNvSpPr txBox="1"/>
          <p:nvPr/>
        </p:nvSpPr>
        <p:spPr>
          <a:xfrm>
            <a:off x="522125" y="277287"/>
            <a:ext cx="7942996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พระราชบัญญัติระเบียบข้าราชการพลเรือน พ.ศ. 2551</a:t>
            </a:r>
          </a:p>
        </p:txBody>
      </p:sp>
      <p:pic>
        <p:nvPicPr>
          <p:cNvPr id="6" name="รูปภาพ 5" descr="logo.jpg">
            <a:extLst>
              <a:ext uri="{FF2B5EF4-FFF2-40B4-BE49-F238E27FC236}">
                <a16:creationId xmlns:a16="http://schemas.microsoft.com/office/drawing/2014/main" id="{C17305C7-3E42-468D-4835-BD1B6DE4A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11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86567E73-23E5-D0CE-5C16-6682B44D6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195" y="2266828"/>
            <a:ext cx="7429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ผู้ใดไม่ปฏิบัติตาม</a:t>
            </a:r>
            <a:r>
              <a:rPr lang="th-TH" alt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81 มาตรา 82 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หรือฝ่าฝืนข้อห้ามตาม</a:t>
            </a:r>
            <a:r>
              <a:rPr lang="th-TH" alt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ผู้นั้นกระทำผิดวินัย </a:t>
            </a:r>
            <a:r>
              <a:rPr lang="th-TH" altLang="th-TH" sz="2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(วินัยอย่างไม่ร้ายแรง)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39C41-FAD6-071B-DB33-C6492B9B5595}"/>
              </a:ext>
            </a:extLst>
          </p:cNvPr>
          <p:cNvSpPr txBox="1"/>
          <p:nvPr/>
        </p:nvSpPr>
        <p:spPr>
          <a:xfrm>
            <a:off x="1558195" y="316471"/>
            <a:ext cx="1541924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กระทำการ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C9585-67E7-6F1B-120E-CBE6B845DD72}"/>
              </a:ext>
            </a:extLst>
          </p:cNvPr>
          <p:cNvSpPr txBox="1"/>
          <p:nvPr/>
        </p:nvSpPr>
        <p:spPr>
          <a:xfrm>
            <a:off x="4796227" y="1004917"/>
            <a:ext cx="4347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ข้าราชการพลเรือนสามัญต้อง</a:t>
            </a:r>
            <a:b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ไม่กระทำการตาม</a:t>
            </a:r>
            <a:r>
              <a:rPr lang="th-TH" alt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83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5AC24-CC0D-3423-A522-7FD5F5CF405F}"/>
              </a:ext>
            </a:extLst>
          </p:cNvPr>
          <p:cNvSpPr txBox="1"/>
          <p:nvPr/>
        </p:nvSpPr>
        <p:spPr>
          <a:xfrm>
            <a:off x="6244580" y="317280"/>
            <a:ext cx="1650274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ไม่กระทำการ</a:t>
            </a:r>
            <a:endParaRPr lang="en-US" sz="3200" dirty="0"/>
          </a:p>
        </p:txBody>
      </p:sp>
      <p:pic>
        <p:nvPicPr>
          <p:cNvPr id="8" name="รูปภาพ 5" descr="logo.jpg">
            <a:extLst>
              <a:ext uri="{FF2B5EF4-FFF2-40B4-BE49-F238E27FC236}">
                <a16:creationId xmlns:a16="http://schemas.microsoft.com/office/drawing/2014/main" id="{F9AF57F0-039B-79DF-5F38-AE61ED9A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0" y="4568009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E5D378-549F-CA81-F351-1B564CC1599D}"/>
              </a:ext>
            </a:extLst>
          </p:cNvPr>
          <p:cNvSpPr txBox="1"/>
          <p:nvPr/>
        </p:nvSpPr>
        <p:spPr>
          <a:xfrm>
            <a:off x="376510" y="1004916"/>
            <a:ext cx="40981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ข้าราชการพลเรือนสามัญต้อง</a:t>
            </a:r>
            <a:b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กระทำการตาม</a:t>
            </a:r>
            <a:r>
              <a:rPr lang="th-TH" alt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81 มาตรา 82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6680AB9-8A9B-877B-F864-A51FDBC3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5" y="3453162"/>
            <a:ext cx="1250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85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F31139E2-2764-3272-E488-945697934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195" y="3453162"/>
            <a:ext cx="5110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* ทำผิดวินัยต่อไปนี้...เป็นความผิด</a:t>
            </a:r>
            <a:r>
              <a:rPr lang="th-TH" altLang="th-TH" sz="2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วินัยอย่างร้ายแรง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80B56BE2-947C-EED6-4FE7-EAFA9F34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35" y="2424941"/>
            <a:ext cx="1250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3200" b="1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มาตรา 84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94F94070-357C-FC01-6FB9-11E3870EA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195" y="3966948"/>
            <a:ext cx="5663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  <a:cs typeface="KodchiangUPC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* (7) </a:t>
            </a:r>
            <a: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ละเว้นการกระทำหรือกระทำการใด ๆ อันเป็นการไม่ปฏิบัติตามมาตรา 82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th-TH" alt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หรือฝ่าฝืนข้อห้ามตามมาตรา  83 อันเป็นเหตุให้เสียหายแก่ราชการอย่างร้ายแรง</a:t>
            </a:r>
          </a:p>
        </p:txBody>
      </p:sp>
    </p:spTree>
    <p:extLst>
      <p:ext uri="{BB962C8B-B14F-4D97-AF65-F5344CB8AC3E}">
        <p14:creationId xmlns:p14="http://schemas.microsoft.com/office/powerpoint/2010/main" val="10854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A15E651-3395-168F-3042-EC1DE3CC9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45036"/>
              </p:ext>
            </p:extLst>
          </p:nvPr>
        </p:nvGraphicFramePr>
        <p:xfrm>
          <a:off x="478508" y="1192655"/>
          <a:ext cx="2929914" cy="109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206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ต้องปฏิบัติ</a:t>
                      </a:r>
                    </a:p>
                  </a:txBody>
                  <a:tcPr marL="99020" marR="99020" marT="45664" marB="4566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06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มาตรา 81 และมาตรา 82</a:t>
                      </a:r>
                    </a:p>
                  </a:txBody>
                  <a:tcPr marL="99020" marR="99020" marT="45664" marB="4566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2B9C000F-2868-99AA-CF70-A7969D905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59532"/>
              </p:ext>
            </p:extLst>
          </p:nvPr>
        </p:nvGraphicFramePr>
        <p:xfrm>
          <a:off x="4505342" y="1200408"/>
          <a:ext cx="2184135" cy="109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359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ห้ามปฏิบัติ</a:t>
                      </a:r>
                    </a:p>
                  </a:txBody>
                  <a:tcPr marL="99056" marR="99056" marT="45734" marB="45734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5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มาตรา 83</a:t>
                      </a:r>
                    </a:p>
                  </a:txBody>
                  <a:tcPr marL="99056" marR="99056" marT="45734" marB="45734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9C300BF-B6F5-4AF4-C48C-3076C3AF7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423" y="573832"/>
            <a:ext cx="7807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Do</a:t>
            </a:r>
            <a:endParaRPr lang="th-TH" altLang="th-TH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091EB-7DFC-1A68-D90D-BEBC5D288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563" y="546619"/>
            <a:ext cx="11701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Don’t</a:t>
            </a:r>
            <a:endParaRPr lang="th-TH" altLang="th-TH" sz="4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269C3-A071-8839-2449-44023316A0BE}"/>
              </a:ext>
            </a:extLst>
          </p:cNvPr>
          <p:cNvSpPr txBox="1"/>
          <p:nvPr/>
        </p:nvSpPr>
        <p:spPr>
          <a:xfrm>
            <a:off x="3269944" y="2650345"/>
            <a:ext cx="1872854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กระทำผิดวินัย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5DCE5-9D76-0C76-84BB-38A4920884C6}"/>
              </a:ext>
            </a:extLst>
          </p:cNvPr>
          <p:cNvSpPr txBox="1"/>
          <p:nvPr/>
        </p:nvSpPr>
        <p:spPr>
          <a:xfrm>
            <a:off x="6894479" y="3826625"/>
            <a:ext cx="1499280" cy="523220"/>
          </a:xfrm>
          <a:prstGeom prst="rect">
            <a:avLst/>
          </a:prstGeom>
          <a:solidFill>
            <a:srgbClr val="FFD757"/>
          </a:solidFill>
          <a:ln>
            <a:solidFill>
              <a:srgbClr val="1F24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ร้ายแรง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3CE6D-87A4-E639-A57F-7BBD1A72B87F}"/>
              </a:ext>
            </a:extLst>
          </p:cNvPr>
          <p:cNvSpPr txBox="1"/>
          <p:nvPr/>
        </p:nvSpPr>
        <p:spPr>
          <a:xfrm>
            <a:off x="1246109" y="3789083"/>
            <a:ext cx="1575129" cy="523220"/>
          </a:xfrm>
          <a:prstGeom prst="rect">
            <a:avLst/>
          </a:prstGeom>
          <a:solidFill>
            <a:srgbClr val="CDFBC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ไม่ร้ายแรง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62592-6FCF-81E7-F52B-5E92B502C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95" y="2229259"/>
            <a:ext cx="25015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ไม่ปฏิบัติตามข้อปฏิบัติ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D8550-5869-041D-3978-756671CFA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07" y="2220753"/>
            <a:ext cx="16389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ฝ่าฝืนข้อห้าม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AE76E-B215-92D0-AFC7-02F813737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803" y="4345369"/>
            <a:ext cx="2297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ปลดออก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ไล่ออก</a:t>
            </a:r>
          </a:p>
        </p:txBody>
      </p:sp>
      <p:cxnSp>
        <p:nvCxnSpPr>
          <p:cNvPr id="14" name="Straight Connector 28">
            <a:extLst>
              <a:ext uri="{FF2B5EF4-FFF2-40B4-BE49-F238E27FC236}">
                <a16:creationId xmlns:a16="http://schemas.microsoft.com/office/drawing/2014/main" id="{CAA682FF-26AB-EDAA-12B1-21CD8D695EF9}"/>
              </a:ext>
            </a:extLst>
          </p:cNvPr>
          <p:cNvCxnSpPr/>
          <p:nvPr/>
        </p:nvCxnSpPr>
        <p:spPr>
          <a:xfrm>
            <a:off x="2072542" y="2640323"/>
            <a:ext cx="0" cy="324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0">
            <a:extLst>
              <a:ext uri="{FF2B5EF4-FFF2-40B4-BE49-F238E27FC236}">
                <a16:creationId xmlns:a16="http://schemas.microsoft.com/office/drawing/2014/main" id="{68C2723F-DB74-FF9B-D5B4-777FD6937E14}"/>
              </a:ext>
            </a:extLst>
          </p:cNvPr>
          <p:cNvCxnSpPr>
            <a:cxnSpLocks/>
          </p:cNvCxnSpPr>
          <p:nvPr/>
        </p:nvCxnSpPr>
        <p:spPr>
          <a:xfrm>
            <a:off x="6036454" y="2669251"/>
            <a:ext cx="0" cy="288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3">
            <a:extLst>
              <a:ext uri="{FF2B5EF4-FFF2-40B4-BE49-F238E27FC236}">
                <a16:creationId xmlns:a16="http://schemas.microsoft.com/office/drawing/2014/main" id="{55BB485D-842F-A429-DCEA-55598E4B42F0}"/>
              </a:ext>
            </a:extLst>
          </p:cNvPr>
          <p:cNvCxnSpPr>
            <a:cxnSpLocks/>
          </p:cNvCxnSpPr>
          <p:nvPr/>
        </p:nvCxnSpPr>
        <p:spPr>
          <a:xfrm>
            <a:off x="2072542" y="2968194"/>
            <a:ext cx="113196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36">
            <a:extLst>
              <a:ext uri="{FF2B5EF4-FFF2-40B4-BE49-F238E27FC236}">
                <a16:creationId xmlns:a16="http://schemas.microsoft.com/office/drawing/2014/main" id="{E81BB1AD-9882-0A76-53A3-940A3B60A63B}"/>
              </a:ext>
            </a:extLst>
          </p:cNvPr>
          <p:cNvCxnSpPr>
            <a:cxnSpLocks/>
          </p:cNvCxnSpPr>
          <p:nvPr/>
        </p:nvCxnSpPr>
        <p:spPr>
          <a:xfrm flipH="1">
            <a:off x="5193670" y="2946323"/>
            <a:ext cx="842784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9">
            <a:extLst>
              <a:ext uri="{FF2B5EF4-FFF2-40B4-BE49-F238E27FC236}">
                <a16:creationId xmlns:a16="http://schemas.microsoft.com/office/drawing/2014/main" id="{646DCFFA-1492-7DD9-3933-37CF1E3B2884}"/>
              </a:ext>
            </a:extLst>
          </p:cNvPr>
          <p:cNvCxnSpPr>
            <a:cxnSpLocks/>
          </p:cNvCxnSpPr>
          <p:nvPr/>
        </p:nvCxnSpPr>
        <p:spPr>
          <a:xfrm>
            <a:off x="4425050" y="3127911"/>
            <a:ext cx="863" cy="3187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43">
            <a:extLst>
              <a:ext uri="{FF2B5EF4-FFF2-40B4-BE49-F238E27FC236}">
                <a16:creationId xmlns:a16="http://schemas.microsoft.com/office/drawing/2014/main" id="{AB154A1A-DD0B-DEFC-0808-1009B95DA84E}"/>
              </a:ext>
            </a:extLst>
          </p:cNvPr>
          <p:cNvCxnSpPr/>
          <p:nvPr/>
        </p:nvCxnSpPr>
        <p:spPr>
          <a:xfrm>
            <a:off x="2033674" y="3462586"/>
            <a:ext cx="5616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45">
            <a:extLst>
              <a:ext uri="{FF2B5EF4-FFF2-40B4-BE49-F238E27FC236}">
                <a16:creationId xmlns:a16="http://schemas.microsoft.com/office/drawing/2014/main" id="{D482943A-09C3-0A26-D426-F8B78574FD6B}"/>
              </a:ext>
            </a:extLst>
          </p:cNvPr>
          <p:cNvCxnSpPr/>
          <p:nvPr/>
        </p:nvCxnSpPr>
        <p:spPr>
          <a:xfrm flipH="1">
            <a:off x="2039737" y="3452375"/>
            <a:ext cx="0" cy="288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6">
            <a:extLst>
              <a:ext uri="{FF2B5EF4-FFF2-40B4-BE49-F238E27FC236}">
                <a16:creationId xmlns:a16="http://schemas.microsoft.com/office/drawing/2014/main" id="{564F756B-A825-BCD7-17BC-5DC449E1684B}"/>
              </a:ext>
            </a:extLst>
          </p:cNvPr>
          <p:cNvCxnSpPr/>
          <p:nvPr/>
        </p:nvCxnSpPr>
        <p:spPr>
          <a:xfrm>
            <a:off x="7652708" y="3446685"/>
            <a:ext cx="0" cy="288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434;p47">
            <a:extLst>
              <a:ext uri="{FF2B5EF4-FFF2-40B4-BE49-F238E27FC236}">
                <a16:creationId xmlns:a16="http://schemas.microsoft.com/office/drawing/2014/main" id="{C11EFB7C-37DA-1623-E4C6-8903709F8962}"/>
              </a:ext>
            </a:extLst>
          </p:cNvPr>
          <p:cNvSpPr/>
          <p:nvPr/>
        </p:nvSpPr>
        <p:spPr>
          <a:xfrm>
            <a:off x="6129693" y="82928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3" name="Google Shape;433;p47">
            <a:extLst>
              <a:ext uri="{FF2B5EF4-FFF2-40B4-BE49-F238E27FC236}">
                <a16:creationId xmlns:a16="http://schemas.microsoft.com/office/drawing/2014/main" id="{86C4FF20-F932-CF4F-AC19-2FBD0A428905}"/>
              </a:ext>
            </a:extLst>
          </p:cNvPr>
          <p:cNvSpPr/>
          <p:nvPr/>
        </p:nvSpPr>
        <p:spPr>
          <a:xfrm>
            <a:off x="2267816" y="81636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F4D82-E649-02BF-0E8D-D6B3ACD5A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12" y="4312303"/>
            <a:ext cx="37988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ภาคทัณฑ์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ตัดเงินเดือน</a:t>
            </a:r>
            <a:r>
              <a:rPr lang="en-US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alt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ลดเงินเดือน</a:t>
            </a:r>
          </a:p>
        </p:txBody>
      </p:sp>
      <p:graphicFrame>
        <p:nvGraphicFramePr>
          <p:cNvPr id="25" name="Table 6">
            <a:extLst>
              <a:ext uri="{FF2B5EF4-FFF2-40B4-BE49-F238E27FC236}">
                <a16:creationId xmlns:a16="http://schemas.microsoft.com/office/drawing/2014/main" id="{9E10F988-DD43-39EF-4199-B064CED88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29963"/>
              </p:ext>
            </p:extLst>
          </p:nvPr>
        </p:nvGraphicFramePr>
        <p:xfrm>
          <a:off x="7332342" y="1663208"/>
          <a:ext cx="1262258" cy="109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359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ร้ายแรง</a:t>
                      </a:r>
                    </a:p>
                  </a:txBody>
                  <a:tcPr marL="99056" marR="99056" marT="45734" marB="4573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59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มาตรา 85</a:t>
                      </a:r>
                    </a:p>
                  </a:txBody>
                  <a:tcPr marL="99056" marR="99056" marT="45734" marB="4573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Google Shape;434;p47">
            <a:extLst>
              <a:ext uri="{FF2B5EF4-FFF2-40B4-BE49-F238E27FC236}">
                <a16:creationId xmlns:a16="http://schemas.microsoft.com/office/drawing/2014/main" id="{A26A5121-6821-11F1-F917-ED4C5C95D3DD}"/>
              </a:ext>
            </a:extLst>
          </p:cNvPr>
          <p:cNvSpPr/>
          <p:nvPr/>
        </p:nvSpPr>
        <p:spPr>
          <a:xfrm>
            <a:off x="7761793" y="124178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27" name="Straight Arrow Connector 46">
            <a:extLst>
              <a:ext uri="{FF2B5EF4-FFF2-40B4-BE49-F238E27FC236}">
                <a16:creationId xmlns:a16="http://schemas.microsoft.com/office/drawing/2014/main" id="{DD2455D9-0720-15A9-01DB-A1F7117D5DBC}"/>
              </a:ext>
            </a:extLst>
          </p:cNvPr>
          <p:cNvCxnSpPr>
            <a:cxnSpLocks/>
          </p:cNvCxnSpPr>
          <p:nvPr/>
        </p:nvCxnSpPr>
        <p:spPr>
          <a:xfrm>
            <a:off x="8041827" y="2813251"/>
            <a:ext cx="0" cy="9606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">
            <a:extLst>
              <a:ext uri="{FF2B5EF4-FFF2-40B4-BE49-F238E27FC236}">
                <a16:creationId xmlns:a16="http://schemas.microsoft.com/office/drawing/2014/main" id="{07F5CF7E-351F-F732-2BDF-9A6C2E48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537" y="145948"/>
            <a:ext cx="4154494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สรุปข้อปฏิบัติและข้อห้ามทางวินัย</a:t>
            </a:r>
          </a:p>
        </p:txBody>
      </p:sp>
      <p:pic>
        <p:nvPicPr>
          <p:cNvPr id="29" name="รูปภาพ 5" descr="logo.jpg">
            <a:extLst>
              <a:ext uri="{FF2B5EF4-FFF2-40B4-BE49-F238E27FC236}">
                <a16:creationId xmlns:a16="http://schemas.microsoft.com/office/drawing/2014/main" id="{64A6A917-3DB8-BFED-F196-C3D1504B7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4745037"/>
            <a:ext cx="1357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9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22" grpId="0" animBg="1"/>
      <p:bldP spid="23" grpId="0" animBg="1"/>
      <p:bldP spid="24" grpId="0"/>
      <p:bldP spid="26" grpId="0" animBg="1"/>
    </p:bldLst>
  </p:timing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3752</Words>
  <Application>Microsoft Office PowerPoint</Application>
  <PresentationFormat>นำเสนอทางหน้าจอ (16:9)</PresentationFormat>
  <Paragraphs>356</Paragraphs>
  <Slides>69</Slides>
  <Notes>32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69</vt:i4>
      </vt:variant>
    </vt:vector>
  </HeadingPairs>
  <TitlesOfParts>
    <vt:vector size="82" baseType="lpstr">
      <vt:lpstr>Angsana New</vt:lpstr>
      <vt:lpstr>Arial</vt:lpstr>
      <vt:lpstr>Bebas Neue</vt:lpstr>
      <vt:lpstr>Courier New</vt:lpstr>
      <vt:lpstr>DilleniaUPC</vt:lpstr>
      <vt:lpstr>Libre Baskerville</vt:lpstr>
      <vt:lpstr>Marcellus</vt:lpstr>
      <vt:lpstr>Prompt</vt:lpstr>
      <vt:lpstr>Prompt Light</vt:lpstr>
      <vt:lpstr>Roboto</vt:lpstr>
      <vt:lpstr>Roboto Condensed Light</vt:lpstr>
      <vt:lpstr>Wingdings</vt:lpstr>
      <vt:lpstr>Generation of '27 by Slidesgo</vt:lpstr>
      <vt:lpstr>วินัยข้าราชการพลเรือน</vt:lpstr>
      <vt:lpstr>เค้าโครงการบรรยาย</vt:lpstr>
      <vt:lpstr>งานนำเสนอ PowerPoint</vt:lpstr>
      <vt:lpstr>จุดมุ่งหมายและขอบเขตของวินัย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วินัยตามหมวด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สั่งในหน้าที่ราชการ ?</vt:lpstr>
      <vt:lpstr>งานนำเสนอ PowerPoint</vt:lpstr>
      <vt:lpstr>งานนำเสนอ PowerPoint</vt:lpstr>
      <vt:lpstr>งานนำเสนอ PowerPoint</vt:lpstr>
      <vt:lpstr>เป็นการข้ามผู้บังคับบัญชา เหนือตน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“หน้าที่ราชการ” พิจารณาจาก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วินัยต่อผู้ร่วมงาน</vt:lpstr>
      <vt:lpstr>งานนำเสนอ PowerPoint</vt:lpstr>
      <vt:lpstr>งานนำเสนอ PowerPoint</vt:lpstr>
      <vt:lpstr>งานนำเสนอ PowerPoint</vt:lpstr>
      <vt:lpstr>วินัยต่อประชาชน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วินัยต่อตนเอง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โทษทางวินัย (มาตรา 88)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วินัยข้าราชการพลเรือน</dc:title>
  <dc:creator>Chutapit Stirawisalkit</dc:creator>
  <cp:lastModifiedBy>SCS</cp:lastModifiedBy>
  <cp:revision>4</cp:revision>
  <dcterms:modified xsi:type="dcterms:W3CDTF">2026-04-24T03:12:19Z</dcterms:modified>
</cp:coreProperties>
</file>